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slides/slide367.xml" ContentType="application/vnd.openxmlformats-officedocument.presentationml.slide+xml"/>
  <Override PartName="/ppt/slides/slide368.xml" ContentType="application/vnd.openxmlformats-officedocument.presentationml.slide+xml"/>
  <Override PartName="/ppt/slides/slide369.xml" ContentType="application/vnd.openxmlformats-officedocument.presentationml.slide+xml"/>
  <Override PartName="/ppt/slides/slide370.xml" ContentType="application/vnd.openxmlformats-officedocument.presentationml.slide+xml"/>
  <Override PartName="/ppt/slides/slide371.xml" ContentType="application/vnd.openxmlformats-officedocument.presentationml.slide+xml"/>
  <Override PartName="/ppt/slides/slide372.xml" ContentType="application/vnd.openxmlformats-officedocument.presentationml.slide+xml"/>
  <Override PartName="/ppt/slides/slide373.xml" ContentType="application/vnd.openxmlformats-officedocument.presentationml.slide+xml"/>
  <Override PartName="/ppt/slides/slide374.xml" ContentType="application/vnd.openxmlformats-officedocument.presentationml.slide+xml"/>
  <Override PartName="/ppt/slides/slide375.xml" ContentType="application/vnd.openxmlformats-officedocument.presentationml.slide+xml"/>
  <Override PartName="/ppt/slides/slide376.xml" ContentType="application/vnd.openxmlformats-officedocument.presentationml.slide+xml"/>
  <Override PartName="/ppt/slides/slide377.xml" ContentType="application/vnd.openxmlformats-officedocument.presentationml.slide+xml"/>
  <Override PartName="/ppt/slides/slide378.xml" ContentType="application/vnd.openxmlformats-officedocument.presentationml.slide+xml"/>
  <Override PartName="/ppt/slides/slide379.xml" ContentType="application/vnd.openxmlformats-officedocument.presentationml.slide+xml"/>
  <Override PartName="/ppt/slides/slide380.xml" ContentType="application/vnd.openxmlformats-officedocument.presentationml.slide+xml"/>
  <Override PartName="/ppt/slides/slide381.xml" ContentType="application/vnd.openxmlformats-officedocument.presentationml.slide+xml"/>
  <Override PartName="/ppt/slides/slide382.xml" ContentType="application/vnd.openxmlformats-officedocument.presentationml.slide+xml"/>
  <Override PartName="/ppt/slides/slide383.xml" ContentType="application/vnd.openxmlformats-officedocument.presentationml.slide+xml"/>
  <Override PartName="/ppt/slides/slide384.xml" ContentType="application/vnd.openxmlformats-officedocument.presentationml.slide+xml"/>
  <Override PartName="/ppt/slides/slide385.xml" ContentType="application/vnd.openxmlformats-officedocument.presentationml.slide+xml"/>
  <Override PartName="/ppt/slides/slide386.xml" ContentType="application/vnd.openxmlformats-officedocument.presentationml.slide+xml"/>
  <Override PartName="/ppt/slides/slide387.xml" ContentType="application/vnd.openxmlformats-officedocument.presentationml.slide+xml"/>
  <Override PartName="/ppt/slides/slide388.xml" ContentType="application/vnd.openxmlformats-officedocument.presentationml.slide+xml"/>
  <Override PartName="/ppt/slides/slide389.xml" ContentType="application/vnd.openxmlformats-officedocument.presentationml.slide+xml"/>
  <Override PartName="/ppt/slides/slide390.xml" ContentType="application/vnd.openxmlformats-officedocument.presentationml.slide+xml"/>
  <Override PartName="/ppt/slides/slide391.xml" ContentType="application/vnd.openxmlformats-officedocument.presentationml.slide+xml"/>
  <Override PartName="/ppt/slides/slide392.xml" ContentType="application/vnd.openxmlformats-officedocument.presentationml.slide+xml"/>
  <Override PartName="/ppt/slides/slide393.xml" ContentType="application/vnd.openxmlformats-officedocument.presentationml.slide+xml"/>
  <Override PartName="/ppt/slides/slide394.xml" ContentType="application/vnd.openxmlformats-officedocument.presentationml.slide+xml"/>
  <Override PartName="/ppt/slides/slide395.xml" ContentType="application/vnd.openxmlformats-officedocument.presentationml.slide+xml"/>
  <Override PartName="/ppt/slides/slide396.xml" ContentType="application/vnd.openxmlformats-officedocument.presentationml.slide+xml"/>
  <Override PartName="/ppt/slides/slide397.xml" ContentType="application/vnd.openxmlformats-officedocument.presentationml.slide+xml"/>
  <Override PartName="/ppt/slides/slide398.xml" ContentType="application/vnd.openxmlformats-officedocument.presentationml.slide+xml"/>
  <Override PartName="/ppt/slides/slide399.xml" ContentType="application/vnd.openxmlformats-officedocument.presentationml.slide+xml"/>
  <Override PartName="/ppt/slides/slide400.xml" ContentType="application/vnd.openxmlformats-officedocument.presentationml.slide+xml"/>
  <Override PartName="/ppt/slides/slide401.xml" ContentType="application/vnd.openxmlformats-officedocument.presentationml.slide+xml"/>
  <Override PartName="/ppt/slides/slide402.xml" ContentType="application/vnd.openxmlformats-officedocument.presentationml.slide+xml"/>
  <Override PartName="/ppt/slides/slide403.xml" ContentType="application/vnd.openxmlformats-officedocument.presentationml.slide+xml"/>
  <Override PartName="/ppt/slides/slide404.xml" ContentType="application/vnd.openxmlformats-officedocument.presentationml.slide+xml"/>
  <Override PartName="/ppt/slides/slide405.xml" ContentType="application/vnd.openxmlformats-officedocument.presentationml.slide+xml"/>
  <Override PartName="/ppt/slides/slide406.xml" ContentType="application/vnd.openxmlformats-officedocument.presentationml.slide+xml"/>
  <Override PartName="/ppt/slides/slide407.xml" ContentType="application/vnd.openxmlformats-officedocument.presentationml.slide+xml"/>
  <Override PartName="/ppt/slides/slide408.xml" ContentType="application/vnd.openxmlformats-officedocument.presentationml.slide+xml"/>
  <Override PartName="/ppt/slides/slide409.xml" ContentType="application/vnd.openxmlformats-officedocument.presentationml.slide+xml"/>
  <Override PartName="/ppt/slides/slide410.xml" ContentType="application/vnd.openxmlformats-officedocument.presentationml.slide+xml"/>
  <Override PartName="/ppt/slides/slide411.xml" ContentType="application/vnd.openxmlformats-officedocument.presentationml.slide+xml"/>
  <Override PartName="/ppt/slides/slide412.xml" ContentType="application/vnd.openxmlformats-officedocument.presentationml.slide+xml"/>
  <Override PartName="/ppt/slides/slide413.xml" ContentType="application/vnd.openxmlformats-officedocument.presentationml.slide+xml"/>
  <Override PartName="/ppt/slides/slide414.xml" ContentType="application/vnd.openxmlformats-officedocument.presentationml.slide+xml"/>
  <Override PartName="/ppt/slides/slide415.xml" ContentType="application/vnd.openxmlformats-officedocument.presentationml.slide+xml"/>
  <Override PartName="/ppt/slides/slide416.xml" ContentType="application/vnd.openxmlformats-officedocument.presentationml.slide+xml"/>
  <Override PartName="/ppt/slides/slide4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9"/>
  </p:notesMasterIdLst>
  <p:sldIdLst>
    <p:sldId id="256" r:id="rId2"/>
    <p:sldId id="505" r:id="rId3"/>
    <p:sldId id="496" r:id="rId4"/>
    <p:sldId id="765" r:id="rId5"/>
    <p:sldId id="499" r:id="rId6"/>
    <p:sldId id="490" r:id="rId7"/>
    <p:sldId id="497" r:id="rId8"/>
    <p:sldId id="498" r:id="rId9"/>
    <p:sldId id="493" r:id="rId10"/>
    <p:sldId id="487" r:id="rId11"/>
    <p:sldId id="486" r:id="rId12"/>
    <p:sldId id="488" r:id="rId13"/>
    <p:sldId id="489" r:id="rId14"/>
    <p:sldId id="494" r:id="rId15"/>
    <p:sldId id="492" r:id="rId16"/>
    <p:sldId id="491" r:id="rId17"/>
    <p:sldId id="863" r:id="rId18"/>
    <p:sldId id="793" r:id="rId19"/>
    <p:sldId id="802" r:id="rId20"/>
    <p:sldId id="838" r:id="rId21"/>
    <p:sldId id="776" r:id="rId22"/>
    <p:sldId id="854" r:id="rId23"/>
    <p:sldId id="814" r:id="rId24"/>
    <p:sldId id="1195" r:id="rId25"/>
    <p:sldId id="815" r:id="rId26"/>
    <p:sldId id="816" r:id="rId27"/>
    <p:sldId id="805" r:id="rId28"/>
    <p:sldId id="840" r:id="rId29"/>
    <p:sldId id="839" r:id="rId30"/>
    <p:sldId id="841" r:id="rId31"/>
    <p:sldId id="846" r:id="rId32"/>
    <p:sldId id="852" r:id="rId33"/>
    <p:sldId id="856" r:id="rId34"/>
    <p:sldId id="862" r:id="rId35"/>
    <p:sldId id="842" r:id="rId36"/>
    <p:sldId id="843" r:id="rId37"/>
    <p:sldId id="860" r:id="rId38"/>
    <p:sldId id="859" r:id="rId39"/>
    <p:sldId id="861" r:id="rId40"/>
    <p:sldId id="844" r:id="rId41"/>
    <p:sldId id="851" r:id="rId42"/>
    <p:sldId id="848" r:id="rId43"/>
    <p:sldId id="857" r:id="rId44"/>
    <p:sldId id="858" r:id="rId45"/>
    <p:sldId id="865" r:id="rId46"/>
    <p:sldId id="833" r:id="rId47"/>
    <p:sldId id="828" r:id="rId48"/>
    <p:sldId id="837" r:id="rId49"/>
    <p:sldId id="835" r:id="rId50"/>
    <p:sldId id="849" r:id="rId51"/>
    <p:sldId id="850" r:id="rId52"/>
    <p:sldId id="847" r:id="rId53"/>
    <p:sldId id="845" r:id="rId54"/>
    <p:sldId id="855" r:id="rId55"/>
    <p:sldId id="882" r:id="rId56"/>
    <p:sldId id="875" r:id="rId57"/>
    <p:sldId id="878" r:id="rId58"/>
    <p:sldId id="879" r:id="rId59"/>
    <p:sldId id="881" r:id="rId60"/>
    <p:sldId id="804" r:id="rId61"/>
    <p:sldId id="257" r:id="rId62"/>
    <p:sldId id="788" r:id="rId63"/>
    <p:sldId id="782" r:id="rId64"/>
    <p:sldId id="989" r:id="rId65"/>
    <p:sldId id="988" r:id="rId66"/>
    <p:sldId id="803" r:id="rId67"/>
    <p:sldId id="809" r:id="rId68"/>
    <p:sldId id="807" r:id="rId69"/>
    <p:sldId id="808" r:id="rId70"/>
    <p:sldId id="810" r:id="rId71"/>
    <p:sldId id="811" r:id="rId72"/>
    <p:sldId id="806" r:id="rId73"/>
    <p:sldId id="789" r:id="rId74"/>
    <p:sldId id="790" r:id="rId75"/>
    <p:sldId id="795" r:id="rId76"/>
    <p:sldId id="796" r:id="rId77"/>
    <p:sldId id="797" r:id="rId78"/>
    <p:sldId id="792" r:id="rId79"/>
    <p:sldId id="794" r:id="rId80"/>
    <p:sldId id="398" r:id="rId81"/>
    <p:sldId id="770" r:id="rId82"/>
    <p:sldId id="771" r:id="rId83"/>
    <p:sldId id="769" r:id="rId84"/>
    <p:sldId id="766" r:id="rId85"/>
    <p:sldId id="773" r:id="rId86"/>
    <p:sldId id="785" r:id="rId87"/>
    <p:sldId id="887" r:id="rId88"/>
    <p:sldId id="767" r:id="rId89"/>
    <p:sldId id="275" r:id="rId90"/>
    <p:sldId id="517" r:id="rId91"/>
    <p:sldId id="768" r:id="rId92"/>
    <p:sldId id="772" r:id="rId93"/>
    <p:sldId id="271" r:id="rId94"/>
    <p:sldId id="777" r:id="rId95"/>
    <p:sldId id="774" r:id="rId96"/>
    <p:sldId id="871" r:id="rId97"/>
    <p:sldId id="870" r:id="rId98"/>
    <p:sldId id="812" r:id="rId99"/>
    <p:sldId id="784" r:id="rId100"/>
    <p:sldId id="869" r:id="rId101"/>
    <p:sldId id="868" r:id="rId102"/>
    <p:sldId id="867" r:id="rId103"/>
    <p:sldId id="874" r:id="rId104"/>
    <p:sldId id="876" r:id="rId105"/>
    <p:sldId id="780" r:id="rId106"/>
    <p:sldId id="778" r:id="rId107"/>
    <p:sldId id="783" r:id="rId108"/>
    <p:sldId id="866" r:id="rId109"/>
    <p:sldId id="820" r:id="rId110"/>
    <p:sldId id="824" r:id="rId111"/>
    <p:sldId id="817" r:id="rId112"/>
    <p:sldId id="830" r:id="rId113"/>
    <p:sldId id="819" r:id="rId114"/>
    <p:sldId id="822" r:id="rId115"/>
    <p:sldId id="825" r:id="rId116"/>
    <p:sldId id="786" r:id="rId117"/>
    <p:sldId id="818" r:id="rId118"/>
    <p:sldId id="829" r:id="rId119"/>
    <p:sldId id="832" r:id="rId120"/>
    <p:sldId id="826" r:id="rId121"/>
    <p:sldId id="821" r:id="rId122"/>
    <p:sldId id="827" r:id="rId123"/>
    <p:sldId id="873" r:id="rId124"/>
    <p:sldId id="872" r:id="rId125"/>
    <p:sldId id="885" r:id="rId126"/>
    <p:sldId id="877" r:id="rId127"/>
    <p:sldId id="886" r:id="rId128"/>
    <p:sldId id="889" r:id="rId129"/>
    <p:sldId id="995" r:id="rId130"/>
    <p:sldId id="884" r:id="rId131"/>
    <p:sldId id="900" r:id="rId132"/>
    <p:sldId id="883" r:id="rId133"/>
    <p:sldId id="893" r:id="rId134"/>
    <p:sldId id="895" r:id="rId135"/>
    <p:sldId id="897" r:id="rId136"/>
    <p:sldId id="888" r:id="rId137"/>
    <p:sldId id="891" r:id="rId138"/>
    <p:sldId id="902" r:id="rId139"/>
    <p:sldId id="903" r:id="rId140"/>
    <p:sldId id="901" r:id="rId141"/>
    <p:sldId id="894" r:id="rId142"/>
    <p:sldId id="892" r:id="rId143"/>
    <p:sldId id="890" r:id="rId144"/>
    <p:sldId id="910" r:id="rId145"/>
    <p:sldId id="909" r:id="rId146"/>
    <p:sldId id="904" r:id="rId147"/>
    <p:sldId id="908" r:id="rId148"/>
    <p:sldId id="906" r:id="rId149"/>
    <p:sldId id="907" r:id="rId150"/>
    <p:sldId id="896" r:id="rId151"/>
    <p:sldId id="905" r:id="rId152"/>
    <p:sldId id="927" r:id="rId153"/>
    <p:sldId id="913" r:id="rId154"/>
    <p:sldId id="899" r:id="rId155"/>
    <p:sldId id="917" r:id="rId156"/>
    <p:sldId id="918" r:id="rId157"/>
    <p:sldId id="916" r:id="rId158"/>
    <p:sldId id="911" r:id="rId159"/>
    <p:sldId id="962" r:id="rId160"/>
    <p:sldId id="919" r:id="rId161"/>
    <p:sldId id="922" r:id="rId162"/>
    <p:sldId id="965" r:id="rId163"/>
    <p:sldId id="914" r:id="rId164"/>
    <p:sldId id="912" r:id="rId165"/>
    <p:sldId id="923" r:id="rId166"/>
    <p:sldId id="928" r:id="rId167"/>
    <p:sldId id="933" r:id="rId168"/>
    <p:sldId id="925" r:id="rId169"/>
    <p:sldId id="964" r:id="rId170"/>
    <p:sldId id="934" r:id="rId171"/>
    <p:sldId id="921" r:id="rId172"/>
    <p:sldId id="915" r:id="rId173"/>
    <p:sldId id="924" r:id="rId174"/>
    <p:sldId id="959" r:id="rId175"/>
    <p:sldId id="942" r:id="rId176"/>
    <p:sldId id="930" r:id="rId177"/>
    <p:sldId id="920" r:id="rId178"/>
    <p:sldId id="948" r:id="rId179"/>
    <p:sldId id="941" r:id="rId180"/>
    <p:sldId id="932" r:id="rId181"/>
    <p:sldId id="963" r:id="rId182"/>
    <p:sldId id="935" r:id="rId183"/>
    <p:sldId id="931" r:id="rId184"/>
    <p:sldId id="929" r:id="rId185"/>
    <p:sldId id="956" r:id="rId186"/>
    <p:sldId id="940" r:id="rId187"/>
    <p:sldId id="957" r:id="rId188"/>
    <p:sldId id="944" r:id="rId189"/>
    <p:sldId id="946" r:id="rId190"/>
    <p:sldId id="947" r:id="rId191"/>
    <p:sldId id="958" r:id="rId192"/>
    <p:sldId id="955" r:id="rId193"/>
    <p:sldId id="954" r:id="rId194"/>
    <p:sldId id="952" r:id="rId195"/>
    <p:sldId id="945" r:id="rId196"/>
    <p:sldId id="951" r:id="rId197"/>
    <p:sldId id="950" r:id="rId198"/>
    <p:sldId id="960" r:id="rId199"/>
    <p:sldId id="936" r:id="rId200"/>
    <p:sldId id="982" r:id="rId201"/>
    <p:sldId id="979" r:id="rId202"/>
    <p:sldId id="985" r:id="rId203"/>
    <p:sldId id="980" r:id="rId204"/>
    <p:sldId id="990" r:id="rId205"/>
    <p:sldId id="983" r:id="rId206"/>
    <p:sldId id="975" r:id="rId207"/>
    <p:sldId id="977" r:id="rId208"/>
    <p:sldId id="987" r:id="rId209"/>
    <p:sldId id="976" r:id="rId210"/>
    <p:sldId id="937" r:id="rId211"/>
    <p:sldId id="984" r:id="rId212"/>
    <p:sldId id="978" r:id="rId213"/>
    <p:sldId id="992" r:id="rId214"/>
    <p:sldId id="994" r:id="rId215"/>
    <p:sldId id="991" r:id="rId216"/>
    <p:sldId id="997" r:id="rId217"/>
    <p:sldId id="998" r:id="rId218"/>
    <p:sldId id="999" r:id="rId219"/>
    <p:sldId id="1000" r:id="rId220"/>
    <p:sldId id="1001" r:id="rId221"/>
    <p:sldId id="1002" r:id="rId222"/>
    <p:sldId id="1003" r:id="rId223"/>
    <p:sldId id="1004" r:id="rId224"/>
    <p:sldId id="1005" r:id="rId225"/>
    <p:sldId id="1006" r:id="rId226"/>
    <p:sldId id="1007" r:id="rId227"/>
    <p:sldId id="1008" r:id="rId228"/>
    <p:sldId id="1009" r:id="rId229"/>
    <p:sldId id="1010" r:id="rId230"/>
    <p:sldId id="1011" r:id="rId231"/>
    <p:sldId id="1012" r:id="rId232"/>
    <p:sldId id="1013" r:id="rId233"/>
    <p:sldId id="1014" r:id="rId234"/>
    <p:sldId id="1015" r:id="rId235"/>
    <p:sldId id="1197" r:id="rId236"/>
    <p:sldId id="1017" r:id="rId237"/>
    <p:sldId id="1018" r:id="rId238"/>
    <p:sldId id="1019" r:id="rId239"/>
    <p:sldId id="1020" r:id="rId240"/>
    <p:sldId id="1021" r:id="rId241"/>
    <p:sldId id="1022" r:id="rId242"/>
    <p:sldId id="1023" r:id="rId243"/>
    <p:sldId id="1024" r:id="rId244"/>
    <p:sldId id="1025" r:id="rId245"/>
    <p:sldId id="1026" r:id="rId246"/>
    <p:sldId id="1027" r:id="rId247"/>
    <p:sldId id="1028" r:id="rId248"/>
    <p:sldId id="1029" r:id="rId249"/>
    <p:sldId id="1030" r:id="rId250"/>
    <p:sldId id="1031" r:id="rId251"/>
    <p:sldId id="1032" r:id="rId252"/>
    <p:sldId id="1033" r:id="rId253"/>
    <p:sldId id="1034" r:id="rId254"/>
    <p:sldId id="1035" r:id="rId255"/>
    <p:sldId id="1036" r:id="rId256"/>
    <p:sldId id="1037" r:id="rId257"/>
    <p:sldId id="1038" r:id="rId258"/>
    <p:sldId id="1039" r:id="rId259"/>
    <p:sldId id="1040" r:id="rId260"/>
    <p:sldId id="1041" r:id="rId261"/>
    <p:sldId id="1042" r:id="rId262"/>
    <p:sldId id="1043" r:id="rId263"/>
    <p:sldId id="1044" r:id="rId264"/>
    <p:sldId id="1045" r:id="rId265"/>
    <p:sldId id="1046" r:id="rId266"/>
    <p:sldId id="1047" r:id="rId267"/>
    <p:sldId id="1048" r:id="rId268"/>
    <p:sldId id="1049" r:id="rId269"/>
    <p:sldId id="1050" r:id="rId270"/>
    <p:sldId id="1051" r:id="rId271"/>
    <p:sldId id="1052" r:id="rId272"/>
    <p:sldId id="1053" r:id="rId273"/>
    <p:sldId id="1054" r:id="rId274"/>
    <p:sldId id="1055" r:id="rId275"/>
    <p:sldId id="1056" r:id="rId276"/>
    <p:sldId id="1057" r:id="rId277"/>
    <p:sldId id="1058" r:id="rId278"/>
    <p:sldId id="1059" r:id="rId279"/>
    <p:sldId id="1060" r:id="rId280"/>
    <p:sldId id="1061" r:id="rId281"/>
    <p:sldId id="1062" r:id="rId282"/>
    <p:sldId id="1063" r:id="rId283"/>
    <p:sldId id="1064" r:id="rId284"/>
    <p:sldId id="1065" r:id="rId285"/>
    <p:sldId id="1066" r:id="rId286"/>
    <p:sldId id="1067" r:id="rId287"/>
    <p:sldId id="1068" r:id="rId288"/>
    <p:sldId id="1069" r:id="rId289"/>
    <p:sldId id="1070" r:id="rId290"/>
    <p:sldId id="1071" r:id="rId291"/>
    <p:sldId id="1072" r:id="rId292"/>
    <p:sldId id="1073" r:id="rId293"/>
    <p:sldId id="1074" r:id="rId294"/>
    <p:sldId id="1075" r:id="rId295"/>
    <p:sldId id="1076" r:id="rId296"/>
    <p:sldId id="1077" r:id="rId297"/>
    <p:sldId id="1078" r:id="rId298"/>
    <p:sldId id="1079" r:id="rId299"/>
    <p:sldId id="1080" r:id="rId300"/>
    <p:sldId id="1081" r:id="rId301"/>
    <p:sldId id="1082" r:id="rId302"/>
    <p:sldId id="1083" r:id="rId303"/>
    <p:sldId id="1084" r:id="rId304"/>
    <p:sldId id="1085" r:id="rId305"/>
    <p:sldId id="1086" r:id="rId306"/>
    <p:sldId id="1087" r:id="rId307"/>
    <p:sldId id="1088" r:id="rId308"/>
    <p:sldId id="1089" r:id="rId309"/>
    <p:sldId id="1090" r:id="rId310"/>
    <p:sldId id="1091" r:id="rId311"/>
    <p:sldId id="1092" r:id="rId312"/>
    <p:sldId id="1093" r:id="rId313"/>
    <p:sldId id="1094" r:id="rId314"/>
    <p:sldId id="1095" r:id="rId315"/>
    <p:sldId id="1096" r:id="rId316"/>
    <p:sldId id="1097" r:id="rId317"/>
    <p:sldId id="1098" r:id="rId318"/>
    <p:sldId id="1099" r:id="rId319"/>
    <p:sldId id="1100" r:id="rId320"/>
    <p:sldId id="1101" r:id="rId321"/>
    <p:sldId id="1102" r:id="rId322"/>
    <p:sldId id="1103" r:id="rId323"/>
    <p:sldId id="1104" r:id="rId324"/>
    <p:sldId id="1105" r:id="rId325"/>
    <p:sldId id="1106" r:id="rId326"/>
    <p:sldId id="1107" r:id="rId327"/>
    <p:sldId id="1108" r:id="rId328"/>
    <p:sldId id="1109" r:id="rId329"/>
    <p:sldId id="1110" r:id="rId330"/>
    <p:sldId id="1111" r:id="rId331"/>
    <p:sldId id="1112" r:id="rId332"/>
    <p:sldId id="1113" r:id="rId333"/>
    <p:sldId id="1114" r:id="rId334"/>
    <p:sldId id="1115" r:id="rId335"/>
    <p:sldId id="1116" r:id="rId336"/>
    <p:sldId id="1117" r:id="rId337"/>
    <p:sldId id="1118" r:id="rId338"/>
    <p:sldId id="1119" r:id="rId339"/>
    <p:sldId id="1120" r:id="rId340"/>
    <p:sldId id="1121" r:id="rId341"/>
    <p:sldId id="1122" r:id="rId342"/>
    <p:sldId id="1123" r:id="rId343"/>
    <p:sldId id="1124" r:id="rId344"/>
    <p:sldId id="1125" r:id="rId345"/>
    <p:sldId id="1126" r:id="rId346"/>
    <p:sldId id="1127" r:id="rId347"/>
    <p:sldId id="1128" r:id="rId348"/>
    <p:sldId id="1129" r:id="rId349"/>
    <p:sldId id="1130" r:id="rId350"/>
    <p:sldId id="1131" r:id="rId351"/>
    <p:sldId id="1132" r:id="rId352"/>
    <p:sldId id="1133" r:id="rId353"/>
    <p:sldId id="1134" r:id="rId354"/>
    <p:sldId id="1135" r:id="rId355"/>
    <p:sldId id="1136" r:id="rId356"/>
    <p:sldId id="1137" r:id="rId357"/>
    <p:sldId id="1138" r:id="rId358"/>
    <p:sldId id="1139" r:id="rId359"/>
    <p:sldId id="1140" r:id="rId360"/>
    <p:sldId id="1141" r:id="rId361"/>
    <p:sldId id="1142" r:id="rId362"/>
    <p:sldId id="1143" r:id="rId363"/>
    <p:sldId id="1144" r:id="rId364"/>
    <p:sldId id="1145" r:id="rId365"/>
    <p:sldId id="1146" r:id="rId366"/>
    <p:sldId id="1196" r:id="rId367"/>
    <p:sldId id="1147" r:id="rId368"/>
    <p:sldId id="1148" r:id="rId369"/>
    <p:sldId id="1149" r:id="rId370"/>
    <p:sldId id="1150" r:id="rId371"/>
    <p:sldId id="1151" r:id="rId372"/>
    <p:sldId id="1152" r:id="rId373"/>
    <p:sldId id="1153" r:id="rId374"/>
    <p:sldId id="1154" r:id="rId375"/>
    <p:sldId id="1155" r:id="rId376"/>
    <p:sldId id="1156" r:id="rId377"/>
    <p:sldId id="1157" r:id="rId378"/>
    <p:sldId id="1158" r:id="rId379"/>
    <p:sldId id="1194" r:id="rId380"/>
    <p:sldId id="1159" r:id="rId381"/>
    <p:sldId id="1160" r:id="rId382"/>
    <p:sldId id="1161" r:id="rId383"/>
    <p:sldId id="1162" r:id="rId384"/>
    <p:sldId id="1163" r:id="rId385"/>
    <p:sldId id="1200" r:id="rId386"/>
    <p:sldId id="1198" r:id="rId387"/>
    <p:sldId id="1199" r:id="rId388"/>
    <p:sldId id="1164" r:id="rId389"/>
    <p:sldId id="1165" r:id="rId390"/>
    <p:sldId id="1166" r:id="rId391"/>
    <p:sldId id="1167" r:id="rId392"/>
    <p:sldId id="1168" r:id="rId393"/>
    <p:sldId id="1169" r:id="rId394"/>
    <p:sldId id="1170" r:id="rId395"/>
    <p:sldId id="1171" r:id="rId396"/>
    <p:sldId id="1172" r:id="rId397"/>
    <p:sldId id="1173" r:id="rId398"/>
    <p:sldId id="1174" r:id="rId399"/>
    <p:sldId id="1175" r:id="rId400"/>
    <p:sldId id="1176" r:id="rId401"/>
    <p:sldId id="1177" r:id="rId402"/>
    <p:sldId id="1178" r:id="rId403"/>
    <p:sldId id="1179" r:id="rId404"/>
    <p:sldId id="1180" r:id="rId405"/>
    <p:sldId id="1181" r:id="rId406"/>
    <p:sldId id="1182" r:id="rId407"/>
    <p:sldId id="1183" r:id="rId408"/>
    <p:sldId id="1184" r:id="rId409"/>
    <p:sldId id="1185" r:id="rId410"/>
    <p:sldId id="1186" r:id="rId411"/>
    <p:sldId id="1187" r:id="rId412"/>
    <p:sldId id="1188" r:id="rId413"/>
    <p:sldId id="1189" r:id="rId414"/>
    <p:sldId id="1190" r:id="rId415"/>
    <p:sldId id="1191" r:id="rId416"/>
    <p:sldId id="1192" r:id="rId417"/>
    <p:sldId id="1193" r:id="rId418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0000"/>
    <a:srgbClr val="A80000"/>
    <a:srgbClr val="AC0000"/>
    <a:srgbClr val="FFCC66"/>
    <a:srgbClr val="FF9900"/>
    <a:srgbClr val="3E4D1F"/>
    <a:srgbClr val="2E3917"/>
    <a:srgbClr val="602E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>
      <p:cViewPr>
        <p:scale>
          <a:sx n="61" d="100"/>
          <a:sy n="61" d="100"/>
        </p:scale>
        <p:origin x="-162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8" d="100"/>
        <a:sy n="48" d="100"/>
      </p:scale>
      <p:origin x="0" y="254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66" Type="http://schemas.openxmlformats.org/officeDocument/2006/relationships/slide" Target="slides/slide365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268" Type="http://schemas.openxmlformats.org/officeDocument/2006/relationships/slide" Target="slides/slide267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377" Type="http://schemas.openxmlformats.org/officeDocument/2006/relationships/slide" Target="slides/slide376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402" Type="http://schemas.openxmlformats.org/officeDocument/2006/relationships/slide" Target="slides/slide401.xml"/><Relationship Id="rId279" Type="http://schemas.openxmlformats.org/officeDocument/2006/relationships/slide" Target="slides/slide278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25" Type="http://schemas.openxmlformats.org/officeDocument/2006/relationships/slide" Target="slides/slide324.xml"/><Relationship Id="rId346" Type="http://schemas.openxmlformats.org/officeDocument/2006/relationships/slide" Target="slides/slide345.xml"/><Relationship Id="rId367" Type="http://schemas.openxmlformats.org/officeDocument/2006/relationships/slide" Target="slides/slide366.xml"/><Relationship Id="rId388" Type="http://schemas.openxmlformats.org/officeDocument/2006/relationships/slide" Target="slides/slide387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413" Type="http://schemas.openxmlformats.org/officeDocument/2006/relationships/slide" Target="slides/slide412.xml"/><Relationship Id="rId248" Type="http://schemas.openxmlformats.org/officeDocument/2006/relationships/slide" Target="slides/slide247.xml"/><Relationship Id="rId269" Type="http://schemas.openxmlformats.org/officeDocument/2006/relationships/slide" Target="slides/slide268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15" Type="http://schemas.openxmlformats.org/officeDocument/2006/relationships/slide" Target="slides/slide314.xml"/><Relationship Id="rId336" Type="http://schemas.openxmlformats.org/officeDocument/2006/relationships/slide" Target="slides/slide335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378" Type="http://schemas.openxmlformats.org/officeDocument/2006/relationships/slide" Target="slides/slide377.xml"/><Relationship Id="rId399" Type="http://schemas.openxmlformats.org/officeDocument/2006/relationships/slide" Target="slides/slide398.xml"/><Relationship Id="rId403" Type="http://schemas.openxmlformats.org/officeDocument/2006/relationships/slide" Target="slides/slide402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26" Type="http://schemas.openxmlformats.org/officeDocument/2006/relationships/slide" Target="slides/slide325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368" Type="http://schemas.openxmlformats.org/officeDocument/2006/relationships/slide" Target="slides/slide367.xml"/><Relationship Id="rId389" Type="http://schemas.openxmlformats.org/officeDocument/2006/relationships/slide" Target="slides/slide388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414" Type="http://schemas.openxmlformats.org/officeDocument/2006/relationships/slide" Target="slides/slide413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281" Type="http://schemas.openxmlformats.org/officeDocument/2006/relationships/slide" Target="slides/slide280.xml"/><Relationship Id="rId316" Type="http://schemas.openxmlformats.org/officeDocument/2006/relationships/slide" Target="slides/slide315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379" Type="http://schemas.openxmlformats.org/officeDocument/2006/relationships/slide" Target="slides/slide378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390" Type="http://schemas.openxmlformats.org/officeDocument/2006/relationships/slide" Target="slides/slide389.xml"/><Relationship Id="rId404" Type="http://schemas.openxmlformats.org/officeDocument/2006/relationships/slide" Target="slides/slide403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slide" Target="slides/slide368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380" Type="http://schemas.openxmlformats.org/officeDocument/2006/relationships/slide" Target="slides/slide379.xml"/><Relationship Id="rId415" Type="http://schemas.openxmlformats.org/officeDocument/2006/relationships/slide" Target="slides/slide414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370" Type="http://schemas.openxmlformats.org/officeDocument/2006/relationships/slide" Target="slides/slide369.xml"/><Relationship Id="rId391" Type="http://schemas.openxmlformats.org/officeDocument/2006/relationships/slide" Target="slides/slide390.xml"/><Relationship Id="rId405" Type="http://schemas.openxmlformats.org/officeDocument/2006/relationships/slide" Target="slides/slide404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381" Type="http://schemas.openxmlformats.org/officeDocument/2006/relationships/slide" Target="slides/slide380.xml"/><Relationship Id="rId416" Type="http://schemas.openxmlformats.org/officeDocument/2006/relationships/slide" Target="slides/slide415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350" Type="http://schemas.openxmlformats.org/officeDocument/2006/relationships/slide" Target="slides/slide349.xml"/><Relationship Id="rId371" Type="http://schemas.openxmlformats.org/officeDocument/2006/relationships/slide" Target="slides/slide370.xml"/><Relationship Id="rId406" Type="http://schemas.openxmlformats.org/officeDocument/2006/relationships/slide" Target="slides/slide405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392" Type="http://schemas.openxmlformats.org/officeDocument/2006/relationships/slide" Target="slides/slide391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382" Type="http://schemas.openxmlformats.org/officeDocument/2006/relationships/slide" Target="slides/slide381.xml"/><Relationship Id="rId417" Type="http://schemas.openxmlformats.org/officeDocument/2006/relationships/slide" Target="slides/slide416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372" Type="http://schemas.openxmlformats.org/officeDocument/2006/relationships/slide" Target="slides/slide371.xml"/><Relationship Id="rId393" Type="http://schemas.openxmlformats.org/officeDocument/2006/relationships/slide" Target="slides/slide392.xml"/><Relationship Id="rId407" Type="http://schemas.openxmlformats.org/officeDocument/2006/relationships/slide" Target="slides/slide406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383" Type="http://schemas.openxmlformats.org/officeDocument/2006/relationships/slide" Target="slides/slide382.xml"/><Relationship Id="rId418" Type="http://schemas.openxmlformats.org/officeDocument/2006/relationships/slide" Target="slides/slide417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373" Type="http://schemas.openxmlformats.org/officeDocument/2006/relationships/slide" Target="slides/slide372.xml"/><Relationship Id="rId394" Type="http://schemas.openxmlformats.org/officeDocument/2006/relationships/slide" Target="slides/slide393.xml"/><Relationship Id="rId408" Type="http://schemas.openxmlformats.org/officeDocument/2006/relationships/slide" Target="slides/slide407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384" Type="http://schemas.openxmlformats.org/officeDocument/2006/relationships/slide" Target="slides/slide383.xml"/><Relationship Id="rId419" Type="http://schemas.openxmlformats.org/officeDocument/2006/relationships/notesMaster" Target="notesMasters/notesMaster1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374" Type="http://schemas.openxmlformats.org/officeDocument/2006/relationships/slide" Target="slides/slide373.xml"/><Relationship Id="rId395" Type="http://schemas.openxmlformats.org/officeDocument/2006/relationships/slide" Target="slides/slide394.xml"/><Relationship Id="rId409" Type="http://schemas.openxmlformats.org/officeDocument/2006/relationships/slide" Target="slides/slide408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420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385" Type="http://schemas.openxmlformats.org/officeDocument/2006/relationships/slide" Target="slides/slide384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410" Type="http://schemas.openxmlformats.org/officeDocument/2006/relationships/slide" Target="slides/slide409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75" Type="http://schemas.openxmlformats.org/officeDocument/2006/relationships/slide" Target="slides/slide374.xml"/><Relationship Id="rId396" Type="http://schemas.openxmlformats.org/officeDocument/2006/relationships/slide" Target="slides/slide395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400" Type="http://schemas.openxmlformats.org/officeDocument/2006/relationships/slide" Target="slides/slide399.xml"/><Relationship Id="rId421" Type="http://schemas.openxmlformats.org/officeDocument/2006/relationships/viewProps" Target="viewProps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slide" Target="slides/slide364.xml"/><Relationship Id="rId386" Type="http://schemas.openxmlformats.org/officeDocument/2006/relationships/slide" Target="slides/slide385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411" Type="http://schemas.openxmlformats.org/officeDocument/2006/relationships/slide" Target="slides/slide410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355" Type="http://schemas.openxmlformats.org/officeDocument/2006/relationships/slide" Target="slides/slide354.xml"/><Relationship Id="rId376" Type="http://schemas.openxmlformats.org/officeDocument/2006/relationships/slide" Target="slides/slide375.xml"/><Relationship Id="rId397" Type="http://schemas.openxmlformats.org/officeDocument/2006/relationships/slide" Target="slides/slide396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401" Type="http://schemas.openxmlformats.org/officeDocument/2006/relationships/slide" Target="slides/slide400.xml"/><Relationship Id="rId422" Type="http://schemas.openxmlformats.org/officeDocument/2006/relationships/theme" Target="theme/theme1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387" Type="http://schemas.openxmlformats.org/officeDocument/2006/relationships/slide" Target="slides/slide386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412" Type="http://schemas.openxmlformats.org/officeDocument/2006/relationships/slide" Target="slides/slide411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56" Type="http://schemas.openxmlformats.org/officeDocument/2006/relationships/slide" Target="slides/slide355.xml"/><Relationship Id="rId398" Type="http://schemas.openxmlformats.org/officeDocument/2006/relationships/slide" Target="slides/slide397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423" Type="http://schemas.openxmlformats.org/officeDocument/2006/relationships/tableStyles" Target="tableStyles.xml"/><Relationship Id="rId258" Type="http://schemas.openxmlformats.org/officeDocument/2006/relationships/slide" Target="slides/slide2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9A581-909E-4F50-A394-2A9DA505F2E9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2319F-813E-436A-BE92-810080A722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7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á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2319F-813E-436A-BE92-810080A722BA}" type="slidenum">
              <a:rPr lang="cs-CZ" smtClean="0"/>
              <a:t>163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38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2319F-813E-436A-BE92-810080A722BA}" type="slidenum">
              <a:rPr lang="cs-CZ" smtClean="0"/>
              <a:t>186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0281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2319F-813E-436A-BE92-810080A722BA}" type="slidenum">
              <a:rPr lang="cs-CZ" smtClean="0"/>
              <a:t>202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9961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2319F-813E-436A-BE92-810080A722BA}" type="slidenum">
              <a:rPr lang="cs-CZ" smtClean="0"/>
              <a:t>204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9961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377BB-3C0D-4FCD-B3C0-58E937F2D08D}" type="slidenum">
              <a:rPr lang="cs-CZ" smtClean="0"/>
              <a:t>244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981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5377BB-3C0D-4FCD-B3C0-58E937F2D08D}" type="slidenum">
              <a:rPr lang="cs-CZ" smtClean="0"/>
              <a:t>261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110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09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50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38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82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03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95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07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92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9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9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59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E43CE-4BDF-4E26-9FF3-153D36110AB8}" type="datetimeFigureOut">
              <a:rPr lang="cs-CZ" smtClean="0"/>
              <a:t>3.9.2018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181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13" Type="http://schemas.openxmlformats.org/officeDocument/2006/relationships/image" Target="../media/image94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12" Type="http://schemas.openxmlformats.org/officeDocument/2006/relationships/image" Target="../media/image93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11" Type="http://schemas.openxmlformats.org/officeDocument/2006/relationships/image" Target="../media/image92.jpeg"/><Relationship Id="rId5" Type="http://schemas.openxmlformats.org/officeDocument/2006/relationships/image" Target="../media/image86.jpeg"/><Relationship Id="rId10" Type="http://schemas.openxmlformats.org/officeDocument/2006/relationships/image" Target="../media/image91.jpeg"/><Relationship Id="rId4" Type="http://schemas.openxmlformats.org/officeDocument/2006/relationships/image" Target="../media/image85.jpeg"/><Relationship Id="rId9" Type="http://schemas.openxmlformats.org/officeDocument/2006/relationships/image" Target="../media/image90.jpe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jpeg"/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4.jpeg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jpeg"/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jpeg"/><Relationship Id="rId2" Type="http://schemas.openxmlformats.org/officeDocument/2006/relationships/image" Target="../media/image203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8.jpeg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eg"/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jpeg"/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8.jpeg"/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4.jpeg"/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6.jpeg"/><Relationship Id="rId4" Type="http://schemas.openxmlformats.org/officeDocument/2006/relationships/image" Target="../media/image225.jpeg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7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jpeg"/><Relationship Id="rId2" Type="http://schemas.openxmlformats.org/officeDocument/2006/relationships/image" Target="../media/image228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4.jpeg"/><Relationship Id="rId4" Type="http://schemas.openxmlformats.org/officeDocument/2006/relationships/image" Target="../media/image233.jpeg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6.jpeg"/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2.jpeg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JP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5.jpeg"/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7.jpeg"/><Relationship Id="rId4" Type="http://schemas.openxmlformats.org/officeDocument/2006/relationships/image" Target="../media/image246.jpeg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8.JP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jpeg"/><Relationship Id="rId2" Type="http://schemas.openxmlformats.org/officeDocument/2006/relationships/image" Target="../media/image249.jpe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JP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jpg"/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3.JP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jpe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6.jpeg"/><Relationship Id="rId2" Type="http://schemas.openxmlformats.org/officeDocument/2006/relationships/image" Target="../media/image255.jpe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7.JP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8.jpeg"/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jpeg"/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2.jpeg"/><Relationship Id="rId4" Type="http://schemas.openxmlformats.org/officeDocument/2006/relationships/image" Target="../media/image261.jpeg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6.jpeg"/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8.jpeg"/><Relationship Id="rId4" Type="http://schemas.openxmlformats.org/officeDocument/2006/relationships/image" Target="../media/image267.jpeg"/></Relationships>
</file>

<file path=ppt/slides/_rels/slide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1.jpe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jpe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5.jpeg"/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7.jpeg"/><Relationship Id="rId4" Type="http://schemas.openxmlformats.org/officeDocument/2006/relationships/image" Target="../media/image276.jpeg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8.jpe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1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2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4.JP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5.JPG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6.JPG"/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7.jpeg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8.jpeg"/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jpeg"/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2.jpeg"/><Relationship Id="rId2" Type="http://schemas.openxmlformats.org/officeDocument/2006/relationships/image" Target="../media/image291.jpeg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5.jpeg"/><Relationship Id="rId2" Type="http://schemas.openxmlformats.org/officeDocument/2006/relationships/image" Target="../media/image294.jpeg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6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8.jpeg"/><Relationship Id="rId2" Type="http://schemas.openxmlformats.org/officeDocument/2006/relationships/image" Target="../media/image297.jpeg"/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2.jpeg"/><Relationship Id="rId4" Type="http://schemas.openxmlformats.org/officeDocument/2006/relationships/image" Target="../media/image301.jpeg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4.jpeg"/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5.jpeg"/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7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jp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jpeg"/><Relationship Id="rId2" Type="http://schemas.openxmlformats.org/officeDocument/2006/relationships/image" Target="../media/image30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2.jpeg"/><Relationship Id="rId4" Type="http://schemas.openxmlformats.org/officeDocument/2006/relationships/image" Target="../media/image311.jpeg"/></Relationships>
</file>

<file path=ppt/slides/_rels/slide2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4.jpeg"/><Relationship Id="rId2" Type="http://schemas.openxmlformats.org/officeDocument/2006/relationships/image" Target="../media/image3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6.jpeg"/><Relationship Id="rId4" Type="http://schemas.openxmlformats.org/officeDocument/2006/relationships/image" Target="../media/image315.jpeg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7.jpeg"/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9.jpeg"/><Relationship Id="rId2" Type="http://schemas.openxmlformats.org/officeDocument/2006/relationships/image" Target="../media/image3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1.jpeg"/><Relationship Id="rId4" Type="http://schemas.openxmlformats.org/officeDocument/2006/relationships/image" Target="../media/image320.jpeg"/></Relationships>
</file>

<file path=ppt/slides/_rels/slide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2.jpeg"/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4.jpeg"/><Relationship Id="rId2" Type="http://schemas.openxmlformats.org/officeDocument/2006/relationships/image" Target="../media/image3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6.jpeg"/><Relationship Id="rId4" Type="http://schemas.openxmlformats.org/officeDocument/2006/relationships/image" Target="../media/image325.jpeg"/></Relationships>
</file>

<file path=ppt/slides/_rels/slide2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8.jpeg"/><Relationship Id="rId2" Type="http://schemas.openxmlformats.org/officeDocument/2006/relationships/image" Target="../media/image327.jpeg"/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0.jpeg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1.jpeg"/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2.jpeg"/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3.jpeg"/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4.jpeg"/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5.jpeg"/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6.jpeg"/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7.jpeg"/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9.jpeg"/><Relationship Id="rId2" Type="http://schemas.openxmlformats.org/officeDocument/2006/relationships/image" Target="../media/image338.jpeg"/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1.jpeg"/><Relationship Id="rId2" Type="http://schemas.openxmlformats.org/officeDocument/2006/relationships/image" Target="../media/image340.jpeg"/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2.jpeg"/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4.jpeg"/><Relationship Id="rId2" Type="http://schemas.openxmlformats.org/officeDocument/2006/relationships/image" Target="../media/image3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5.jpeg"/></Relationships>
</file>

<file path=ppt/slides/_rels/slide2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7.jpeg"/><Relationship Id="rId2" Type="http://schemas.openxmlformats.org/officeDocument/2006/relationships/image" Target="../media/image346.jpeg"/><Relationship Id="rId1" Type="http://schemas.openxmlformats.org/officeDocument/2006/relationships/slideLayout" Target="../slideLayouts/slideLayout7.xml"/></Relationships>
</file>

<file path=ppt/slides/_rels/slide2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9.jpeg"/><Relationship Id="rId2" Type="http://schemas.openxmlformats.org/officeDocument/2006/relationships/image" Target="../media/image3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0.jpeg"/></Relationships>
</file>

<file path=ppt/slides/_rels/slide2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3.jpeg"/><Relationship Id="rId4" Type="http://schemas.openxmlformats.org/officeDocument/2006/relationships/image" Target="../media/image352.jpeg"/></Relationships>
</file>

<file path=ppt/slides/_rels/slide2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5.jpeg"/><Relationship Id="rId2" Type="http://schemas.openxmlformats.org/officeDocument/2006/relationships/image" Target="../media/image354.jpeg"/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7.jpeg"/><Relationship Id="rId2" Type="http://schemas.openxmlformats.org/officeDocument/2006/relationships/image" Target="../media/image356.jpeg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9.jpeg"/><Relationship Id="rId2" Type="http://schemas.openxmlformats.org/officeDocument/2006/relationships/image" Target="../media/image358.jpeg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1.jpeg"/><Relationship Id="rId2" Type="http://schemas.openxmlformats.org/officeDocument/2006/relationships/image" Target="../media/image360.jpeg"/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3.jpeg"/><Relationship Id="rId2" Type="http://schemas.openxmlformats.org/officeDocument/2006/relationships/image" Target="../media/image362.jpeg"/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5.jpeg"/><Relationship Id="rId2" Type="http://schemas.openxmlformats.org/officeDocument/2006/relationships/image" Target="../media/image364.jpeg"/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7.jpeg"/><Relationship Id="rId2" Type="http://schemas.openxmlformats.org/officeDocument/2006/relationships/image" Target="../media/image366.jpeg"/><Relationship Id="rId1" Type="http://schemas.openxmlformats.org/officeDocument/2006/relationships/slideLayout" Target="../slideLayouts/slideLayout7.xml"/></Relationships>
</file>

<file path=ppt/slides/_rels/slide2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9.jpeg"/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7.xml"/></Relationships>
</file>

<file path=ppt/slides/_rels/slide2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1.jpeg"/><Relationship Id="rId2" Type="http://schemas.openxmlformats.org/officeDocument/2006/relationships/image" Target="../media/image370.jpeg"/><Relationship Id="rId1" Type="http://schemas.openxmlformats.org/officeDocument/2006/relationships/slideLayout" Target="../slideLayouts/slideLayout7.xml"/></Relationships>
</file>

<file path=ppt/slides/_rels/slide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3.jpeg"/><Relationship Id="rId2" Type="http://schemas.openxmlformats.org/officeDocument/2006/relationships/image" Target="../media/image3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5.jpeg"/><Relationship Id="rId4" Type="http://schemas.openxmlformats.org/officeDocument/2006/relationships/image" Target="../media/image374.jpeg"/></Relationships>
</file>

<file path=ppt/slides/_rels/slide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7.jpeg"/><Relationship Id="rId2" Type="http://schemas.openxmlformats.org/officeDocument/2006/relationships/image" Target="../media/image376.jpeg"/><Relationship Id="rId1" Type="http://schemas.openxmlformats.org/officeDocument/2006/relationships/slideLayout" Target="../slideLayouts/slideLayout7.xml"/></Relationships>
</file>

<file path=ppt/slides/_rels/slide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9.jpeg"/><Relationship Id="rId2" Type="http://schemas.openxmlformats.org/officeDocument/2006/relationships/image" Target="../media/image378.jpeg"/><Relationship Id="rId1" Type="http://schemas.openxmlformats.org/officeDocument/2006/relationships/slideLayout" Target="../slideLayouts/slideLayout7.xml"/></Relationships>
</file>

<file path=ppt/slides/_rels/slide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0.jpeg"/><Relationship Id="rId1" Type="http://schemas.openxmlformats.org/officeDocument/2006/relationships/slideLayout" Target="../slideLayouts/slideLayout7.xml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1.jpeg"/><Relationship Id="rId1" Type="http://schemas.openxmlformats.org/officeDocument/2006/relationships/slideLayout" Target="../slideLayouts/slideLayout7.xml"/></Relationships>
</file>

<file path=ppt/slides/_rels/slide2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3.jpeg"/><Relationship Id="rId2" Type="http://schemas.openxmlformats.org/officeDocument/2006/relationships/image" Target="../media/image382.jpeg"/><Relationship Id="rId1" Type="http://schemas.openxmlformats.org/officeDocument/2006/relationships/slideLayout" Target="../slideLayouts/slideLayout7.xml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4.jpeg"/><Relationship Id="rId1" Type="http://schemas.openxmlformats.org/officeDocument/2006/relationships/slideLayout" Target="../slideLayouts/slideLayout7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5.jpeg"/><Relationship Id="rId1" Type="http://schemas.openxmlformats.org/officeDocument/2006/relationships/slideLayout" Target="../slideLayouts/slideLayout7.xml"/></Relationships>
</file>

<file path=ppt/slides/_rels/slide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7.jpeg"/><Relationship Id="rId2" Type="http://schemas.openxmlformats.org/officeDocument/2006/relationships/image" Target="../media/image38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8.jpeg"/><Relationship Id="rId1" Type="http://schemas.openxmlformats.org/officeDocument/2006/relationships/slideLayout" Target="../slideLayouts/slideLayout7.xml"/></Relationships>
</file>

<file path=ppt/slides/_rels/slide2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0.jpeg"/><Relationship Id="rId2" Type="http://schemas.openxmlformats.org/officeDocument/2006/relationships/image" Target="../media/image389.jpeg"/><Relationship Id="rId1" Type="http://schemas.openxmlformats.org/officeDocument/2006/relationships/slideLayout" Target="../slideLayouts/slideLayout7.xml"/></Relationships>
</file>

<file path=ppt/slides/_rels/slide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1.jpeg"/><Relationship Id="rId1" Type="http://schemas.openxmlformats.org/officeDocument/2006/relationships/slideLayout" Target="../slideLayouts/slideLayout7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2.jpeg"/><Relationship Id="rId1" Type="http://schemas.openxmlformats.org/officeDocument/2006/relationships/slideLayout" Target="../slideLayouts/slideLayout7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3.jpeg"/><Relationship Id="rId1" Type="http://schemas.openxmlformats.org/officeDocument/2006/relationships/slideLayout" Target="../slideLayouts/slideLayout7.xml"/></Relationships>
</file>

<file path=ppt/slides/_rels/slide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5.jpeg"/><Relationship Id="rId2" Type="http://schemas.openxmlformats.org/officeDocument/2006/relationships/image" Target="../media/image3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7.jpeg"/><Relationship Id="rId4" Type="http://schemas.openxmlformats.org/officeDocument/2006/relationships/image" Target="../media/image396.jpeg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8.jpeg"/><Relationship Id="rId1" Type="http://schemas.openxmlformats.org/officeDocument/2006/relationships/slideLayout" Target="../slideLayouts/slideLayout7.xml"/></Relationships>
</file>

<file path=ppt/slides/_rels/slide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jpeg"/><Relationship Id="rId2" Type="http://schemas.openxmlformats.org/officeDocument/2006/relationships/image" Target="../media/image3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2.jpeg"/><Relationship Id="rId4" Type="http://schemas.openxmlformats.org/officeDocument/2006/relationships/image" Target="../media/image401.jpeg"/></Relationships>
</file>

<file path=ppt/slides/_rels/slide2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4.jpeg"/><Relationship Id="rId2" Type="http://schemas.openxmlformats.org/officeDocument/2006/relationships/image" Target="../media/image4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6.jpeg"/><Relationship Id="rId4" Type="http://schemas.openxmlformats.org/officeDocument/2006/relationships/image" Target="../media/image405.jpeg"/></Relationships>
</file>

<file path=ppt/slides/_rels/slide2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8.jpeg"/><Relationship Id="rId2" Type="http://schemas.openxmlformats.org/officeDocument/2006/relationships/image" Target="../media/image4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0.jpeg"/><Relationship Id="rId4" Type="http://schemas.openxmlformats.org/officeDocument/2006/relationships/image" Target="../media/image409.jpeg"/></Relationships>
</file>

<file path=ppt/slides/_rels/slide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2.jpeg"/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4.jpeg"/><Relationship Id="rId4" Type="http://schemas.openxmlformats.org/officeDocument/2006/relationships/image" Target="../media/image413.jpeg"/></Relationships>
</file>

<file path=ppt/slides/_rels/slide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5.jpeg"/><Relationship Id="rId1" Type="http://schemas.openxmlformats.org/officeDocument/2006/relationships/slideLayout" Target="../slideLayouts/slideLayout7.xml"/></Relationships>
</file>

<file path=ppt/slides/_rels/slide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6.jpeg"/><Relationship Id="rId1" Type="http://schemas.openxmlformats.org/officeDocument/2006/relationships/slideLayout" Target="../slideLayouts/slideLayout7.xml"/></Relationships>
</file>

<file path=ppt/slides/_rels/slide3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8.jpeg"/><Relationship Id="rId2" Type="http://schemas.openxmlformats.org/officeDocument/2006/relationships/image" Target="../media/image4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0.jpeg"/><Relationship Id="rId4" Type="http://schemas.openxmlformats.org/officeDocument/2006/relationships/image" Target="../media/image419.jpeg"/></Relationships>
</file>

<file path=ppt/slides/_rels/slide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1.jpeg"/><Relationship Id="rId1" Type="http://schemas.openxmlformats.org/officeDocument/2006/relationships/slideLayout" Target="../slideLayouts/slideLayout7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2.jpeg"/><Relationship Id="rId1" Type="http://schemas.openxmlformats.org/officeDocument/2006/relationships/slideLayout" Target="../slideLayouts/slideLayout7.xml"/></Relationships>
</file>

<file path=ppt/slides/_rels/slide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3.jpeg"/><Relationship Id="rId1" Type="http://schemas.openxmlformats.org/officeDocument/2006/relationships/slideLayout" Target="../slideLayouts/slideLayout7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4.jpeg"/><Relationship Id="rId1" Type="http://schemas.openxmlformats.org/officeDocument/2006/relationships/slideLayout" Target="../slideLayouts/slideLayout7.xml"/></Relationships>
</file>

<file path=ppt/slides/_rels/slide3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6.jpeg"/><Relationship Id="rId2" Type="http://schemas.openxmlformats.org/officeDocument/2006/relationships/image" Target="../media/image4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8.jpeg"/><Relationship Id="rId4" Type="http://schemas.openxmlformats.org/officeDocument/2006/relationships/image" Target="../media/image427.jpeg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9.jpeg"/><Relationship Id="rId1" Type="http://schemas.openxmlformats.org/officeDocument/2006/relationships/slideLayout" Target="../slideLayouts/slideLayout7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0.jpeg"/><Relationship Id="rId1" Type="http://schemas.openxmlformats.org/officeDocument/2006/relationships/slideLayout" Target="../slideLayouts/slideLayout7.xml"/></Relationships>
</file>

<file path=ppt/slides/_rels/slide3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2.jpeg"/><Relationship Id="rId2" Type="http://schemas.openxmlformats.org/officeDocument/2006/relationships/image" Target="../media/image431.jpeg"/><Relationship Id="rId1" Type="http://schemas.openxmlformats.org/officeDocument/2006/relationships/slideLayout" Target="../slideLayouts/slideLayout7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3.jpeg"/><Relationship Id="rId1" Type="http://schemas.openxmlformats.org/officeDocument/2006/relationships/slideLayout" Target="../slideLayouts/slideLayout7.xml"/></Relationships>
</file>

<file path=ppt/slides/_rels/slide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4.jpeg"/><Relationship Id="rId1" Type="http://schemas.openxmlformats.org/officeDocument/2006/relationships/slideLayout" Target="../slideLayouts/slideLayout7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5.jpeg"/><Relationship Id="rId1" Type="http://schemas.openxmlformats.org/officeDocument/2006/relationships/slideLayout" Target="../slideLayouts/slideLayout7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6.jpeg"/><Relationship Id="rId1" Type="http://schemas.openxmlformats.org/officeDocument/2006/relationships/slideLayout" Target="../slideLayouts/slideLayout7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7.jpeg"/><Relationship Id="rId1" Type="http://schemas.openxmlformats.org/officeDocument/2006/relationships/slideLayout" Target="../slideLayouts/slideLayout7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8.jpeg"/><Relationship Id="rId1" Type="http://schemas.openxmlformats.org/officeDocument/2006/relationships/slideLayout" Target="../slideLayouts/slideLayout7.xml"/></Relationships>
</file>

<file path=ppt/slides/_rels/slide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9.jpeg"/><Relationship Id="rId1" Type="http://schemas.openxmlformats.org/officeDocument/2006/relationships/slideLayout" Target="../slideLayouts/slideLayout7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jpeg"/><Relationship Id="rId1" Type="http://schemas.openxmlformats.org/officeDocument/2006/relationships/slideLayout" Target="../slideLayouts/slideLayout7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1.jpeg"/><Relationship Id="rId1" Type="http://schemas.openxmlformats.org/officeDocument/2006/relationships/slideLayout" Target="../slideLayouts/slideLayout7.xml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2.jpeg"/><Relationship Id="rId1" Type="http://schemas.openxmlformats.org/officeDocument/2006/relationships/slideLayout" Target="../slideLayouts/slideLayout7.xml"/></Relationships>
</file>

<file path=ppt/slides/_rels/slide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3.jpeg"/><Relationship Id="rId1" Type="http://schemas.openxmlformats.org/officeDocument/2006/relationships/slideLayout" Target="../slideLayouts/slideLayout7.xml"/></Relationships>
</file>

<file path=ppt/slides/_rels/slide3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4.jpeg"/><Relationship Id="rId1" Type="http://schemas.openxmlformats.org/officeDocument/2006/relationships/slideLayout" Target="../slideLayouts/slideLayout7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5.jpeg"/><Relationship Id="rId1" Type="http://schemas.openxmlformats.org/officeDocument/2006/relationships/slideLayout" Target="../slideLayouts/slideLayout7.xml"/></Relationships>
</file>

<file path=ppt/slides/_rels/slide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7.jpeg"/><Relationship Id="rId2" Type="http://schemas.openxmlformats.org/officeDocument/2006/relationships/image" Target="../media/image4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9.jpeg"/><Relationship Id="rId4" Type="http://schemas.openxmlformats.org/officeDocument/2006/relationships/image" Target="../media/image448.jpeg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0.jpeg"/><Relationship Id="rId1" Type="http://schemas.openxmlformats.org/officeDocument/2006/relationships/slideLayout" Target="../slideLayouts/slideLayout7.xml"/></Relationships>
</file>

<file path=ppt/slides/_rels/slide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1.jpeg"/><Relationship Id="rId1" Type="http://schemas.openxmlformats.org/officeDocument/2006/relationships/slideLayout" Target="../slideLayouts/slideLayout7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2.jpeg"/><Relationship Id="rId1" Type="http://schemas.openxmlformats.org/officeDocument/2006/relationships/slideLayout" Target="../slideLayouts/slideLayout7.xml"/></Relationships>
</file>

<file path=ppt/slides/_rels/slide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3.jpeg"/><Relationship Id="rId1" Type="http://schemas.openxmlformats.org/officeDocument/2006/relationships/slideLayout" Target="../slideLayouts/slideLayout7.xml"/></Relationships>
</file>

<file path=ppt/slides/_rels/slide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4.jpeg"/><Relationship Id="rId1" Type="http://schemas.openxmlformats.org/officeDocument/2006/relationships/slideLayout" Target="../slideLayouts/slideLayout7.xml"/></Relationships>
</file>

<file path=ppt/slides/_rels/slide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6.jpeg"/><Relationship Id="rId2" Type="http://schemas.openxmlformats.org/officeDocument/2006/relationships/image" Target="../media/image4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8.jpeg"/><Relationship Id="rId4" Type="http://schemas.openxmlformats.org/officeDocument/2006/relationships/image" Target="../media/image457.jpeg"/></Relationships>
</file>

<file path=ppt/slides/_rels/slide3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jpeg"/><Relationship Id="rId2" Type="http://schemas.openxmlformats.org/officeDocument/2006/relationships/image" Target="../media/image4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2.jpeg"/><Relationship Id="rId4" Type="http://schemas.openxmlformats.org/officeDocument/2006/relationships/image" Target="../media/image461.jpeg"/></Relationships>
</file>

<file path=ppt/slides/_rels/slide3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1.jpeg"/><Relationship Id="rId2" Type="http://schemas.openxmlformats.org/officeDocument/2006/relationships/image" Target="../media/image4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5.jpeg"/><Relationship Id="rId4" Type="http://schemas.openxmlformats.org/officeDocument/2006/relationships/image" Target="../media/image464.jpeg"/></Relationships>
</file>

<file path=ppt/slides/_rels/slide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6.jpeg"/><Relationship Id="rId1" Type="http://schemas.openxmlformats.org/officeDocument/2006/relationships/slideLayout" Target="../slideLayouts/slideLayout7.xml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7.jpeg"/><Relationship Id="rId1" Type="http://schemas.openxmlformats.org/officeDocument/2006/relationships/slideLayout" Target="../slideLayouts/slideLayout7.xml"/></Relationships>
</file>

<file path=ppt/slides/_rels/slide3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9.jpeg"/><Relationship Id="rId2" Type="http://schemas.openxmlformats.org/officeDocument/2006/relationships/image" Target="../media/image468.jpeg"/><Relationship Id="rId1" Type="http://schemas.openxmlformats.org/officeDocument/2006/relationships/slideLayout" Target="../slideLayouts/slideLayout7.xml"/></Relationships>
</file>

<file path=ppt/slides/_rels/slide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0.jpeg"/><Relationship Id="rId1" Type="http://schemas.openxmlformats.org/officeDocument/2006/relationships/slideLayout" Target="../slideLayouts/slideLayout7.xml"/></Relationships>
</file>

<file path=ppt/slides/_rels/slide3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2.jpeg"/><Relationship Id="rId2" Type="http://schemas.openxmlformats.org/officeDocument/2006/relationships/image" Target="../media/image4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4.jpeg"/><Relationship Id="rId4" Type="http://schemas.openxmlformats.org/officeDocument/2006/relationships/image" Target="../media/image473.jpeg"/></Relationships>
</file>

<file path=ppt/slides/_rels/slide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5.jpeg"/><Relationship Id="rId1" Type="http://schemas.openxmlformats.org/officeDocument/2006/relationships/slideLayout" Target="../slideLayouts/slideLayout7.xml"/></Relationships>
</file>

<file path=ppt/slides/_rels/slide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6.jpeg"/><Relationship Id="rId1" Type="http://schemas.openxmlformats.org/officeDocument/2006/relationships/slideLayout" Target="../slideLayouts/slideLayout7.xml"/></Relationships>
</file>

<file path=ppt/slides/_rels/slide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7.jpeg"/><Relationship Id="rId1" Type="http://schemas.openxmlformats.org/officeDocument/2006/relationships/slideLayout" Target="../slideLayouts/slideLayout7.xml"/></Relationships>
</file>

<file path=ppt/slides/_rels/slide3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9.jpeg"/><Relationship Id="rId2" Type="http://schemas.openxmlformats.org/officeDocument/2006/relationships/image" Target="../media/image478.jpeg"/><Relationship Id="rId1" Type="http://schemas.openxmlformats.org/officeDocument/2006/relationships/slideLayout" Target="../slideLayouts/slideLayout7.xml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0.jpeg"/><Relationship Id="rId1" Type="http://schemas.openxmlformats.org/officeDocument/2006/relationships/slideLayout" Target="../slideLayouts/slideLayout7.xml"/></Relationships>
</file>

<file path=ppt/slides/_rels/slide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2.jpeg"/><Relationship Id="rId2" Type="http://schemas.openxmlformats.org/officeDocument/2006/relationships/image" Target="../media/image481.jpeg"/><Relationship Id="rId1" Type="http://schemas.openxmlformats.org/officeDocument/2006/relationships/slideLayout" Target="../slideLayouts/slideLayout7.xml"/></Relationships>
</file>

<file path=ppt/slides/_rels/slide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3.jpeg"/><Relationship Id="rId1" Type="http://schemas.openxmlformats.org/officeDocument/2006/relationships/slideLayout" Target="../slideLayouts/slideLayout7.xml"/></Relationships>
</file>

<file path=ppt/slides/_rels/slide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4.jpeg"/><Relationship Id="rId1" Type="http://schemas.openxmlformats.org/officeDocument/2006/relationships/slideLayout" Target="../slideLayouts/slideLayout7.xml"/></Relationships>
</file>

<file path=ppt/slides/_rels/slide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5.jpeg"/><Relationship Id="rId1" Type="http://schemas.openxmlformats.org/officeDocument/2006/relationships/slideLayout" Target="../slideLayouts/slideLayout7.xml"/></Relationships>
</file>

<file path=ppt/slides/_rels/slide3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6.jpeg"/><Relationship Id="rId1" Type="http://schemas.openxmlformats.org/officeDocument/2006/relationships/slideLayout" Target="../slideLayouts/slideLayout7.xml"/></Relationships>
</file>

<file path=ppt/slides/_rels/slide3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8.jpeg"/><Relationship Id="rId2" Type="http://schemas.openxmlformats.org/officeDocument/2006/relationships/image" Target="../media/image487.jpeg"/><Relationship Id="rId1" Type="http://schemas.openxmlformats.org/officeDocument/2006/relationships/slideLayout" Target="../slideLayouts/slideLayout7.xml"/></Relationships>
</file>

<file path=ppt/slides/_rels/slide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9.jpeg"/><Relationship Id="rId1" Type="http://schemas.openxmlformats.org/officeDocument/2006/relationships/slideLayout" Target="../slideLayouts/slideLayout7.xml"/></Relationships>
</file>

<file path=ppt/slides/_rels/slide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0.jpeg"/><Relationship Id="rId1" Type="http://schemas.openxmlformats.org/officeDocument/2006/relationships/slideLayout" Target="../slideLayouts/slideLayout7.xml"/></Relationships>
</file>

<file path=ppt/slides/_rels/slide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1.jpeg"/><Relationship Id="rId1" Type="http://schemas.openxmlformats.org/officeDocument/2006/relationships/slideLayout" Target="../slideLayouts/slideLayout7.xml"/></Relationships>
</file>

<file path=ppt/slides/_rels/slide3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3.jpeg"/><Relationship Id="rId2" Type="http://schemas.openxmlformats.org/officeDocument/2006/relationships/image" Target="../media/image492.jpeg"/><Relationship Id="rId1" Type="http://schemas.openxmlformats.org/officeDocument/2006/relationships/slideLayout" Target="../slideLayouts/slideLayout7.xml"/></Relationships>
</file>

<file path=ppt/slides/_rels/slide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4.jpeg"/><Relationship Id="rId1" Type="http://schemas.openxmlformats.org/officeDocument/2006/relationships/slideLayout" Target="../slideLayouts/slideLayout7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6.jpeg"/><Relationship Id="rId2" Type="http://schemas.openxmlformats.org/officeDocument/2006/relationships/image" Target="../media/image4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8.jpeg"/><Relationship Id="rId4" Type="http://schemas.openxmlformats.org/officeDocument/2006/relationships/image" Target="../media/image497.jpeg"/></Relationships>
</file>

<file path=ppt/slides/_rels/slide3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9.jpeg"/><Relationship Id="rId1" Type="http://schemas.openxmlformats.org/officeDocument/2006/relationships/slideLayout" Target="../slideLayouts/slideLayout7.xml"/></Relationships>
</file>

<file path=ppt/slides/_rels/slide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0.jpeg"/><Relationship Id="rId1" Type="http://schemas.openxmlformats.org/officeDocument/2006/relationships/slideLayout" Target="../slideLayouts/slideLayout7.xml"/></Relationships>
</file>

<file path=ppt/slides/_rels/slide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1.jpeg"/><Relationship Id="rId1" Type="http://schemas.openxmlformats.org/officeDocument/2006/relationships/slideLayout" Target="../slideLayouts/slideLayout7.xml"/></Relationships>
</file>

<file path=ppt/slides/_rels/slide3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2.jpeg"/><Relationship Id="rId1" Type="http://schemas.openxmlformats.org/officeDocument/2006/relationships/slideLayout" Target="../slideLayouts/slideLayout7.xml"/></Relationships>
</file>

<file path=ppt/slides/_rels/slide3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3.jpeg"/><Relationship Id="rId1" Type="http://schemas.openxmlformats.org/officeDocument/2006/relationships/slideLayout" Target="../slideLayouts/slideLayout7.xml"/></Relationships>
</file>

<file path=ppt/slides/_rels/slide3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4.jpeg"/><Relationship Id="rId1" Type="http://schemas.openxmlformats.org/officeDocument/2006/relationships/slideLayout" Target="../slideLayouts/slideLayout7.xml"/></Relationships>
</file>

<file path=ppt/slides/_rels/slide3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6.jpeg"/><Relationship Id="rId2" Type="http://schemas.openxmlformats.org/officeDocument/2006/relationships/image" Target="../media/image50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8.jpeg"/><Relationship Id="rId4" Type="http://schemas.openxmlformats.org/officeDocument/2006/relationships/image" Target="../media/image507.jpeg"/></Relationships>
</file>

<file path=ppt/slides/_rels/slide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9.jpeg"/><Relationship Id="rId1" Type="http://schemas.openxmlformats.org/officeDocument/2006/relationships/slideLayout" Target="../slideLayouts/slideLayout7.xml"/></Relationships>
</file>

<file path=ppt/slides/_rels/slide3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1.jpeg"/><Relationship Id="rId2" Type="http://schemas.openxmlformats.org/officeDocument/2006/relationships/image" Target="../media/image510.jpeg"/><Relationship Id="rId1" Type="http://schemas.openxmlformats.org/officeDocument/2006/relationships/slideLayout" Target="../slideLayouts/slideLayout7.xml"/></Relationships>
</file>

<file path=ppt/slides/_rels/slide3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2.jpeg"/><Relationship Id="rId1" Type="http://schemas.openxmlformats.org/officeDocument/2006/relationships/slideLayout" Target="../slideLayouts/slideLayout7.xml"/></Relationships>
</file>

<file path=ppt/slides/_rels/slide3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3.jpeg"/><Relationship Id="rId1" Type="http://schemas.openxmlformats.org/officeDocument/2006/relationships/slideLayout" Target="../slideLayouts/slideLayout7.xml"/></Relationships>
</file>

<file path=ppt/slides/_rels/slide3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4.jpeg"/><Relationship Id="rId1" Type="http://schemas.openxmlformats.org/officeDocument/2006/relationships/slideLayout" Target="../slideLayouts/slideLayout7.xml"/></Relationships>
</file>

<file path=ppt/slides/_rels/slide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5.jpeg"/><Relationship Id="rId1" Type="http://schemas.openxmlformats.org/officeDocument/2006/relationships/slideLayout" Target="../slideLayouts/slideLayout7.xml"/></Relationships>
</file>

<file path=ppt/slides/_rels/slide3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6.jpeg"/><Relationship Id="rId1" Type="http://schemas.openxmlformats.org/officeDocument/2006/relationships/slideLayout" Target="../slideLayouts/slideLayout7.xml"/></Relationships>
</file>

<file path=ppt/slides/_rels/slide3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7.jpeg"/><Relationship Id="rId1" Type="http://schemas.openxmlformats.org/officeDocument/2006/relationships/slideLayout" Target="../slideLayouts/slideLayout7.xml"/></Relationships>
</file>

<file path=ppt/slides/_rels/slide3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9.jpeg"/><Relationship Id="rId2" Type="http://schemas.openxmlformats.org/officeDocument/2006/relationships/image" Target="../media/image518.jpeg"/><Relationship Id="rId1" Type="http://schemas.openxmlformats.org/officeDocument/2006/relationships/slideLayout" Target="../slideLayouts/slideLayout7.xml"/></Relationships>
</file>

<file path=ppt/slides/_rels/slide3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1.jpeg"/><Relationship Id="rId2" Type="http://schemas.openxmlformats.org/officeDocument/2006/relationships/image" Target="../media/image5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3.jpeg"/><Relationship Id="rId4" Type="http://schemas.openxmlformats.org/officeDocument/2006/relationships/image" Target="../media/image522.jpeg"/></Relationships>
</file>

<file path=ppt/slides/_rels/slide3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4.jpeg"/><Relationship Id="rId1" Type="http://schemas.openxmlformats.org/officeDocument/2006/relationships/slideLayout" Target="../slideLayouts/slideLayout7.xml"/></Relationships>
</file>

<file path=ppt/slides/_rels/slide3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5.jpeg"/><Relationship Id="rId1" Type="http://schemas.openxmlformats.org/officeDocument/2006/relationships/slideLayout" Target="../slideLayouts/slideLayout7.xml"/></Relationships>
</file>

<file path=ppt/slides/_rels/slide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6.jpeg"/><Relationship Id="rId1" Type="http://schemas.openxmlformats.org/officeDocument/2006/relationships/slideLayout" Target="../slideLayouts/slideLayout7.xml"/></Relationships>
</file>

<file path=ppt/slides/_rels/slide3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7.jpeg"/><Relationship Id="rId1" Type="http://schemas.openxmlformats.org/officeDocument/2006/relationships/slideLayout" Target="../slideLayouts/slideLayout7.xml"/></Relationships>
</file>

<file path=ppt/slides/_rels/slide38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28.jpeg"/><Relationship Id="rId1" Type="http://schemas.openxmlformats.org/officeDocument/2006/relationships/slideLayout" Target="../slideLayouts/slideLayout7.xml"/></Relationships>
</file>

<file path=ppt/slides/_rels/slide3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9.jpeg"/><Relationship Id="rId1" Type="http://schemas.openxmlformats.org/officeDocument/2006/relationships/slideLayout" Target="../slideLayouts/slideLayout7.xml"/></Relationships>
</file>

<file path=ppt/slides/_rels/slide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0.jpeg"/><Relationship Id="rId1" Type="http://schemas.openxmlformats.org/officeDocument/2006/relationships/slideLayout" Target="../slideLayouts/slideLayout7.xml"/></Relationships>
</file>

<file path=ppt/slides/_rels/slide3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1.jpeg"/><Relationship Id="rId1" Type="http://schemas.openxmlformats.org/officeDocument/2006/relationships/slideLayout" Target="../slideLayouts/slideLayout7.xml"/></Relationships>
</file>

<file path=ppt/slides/_rels/slide3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2.jpeg"/><Relationship Id="rId1" Type="http://schemas.openxmlformats.org/officeDocument/2006/relationships/slideLayout" Target="../slideLayouts/slideLayout7.xml"/></Relationships>
</file>

<file path=ppt/slides/_rels/slide3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4.jpeg"/><Relationship Id="rId2" Type="http://schemas.openxmlformats.org/officeDocument/2006/relationships/image" Target="../media/image5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6.jpeg"/><Relationship Id="rId4" Type="http://schemas.openxmlformats.org/officeDocument/2006/relationships/image" Target="../media/image535.jpeg"/></Relationships>
</file>

<file path=ppt/slides/_rels/slide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7.jpeg"/><Relationship Id="rId1" Type="http://schemas.openxmlformats.org/officeDocument/2006/relationships/slideLayout" Target="../slideLayouts/slideLayout7.xml"/></Relationships>
</file>

<file path=ppt/slides/_rels/slide3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8.jpeg"/><Relationship Id="rId1" Type="http://schemas.openxmlformats.org/officeDocument/2006/relationships/slideLayout" Target="../slideLayouts/slideLayout7.xml"/></Relationships>
</file>

<file path=ppt/slides/_rels/slide3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0.jpeg"/><Relationship Id="rId2" Type="http://schemas.openxmlformats.org/officeDocument/2006/relationships/image" Target="../media/image5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2.jpeg"/><Relationship Id="rId4" Type="http://schemas.openxmlformats.org/officeDocument/2006/relationships/image" Target="../media/image541.jpeg"/></Relationships>
</file>

<file path=ppt/slides/_rels/slide3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3.jpeg"/><Relationship Id="rId1" Type="http://schemas.openxmlformats.org/officeDocument/2006/relationships/slideLayout" Target="../slideLayouts/slideLayout7.xml"/></Relationships>
</file>

<file path=ppt/slides/_rels/slide3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4.jpeg"/><Relationship Id="rId1" Type="http://schemas.openxmlformats.org/officeDocument/2006/relationships/slideLayout" Target="../slideLayouts/slideLayout7.xml"/></Relationships>
</file>

<file path=ppt/slides/_rels/slide3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6.jpeg"/><Relationship Id="rId2" Type="http://schemas.openxmlformats.org/officeDocument/2006/relationships/image" Target="../media/image5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8.jpeg"/><Relationship Id="rId4" Type="http://schemas.openxmlformats.org/officeDocument/2006/relationships/image" Target="../media/image547.jpeg"/></Relationships>
</file>

<file path=ppt/slides/_rels/slide4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9.jpeg"/><Relationship Id="rId1" Type="http://schemas.openxmlformats.org/officeDocument/2006/relationships/slideLayout" Target="../slideLayouts/slideLayout7.xml"/></Relationships>
</file>

<file path=ppt/slides/_rels/slide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0.jpeg"/><Relationship Id="rId1" Type="http://schemas.openxmlformats.org/officeDocument/2006/relationships/slideLayout" Target="../slideLayouts/slideLayout7.xml"/></Relationships>
</file>

<file path=ppt/slides/_rels/slide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1.jpeg"/><Relationship Id="rId1" Type="http://schemas.openxmlformats.org/officeDocument/2006/relationships/slideLayout" Target="../slideLayouts/slideLayout7.xml"/></Relationships>
</file>

<file path=ppt/slides/_rels/slide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2.jpeg"/><Relationship Id="rId1" Type="http://schemas.openxmlformats.org/officeDocument/2006/relationships/slideLayout" Target="../slideLayouts/slideLayout7.xml"/></Relationships>
</file>

<file path=ppt/slides/_rels/slide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3.jpeg"/><Relationship Id="rId1" Type="http://schemas.openxmlformats.org/officeDocument/2006/relationships/slideLayout" Target="../slideLayouts/slideLayout7.xml"/></Relationships>
</file>

<file path=ppt/slides/_rels/slide4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5.jpeg"/><Relationship Id="rId2" Type="http://schemas.openxmlformats.org/officeDocument/2006/relationships/image" Target="../media/image5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6.jpeg"/></Relationships>
</file>

<file path=ppt/slides/_rels/slide4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8.jpeg"/><Relationship Id="rId2" Type="http://schemas.openxmlformats.org/officeDocument/2006/relationships/image" Target="../media/image557.jpeg"/><Relationship Id="rId1" Type="http://schemas.openxmlformats.org/officeDocument/2006/relationships/slideLayout" Target="../slideLayouts/slideLayout7.xml"/></Relationships>
</file>

<file path=ppt/slides/_rels/slide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9.jpeg"/><Relationship Id="rId1" Type="http://schemas.openxmlformats.org/officeDocument/2006/relationships/slideLayout" Target="../slideLayouts/slideLayout7.xml"/></Relationships>
</file>

<file path=ppt/slides/_rels/slide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0.jpeg"/><Relationship Id="rId1" Type="http://schemas.openxmlformats.org/officeDocument/2006/relationships/slideLayout" Target="../slideLayouts/slideLayout7.xml"/></Relationships>
</file>

<file path=ppt/slides/_rels/slide4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2.jpeg"/><Relationship Id="rId2" Type="http://schemas.openxmlformats.org/officeDocument/2006/relationships/image" Target="../media/image561.jpeg"/><Relationship Id="rId1" Type="http://schemas.openxmlformats.org/officeDocument/2006/relationships/slideLayout" Target="../slideLayouts/slideLayout7.xml"/></Relationships>
</file>

<file path=ppt/slides/_rels/slide4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4.jpeg"/><Relationship Id="rId2" Type="http://schemas.openxmlformats.org/officeDocument/2006/relationships/image" Target="../media/image56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4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5.jpeg"/><Relationship Id="rId1" Type="http://schemas.openxmlformats.org/officeDocument/2006/relationships/slideLayout" Target="../slideLayouts/slideLayout7.xml"/></Relationships>
</file>

<file path=ppt/slides/_rels/slide4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6.jpeg"/><Relationship Id="rId1" Type="http://schemas.openxmlformats.org/officeDocument/2006/relationships/slideLayout" Target="../slideLayouts/slideLayout7.xml"/></Relationships>
</file>

<file path=ppt/slides/_rels/slide4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11309"/>
            <a:ext cx="9144000" cy="42740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624"/>
            <a:ext cx="9144000" cy="4274075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685800" y="44624"/>
            <a:ext cx="777240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500" b="1" dirty="0" err="1" smtClean="0">
                <a:solidFill>
                  <a:schemeClr val="bg1"/>
                </a:solidFill>
              </a:rPr>
              <a:t>ZUŠ</a:t>
            </a:r>
            <a:r>
              <a:rPr lang="cs-CZ" sz="2500" b="1" dirty="0" smtClean="0">
                <a:solidFill>
                  <a:schemeClr val="bg1"/>
                </a:solidFill>
              </a:rPr>
              <a:t> Viléma Wünsche v Šenově</a:t>
            </a:r>
            <a:br>
              <a:rPr lang="cs-CZ" sz="2500" b="1" dirty="0" smtClean="0">
                <a:solidFill>
                  <a:schemeClr val="bg1"/>
                </a:solidFill>
              </a:rPr>
            </a:br>
            <a:r>
              <a:rPr lang="cs-CZ" sz="2500" b="1" dirty="0" smtClean="0">
                <a:solidFill>
                  <a:schemeClr val="bg1"/>
                </a:solidFill>
              </a:rPr>
              <a:t>školní rok 2017/2018</a:t>
            </a:r>
            <a:endParaRPr lang="cs-CZ" sz="2500" b="1" dirty="0">
              <a:solidFill>
                <a:schemeClr val="bg1"/>
              </a:solidFill>
            </a:endParaRPr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95536" y="2031126"/>
            <a:ext cx="8568952" cy="118185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cs-CZ" sz="2500" b="1" dirty="0" smtClean="0">
                <a:solidFill>
                  <a:schemeClr val="bg1"/>
                </a:solidFill>
              </a:rPr>
              <a:t>Přehlídka </a:t>
            </a:r>
            <a:r>
              <a:rPr lang="cs-CZ" sz="2500" b="1" kern="1000" dirty="0" smtClean="0">
                <a:solidFill>
                  <a:schemeClr val="bg1"/>
                </a:solidFill>
              </a:rPr>
              <a:t>prací</a:t>
            </a:r>
            <a:r>
              <a:rPr lang="cs-CZ" sz="2500" b="1" dirty="0" smtClean="0">
                <a:solidFill>
                  <a:schemeClr val="bg1"/>
                </a:solidFill>
              </a:rPr>
              <a:t> žáků výtvarného oboru</a:t>
            </a:r>
          </a:p>
          <a:p>
            <a:pPr>
              <a:spcBef>
                <a:spcPts val="600"/>
              </a:spcBef>
            </a:pPr>
            <a:r>
              <a:rPr lang="cs-CZ" sz="2500" b="1" dirty="0" smtClean="0">
                <a:solidFill>
                  <a:schemeClr val="bg1"/>
                </a:solidFill>
              </a:rPr>
              <a:t>se studijním zaměřením</a:t>
            </a:r>
            <a:r>
              <a:rPr lang="cs-CZ" sz="2500" b="1" dirty="0">
                <a:solidFill>
                  <a:schemeClr val="bg1"/>
                </a:solidFill>
              </a:rPr>
              <a:t> </a:t>
            </a:r>
            <a:r>
              <a:rPr lang="cs-CZ" sz="2500" b="1" dirty="0" smtClean="0">
                <a:solidFill>
                  <a:schemeClr val="bg1"/>
                </a:solidFill>
              </a:rPr>
              <a:t>na multimediální tvorbu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0838" y="2993648"/>
            <a:ext cx="5202324" cy="367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5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966428" y="1733237"/>
            <a:ext cx="7211144" cy="3279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400" dirty="0" smtClean="0">
                <a:solidFill>
                  <a:schemeClr val="bg1"/>
                </a:solidFill>
              </a:rPr>
              <a:t>Vítáme Vás na přehlídce naší celoroční práce. </a:t>
            </a:r>
          </a:p>
          <a:p>
            <a:pPr algn="l"/>
            <a:r>
              <a:rPr lang="cs-CZ" sz="4400" dirty="0" smtClean="0">
                <a:solidFill>
                  <a:schemeClr val="bg1"/>
                </a:solidFill>
              </a:rPr>
              <a:t>Dovolte, abychom se Vám představili. 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50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Adriana Pastrňáková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1.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Eva </a:t>
            </a:r>
            <a:r>
              <a:rPr lang="cs-CZ" sz="3200" dirty="0" err="1">
                <a:solidFill>
                  <a:schemeClr val="bg1"/>
                </a:solidFill>
              </a:rPr>
              <a:t>M</a:t>
            </a:r>
            <a:r>
              <a:rPr lang="cs-CZ" sz="3200" dirty="0" err="1" smtClean="0">
                <a:solidFill>
                  <a:schemeClr val="bg1"/>
                </a:solidFill>
              </a:rPr>
              <a:t>alicherová</a:t>
            </a:r>
            <a:endParaRPr lang="cs-CZ" sz="3200" dirty="0" smtClean="0">
              <a:solidFill>
                <a:schemeClr val="bg1"/>
              </a:solidFill>
            </a:endParaRP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učitelka multimediální tvorby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548680"/>
            <a:ext cx="3960188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12" y="549240"/>
            <a:ext cx="396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4118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Tara Skopková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2.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Sára Puková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1.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720" y="549240"/>
            <a:ext cx="3960234" cy="50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9601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407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75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Natálie Šáchová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2.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Natálie Kolářová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2.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852" y="549240"/>
            <a:ext cx="3779628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960188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271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Berenika Haladová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2.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92056" y="5589240"/>
            <a:ext cx="3700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Claudia Karin Tichá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2.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3000" y="549240"/>
            <a:ext cx="3959480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960188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4011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Pavel Kunc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4.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496" y="5589240"/>
            <a:ext cx="41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Ferdinand Buchta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4.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960683" cy="50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763" y="549240"/>
            <a:ext cx="3959717" cy="5040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5868144" y="3645024"/>
            <a:ext cx="1728192" cy="6428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bg1"/>
                </a:solidFill>
              </a:rPr>
              <a:t>CENSORED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6735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139470" y="5589240"/>
            <a:ext cx="3753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Iva Zettlitzová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4.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5108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Christine Skopková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4.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40" y="549240"/>
            <a:ext cx="3960220" cy="50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118" y="549240"/>
            <a:ext cx="3960362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832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701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Vojtěch Halada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4.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Jan Holuša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80"/>
            <a:ext cx="3960188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626" y="548680"/>
            <a:ext cx="3959854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453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Michal Pleva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Pavel Ožana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549240"/>
            <a:ext cx="3960103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610" y="549240"/>
            <a:ext cx="395987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10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Veronika Nováková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73796" y="5589239"/>
            <a:ext cx="37241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Zuzana Poláková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39"/>
            <a:ext cx="3959883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868" y="548680"/>
            <a:ext cx="3959612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530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Kristýna Runčáková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Stella Zettlitzová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538486"/>
            <a:ext cx="3780000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829" y="538486"/>
            <a:ext cx="3779651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601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David Exner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Jakub Malík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271" y="549240"/>
            <a:ext cx="3960209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960419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6046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29039" y="5588680"/>
            <a:ext cx="39624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Jan Vaněk 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5588680"/>
            <a:ext cx="39601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Jiří Vaněk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548680"/>
            <a:ext cx="3959467" cy="50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08" y="548680"/>
            <a:ext cx="3960117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2959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29038" y="5568576"/>
            <a:ext cx="39631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Vít Peichl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4948" y="5568576"/>
            <a:ext cx="39605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Zdeněk Tomis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 5. ročníku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948" y="528576"/>
            <a:ext cx="3960548" cy="504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201" y="528576"/>
            <a:ext cx="396000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763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Barbora Ožanová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Lenka Ježová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žákyně 5. ročníku</a:t>
            </a:r>
          </a:p>
          <a:p>
            <a:pPr algn="ctr"/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2830" y="549240"/>
            <a:ext cx="3779650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240"/>
            <a:ext cx="3960460" cy="50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494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77944" y="1690063"/>
            <a:ext cx="75881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Před koncem minulého školního roku jsme trávili hodně času </a:t>
            </a:r>
          </a:p>
          <a:p>
            <a:r>
              <a:rPr lang="cs-CZ" sz="4400" dirty="0" smtClean="0"/>
              <a:t>v parku fotografováním pohybu </a:t>
            </a:r>
          </a:p>
          <a:p>
            <a:r>
              <a:rPr lang="cs-CZ" sz="4400" dirty="0" smtClean="0"/>
              <a:t>a experimentováním </a:t>
            </a:r>
          </a:p>
          <a:p>
            <a:r>
              <a:rPr lang="cs-CZ" sz="4400" dirty="0" smtClean="0"/>
              <a:t>s kreativními režimy…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9350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4791648" y="6286138"/>
            <a:ext cx="4073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Jan Vaněk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758" y="549000"/>
            <a:ext cx="3491203" cy="57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461" y="549000"/>
            <a:ext cx="4073019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65968" y="6286138"/>
            <a:ext cx="3501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6512" y="116632"/>
            <a:ext cx="4260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5. místo v soutěži „Škola Základ života“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54664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sz="1800" dirty="0">
                <a:solidFill>
                  <a:schemeClr val="tx1"/>
                </a:solidFill>
              </a:rPr>
              <a:t>autor </a:t>
            </a:r>
            <a:r>
              <a:rPr lang="cs-CZ" sz="1800" dirty="0" smtClean="0">
                <a:solidFill>
                  <a:schemeClr val="tx1"/>
                </a:solidFill>
              </a:rPr>
              <a:t>Ferdinand Buchta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Jakub Malík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481" y="549000"/>
            <a:ext cx="431999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32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4312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Drgová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6277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/>
          </a:lstStyle>
          <a:p>
            <a:r>
              <a:rPr lang="cs-CZ" dirty="0"/>
              <a:t>autor </a:t>
            </a:r>
            <a:r>
              <a:rPr lang="cs-CZ" dirty="0" smtClean="0"/>
              <a:t>Natálie Kolářová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/>
          </a:lstStyle>
          <a:p>
            <a:r>
              <a:rPr lang="cs-CZ" dirty="0" smtClean="0"/>
              <a:t>autor Natálie Kolářová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0256" y="435442"/>
            <a:ext cx="4185505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12396"/>
            <a:ext cx="4185893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465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841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5841" y="6309000"/>
            <a:ext cx="8598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323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15" y="549000"/>
            <a:ext cx="814577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6063" y="6309000"/>
            <a:ext cx="859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346655" y="116632"/>
            <a:ext cx="645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3. místo v soutěži „</a:t>
            </a:r>
            <a:r>
              <a:rPr lang="cs-CZ" dirty="0" err="1" smtClean="0">
                <a:solidFill>
                  <a:schemeClr val="tx1"/>
                </a:solidFill>
              </a:rPr>
              <a:t>Youngfoto</a:t>
            </a:r>
            <a:r>
              <a:rPr lang="cs-CZ" dirty="0" smtClean="0">
                <a:solidFill>
                  <a:schemeClr val="tx1"/>
                </a:solidFill>
              </a:rPr>
              <a:t> 2018“ na téma Portrét 100x jinak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7832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6063" y="6309000"/>
            <a:ext cx="859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62" y="549000"/>
            <a:ext cx="863187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580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99700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7297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Žáci si donesli do výuky své oblíbené hračky a zkusili je vyfotografovat tvůrčím způsobem…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1664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3843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0327"/>
            <a:ext cx="3843417" cy="576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0020" y="549000"/>
            <a:ext cx="4319999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570020" y="6309000"/>
            <a:ext cx="4319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55944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7176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65" y="549000"/>
            <a:ext cx="857107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358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6260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694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4594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Některé hračky se fotografům podařilo téměř oživit </a:t>
            </a:r>
          </a:p>
          <a:p>
            <a:r>
              <a:rPr lang="cs-CZ" sz="4400" dirty="0" smtClean="0"/>
              <a:t>a za zajímavé nápady dostali velkou pochvalu…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8124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Jakub Malík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7282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Jakub Malík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942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0327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275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5309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0327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578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890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227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3604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5288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373" y="549000"/>
            <a:ext cx="863125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1825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Zabývali jsme se vhodným osvětlením, kompozicí </a:t>
            </a:r>
          </a:p>
          <a:p>
            <a:r>
              <a:rPr lang="cs-CZ" sz="4400" dirty="0" smtClean="0"/>
              <a:t>a fotografováním s malou hloubkou ostrosti…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31876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Claudia Karin Tichá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953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51520" y="6309320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6904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8444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Tara Skopková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901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9160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7327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Ožanová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6471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367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Vaněk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5832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351508"/>
            <a:ext cx="73528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Vyhráli jsme si s hlínou </a:t>
            </a:r>
          </a:p>
          <a:p>
            <a:r>
              <a:rPr lang="cs-CZ" sz="4400" dirty="0" smtClean="0"/>
              <a:t>a pokusili jsme se vymodelovat masku inspirovanou zvířecí nebo lidskou tváří. </a:t>
            </a:r>
          </a:p>
          <a:p>
            <a:r>
              <a:rPr lang="cs-CZ" sz="4400" dirty="0" smtClean="0"/>
              <a:t>Také milovníci „fantasy“ </a:t>
            </a:r>
          </a:p>
          <a:p>
            <a:r>
              <a:rPr lang="cs-CZ" sz="4400" dirty="0" smtClean="0"/>
              <a:t>si přišli na své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03606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18" y="549000"/>
            <a:ext cx="8147565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Keramika – Maska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220602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Ožana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Keramika – Maska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86" y="549000"/>
            <a:ext cx="4072490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1755" y="549000"/>
            <a:ext cx="407306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2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Keramika – Maska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97" y="549000"/>
            <a:ext cx="4072680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939" y="549000"/>
            <a:ext cx="407183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429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28" y="549000"/>
            <a:ext cx="814514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Keramika – Maska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44960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367171"/>
            <a:ext cx="73528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Kresbu tužkou jsme procvičovali podle předlohy různých druhů ovoce…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3615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Řez plodem – kresba tužkou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1520" y="6516052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Natálie Kolářová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0" y="3753029"/>
            <a:ext cx="7920000" cy="2736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585200"/>
            <a:ext cx="7920000" cy="277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119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251520" y="3291911"/>
            <a:ext cx="8609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Claudie Karin Tichá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1660" y="6516052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Michal Pleva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584883"/>
            <a:ext cx="7920000" cy="277210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3717032"/>
            <a:ext cx="7920000" cy="2771693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Řez plodem – kresba tužkou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0254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Natálie Šáchová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K</a:t>
            </a:r>
            <a:r>
              <a:rPr lang="cs-CZ" dirty="0" smtClean="0">
                <a:solidFill>
                  <a:schemeClr val="bg1"/>
                </a:solidFill>
              </a:rPr>
              <a:t>ristýna Runčáková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341000"/>
            <a:ext cx="4176000" cy="4176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1341000"/>
            <a:ext cx="4176000" cy="4176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Řez plodem – kresba tužkou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05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705725"/>
            <a:ext cx="73528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pak jsme si řezy ovocem procvičili i na počítači…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55832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51164"/>
            <a:ext cx="1800000" cy="18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160" y="551164"/>
            <a:ext cx="1800000" cy="18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840" y="2565104"/>
            <a:ext cx="1800000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581328"/>
            <a:ext cx="1800000" cy="18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160" y="2565104"/>
            <a:ext cx="1800000" cy="18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480" y="4581328"/>
            <a:ext cx="1800000" cy="18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840" y="551164"/>
            <a:ext cx="1800000" cy="180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480" y="2565104"/>
            <a:ext cx="1800000" cy="180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840" y="4581328"/>
            <a:ext cx="1800000" cy="1800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565104"/>
            <a:ext cx="1800000" cy="1800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480" y="551164"/>
            <a:ext cx="1800000" cy="180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160" y="4581328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67189"/>
      </p:ext>
    </p:extLst>
  </p:cSld>
  <p:clrMapOvr>
    <a:masterClrMapping/>
  </p:clrMapOvr>
  <p:transition spd="slow" advTm="7000">
    <p:cove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Tvořili jsme na téma „Naše ruce“ s fotoaparátem  </a:t>
            </a:r>
          </a:p>
          <a:p>
            <a:r>
              <a:rPr lang="cs-CZ" sz="4400" dirty="0" smtClean="0"/>
              <a:t>i s tužkou. </a:t>
            </a:r>
          </a:p>
          <a:p>
            <a:r>
              <a:rPr lang="cs-CZ" sz="4400" dirty="0" smtClean="0"/>
              <a:t>Některé fotografie se opravdu velmi pěkně vyvedly…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63758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Variace na téma ruce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Christine Skopková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085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Variace na téma ruce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Vojtěch Halada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2337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Variace na téma ruce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55614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Variace na téma ruce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Stella Zettlitzová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76555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Variace na téma ruce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Iva Zettlitzová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843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Variace na téma ruce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41340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Ornament – </a:t>
            </a:r>
            <a:r>
              <a:rPr lang="cs-CZ" sz="2000" dirty="0">
                <a:solidFill>
                  <a:schemeClr val="bg1"/>
                </a:solidFill>
              </a:rPr>
              <a:t>kresba </a:t>
            </a:r>
            <a:r>
              <a:rPr lang="cs-CZ" sz="2000" dirty="0" smtClean="0">
                <a:solidFill>
                  <a:schemeClr val="bg1"/>
                </a:solidFill>
              </a:rPr>
              <a:t>tužkou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Claudia Karin Tichá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01" y="549000"/>
            <a:ext cx="814739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10951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Ornament – </a:t>
            </a:r>
            <a:r>
              <a:rPr lang="cs-CZ" dirty="0"/>
              <a:t>kresba tužkou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Tara Skopková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0217" y="549000"/>
            <a:ext cx="407226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60" y="549000"/>
            <a:ext cx="407235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888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Ornament – </a:t>
            </a:r>
            <a:r>
              <a:rPr lang="cs-CZ" dirty="0"/>
              <a:t>kresba tužkou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Stella Zettlitzová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50" y="549000"/>
            <a:ext cx="81467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5143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Ornament – </a:t>
            </a:r>
            <a:r>
              <a:rPr lang="cs-CZ" dirty="0"/>
              <a:t>kresba tužkou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Zuzana Poláková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69" y="549000"/>
            <a:ext cx="814606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9441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Ornament – </a:t>
            </a:r>
            <a:r>
              <a:rPr lang="cs-CZ" dirty="0"/>
              <a:t>kresba tužkou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Natálka Kolářová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76" y="549000"/>
            <a:ext cx="814644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422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Ornament – </a:t>
            </a:r>
            <a:r>
              <a:rPr lang="cs-CZ" dirty="0"/>
              <a:t>kresba tužkou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sz="1800" dirty="0"/>
              <a:t>autor </a:t>
            </a:r>
            <a:r>
              <a:rPr lang="cs-CZ" sz="1800" dirty="0" smtClean="0"/>
              <a:t>Ferdinand Buchta</a:t>
            </a:r>
            <a:endParaRPr lang="cs-CZ" sz="1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Christine Skopková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73" y="549000"/>
            <a:ext cx="4072746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40" y="549000"/>
            <a:ext cx="407340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8203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Ornament – </a:t>
            </a:r>
            <a:r>
              <a:rPr lang="cs-CZ" dirty="0"/>
              <a:t>kresba tužkou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>
                <a:solidFill>
                  <a:schemeClr val="bg1"/>
                </a:solidFill>
              </a:defRPr>
            </a:lvl1pPr>
          </a:lstStyle>
          <a:p>
            <a:r>
              <a:rPr lang="cs-CZ" sz="1800" dirty="0"/>
              <a:t>autor N</a:t>
            </a:r>
            <a:r>
              <a:rPr lang="cs-CZ" sz="1800" dirty="0" smtClean="0"/>
              <a:t>atálie Šáchová</a:t>
            </a:r>
            <a:endParaRPr lang="cs-CZ" sz="1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Iva Zettlitzová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73" y="549000"/>
            <a:ext cx="4072263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24" y="549000"/>
            <a:ext cx="407261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221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8244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Během letních prázdnin jsme úspěšně skoro všechno zapomněli, a tak jsme školní rok zahájili malou „kresebnou“ rozcvičkou :o)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88756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Kresebné cvičení – fix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Skopková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89" y="549000"/>
            <a:ext cx="814622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7313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57" y="549000"/>
            <a:ext cx="8146286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Kresebné cvičení –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916507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261" y="549000"/>
            <a:ext cx="8145478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Kresebné cvičení –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221143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77" y="549000"/>
            <a:ext cx="8146647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Kresebné cvičení –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964610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32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535" y="549000"/>
            <a:ext cx="814493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Kresebné cvičení –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840996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Paní učitelka se z nás snažila vydolovat, zda si ještě něco pamatujeme o zobrazování       v perspektivě a kupodivu jsme nezapomněli úplně všechno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38354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54" y="549000"/>
            <a:ext cx="811149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202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34" y="549000"/>
            <a:ext cx="8146132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-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7240760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Zuzana Poláková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- fix</a:t>
            </a:r>
            <a:endParaRPr lang="cs-CZ" sz="20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76" y="549000"/>
            <a:ext cx="814704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084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54" y="549000"/>
            <a:ext cx="8147293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04231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/>
          </a:lstStyle>
          <a:p>
            <a:r>
              <a:rPr lang="cs-CZ" dirty="0"/>
              <a:t>autor Stella Zettlitzová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16" y="549000"/>
            <a:ext cx="8147369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-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9832596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37" y="549000"/>
            <a:ext cx="8145326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-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8753362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98587" y="6309000"/>
            <a:ext cx="8355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87" y="549000"/>
            <a:ext cx="8146826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027661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98213" y="6309000"/>
            <a:ext cx="8356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12" y="549000"/>
            <a:ext cx="8147576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-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387800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239" y="549000"/>
            <a:ext cx="814552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488900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Ožana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54" y="549000"/>
            <a:ext cx="814509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8454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47" y="549000"/>
            <a:ext cx="814710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6678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32489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/>
          </a:lstStyle>
          <a:p>
            <a:r>
              <a:rPr lang="cs-CZ" dirty="0"/>
              <a:t>autor Pavel Kunc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918" y="540327"/>
            <a:ext cx="4072164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Hrátky s perspektivou – fix a </a:t>
            </a:r>
            <a:r>
              <a:rPr lang="cs-CZ" sz="2000" dirty="0" err="1" smtClean="0"/>
              <a:t>progreso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884360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Také jsme se pokusili vyjádřit harmonii a disharmonii lineární kresbou. Byla to pěkná fuška, ale nakonec jsme byli sami překvapení, jak jsme šikovní…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52839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Vnitřní harmonie a disharmonie – fix</a:t>
            </a:r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73" y="549000"/>
            <a:ext cx="4072694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316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9099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Vnitřní harmonie a disharmonie – fix</a:t>
            </a:r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774" y="549000"/>
            <a:ext cx="4090003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781755" y="6320369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Zuzana Poláková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5066" y="6320369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56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5199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Jiří Vaněk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Vnitřní harmonie a disharmonie – fix</a:t>
            </a:r>
            <a:endParaRPr lang="cs-CZ" sz="20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798" y="549000"/>
            <a:ext cx="4072682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06" y="549000"/>
            <a:ext cx="407252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3748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3605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51520" y="6309320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7881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Kunc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904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Vnitřní harmonie a disharmonie – fix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7581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7581" y="549000"/>
            <a:ext cx="407319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77495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Vnitřní harmonie a disharmonie – fix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8951" y="549000"/>
            <a:ext cx="4073529" cy="576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45289" y="6309000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79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94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907" y="549000"/>
            <a:ext cx="4072573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686" y="549000"/>
            <a:ext cx="4072983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Vnitřní harmonie a disharmonie – fix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522283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Třídu jsme proměnili                  v kadeřnický salón a pokusili jsme se vyfotografovat reportáž o tvorbě složitého účesu…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3663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14" y="549000"/>
            <a:ext cx="863277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Adriana Pastrňáková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7774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51519" y="6309320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6010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Adriana Pastrňáková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8785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51520" y="6309320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1958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51520" y="6309320"/>
            <a:ext cx="384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49063" y="6309320"/>
            <a:ext cx="3832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Stella Zettlitzová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6922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19" y="6309320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8330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51519" y="6309320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398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Kunc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83" y="3636052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83" y="404984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7657" y="404984"/>
            <a:ext cx="429037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1867" y="3636052"/>
            <a:ext cx="4316160" cy="288000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51519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autor Adriana Pastrňáková</a:t>
            </a:r>
          </a:p>
        </p:txBody>
      </p:sp>
    </p:spTree>
    <p:extLst>
      <p:ext uri="{BB962C8B-B14F-4D97-AF65-F5344CB8AC3E}">
        <p14:creationId xmlns:p14="http://schemas.microsoft.com/office/powerpoint/2010/main" val="24305448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300327"/>
            <a:ext cx="860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Adriana Pastrňáková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2560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51519" y="6309320"/>
            <a:ext cx="385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04048" y="6309320"/>
            <a:ext cx="3851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31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7920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8712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51520" y="6309320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1053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51519" y="6309320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2529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255" y="549000"/>
            <a:ext cx="858149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309320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9039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675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367171"/>
            <a:ext cx="73528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pak jsme se pokusili ty krásné účesy nebo jejich detail nakreslit…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0487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Jakub Malík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3412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Iva Zettlitzová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8336"/>
            <a:ext cx="409075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91287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Michal Pleva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72" y="549000"/>
            <a:ext cx="811425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5807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Ferdinand Buchta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Sára Puková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583" y="549000"/>
            <a:ext cx="408989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400" y="549000"/>
            <a:ext cx="409057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7578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Natálie Šáchová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194" y="549000"/>
            <a:ext cx="810961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207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Pavel Kunc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Jan Vaněk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90200" cy="576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9079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6874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Vít Peichl 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556" y="549000"/>
            <a:ext cx="811088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33557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Berenika Haladová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Veronika Nováková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09" y="544681"/>
            <a:ext cx="409076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225" y="544681"/>
            <a:ext cx="403155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276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 říjnu se k nám přidali noví kamarádi, kteří nám hodně pomohli s procvičováním kompozice a osvětlování objektů…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6461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43204" cy="576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7360" y="549000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2468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1520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393" y="549000"/>
            <a:ext cx="384321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2416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599" y="544681"/>
            <a:ext cx="384280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249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464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527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Jakub Malík</a:t>
            </a:r>
          </a:p>
          <a:p>
            <a:pPr algn="ctr"/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06" y="549000"/>
            <a:ext cx="863198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668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5232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7629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253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smtClean="0"/>
              <a:t>Berenika Haladová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9472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21" y="549000"/>
            <a:ext cx="863215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993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19" y="6304681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0433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367171"/>
            <a:ext cx="73528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teď pár momentek z výuky, kdy jsme si s chutí vyhráli </a:t>
            </a:r>
          </a:p>
          <a:p>
            <a:r>
              <a:rPr lang="cs-CZ" sz="4400" dirty="0" smtClean="0"/>
              <a:t>s keramickou hlínou 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07619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924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3247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6117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42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964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65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04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645024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645024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920" y="404984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714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58" y="549000"/>
            <a:ext cx="814628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63389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373816"/>
            <a:ext cx="3960000" cy="39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480" y="1373816"/>
            <a:ext cx="3960000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4089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Michal Pleva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99" y="535513"/>
            <a:ext cx="814640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2650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58" y="549000"/>
            <a:ext cx="814628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877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Kunc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0" y="1449000"/>
            <a:ext cx="3960000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1449000"/>
            <a:ext cx="3960000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133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Claudia Karin Tichá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688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Jednou jsme dostali strašně těžký úkol, měli jsme barevně </a:t>
            </a:r>
          </a:p>
          <a:p>
            <a:r>
              <a:rPr lang="cs-CZ" sz="4400" dirty="0" smtClean="0"/>
              <a:t>i výrazem vystihnout náladu kočičky…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1953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9994" y="549000"/>
            <a:ext cx="4032486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3251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1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Zamilovaná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Spokojený kocourek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456084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Michal Pleva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70" y="549000"/>
            <a:ext cx="822686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568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Šťastná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381917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Claudia Karin Tichá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568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Hladová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72" y="549000"/>
            <a:ext cx="813845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2955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5404" y="549000"/>
            <a:ext cx="4032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31843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1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Všelijaká nálada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Smutná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1403374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32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803" y="549000"/>
            <a:ext cx="4031677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1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Smutná protože se stěhuje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Zmrzlá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837730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Berenika Haladová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25" y="549000"/>
            <a:ext cx="822955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568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 vražednou náladou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582600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85737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945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52312" y="6304681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12" y="549000"/>
            <a:ext cx="4031656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860032" y="6304681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Zdeněk Tomis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1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Spokojená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60032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Otráveně přijímající standardy </a:t>
            </a:r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188" y="549000"/>
            <a:ext cx="40725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810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568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 černou náladou </a:t>
            </a:r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72" y="549000"/>
            <a:ext cx="813845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978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6304681"/>
            <a:ext cx="4324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Kristýna Runčáková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50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1" y="35332"/>
            <a:ext cx="4072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Zasněná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67694" y="6304681"/>
            <a:ext cx="4324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19215" y="35332"/>
            <a:ext cx="4072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Zhypnotizovaná</a:t>
            </a:r>
            <a:endParaRPr lang="cs-CZ" sz="20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0872" y="549000"/>
            <a:ext cx="407032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5039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Kunc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61" y="549000"/>
            <a:ext cx="8228879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35332"/>
            <a:ext cx="8568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Nudící se…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971119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Jakub Malík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32296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73" y="549000"/>
            <a:ext cx="4032304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1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Vzteklá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3533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Kočka s </a:t>
            </a:r>
            <a:r>
              <a:rPr lang="cs-CZ" sz="2000" dirty="0" err="1" smtClean="0"/>
              <a:t>kočkovinou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037746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74" y="549000"/>
            <a:ext cx="8229453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568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Pod vlivem drog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283323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Využili jsme nádherného počasí a vyrazili s foťáčky do parku. Tvořili jsme zajímavé kompozice s dřevěnými figurkami…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15045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Skopková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14633"/>
            <a:ext cx="38369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486" y="3614633"/>
            <a:ext cx="383699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486" y="405320"/>
            <a:ext cx="383699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8" y="405320"/>
            <a:ext cx="3836991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0456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54915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18" y="549000"/>
            <a:ext cx="384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2848" y="549000"/>
            <a:ext cx="38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6244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10" y="549000"/>
            <a:ext cx="767398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88432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</a:t>
            </a:r>
            <a:r>
              <a:rPr lang="cs-CZ" dirty="0"/>
              <a:t>S</a:t>
            </a:r>
            <a:r>
              <a:rPr lang="cs-CZ" dirty="0" smtClean="0"/>
              <a:t>kopková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5489" y="3661243"/>
            <a:ext cx="38369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5489" y="404984"/>
            <a:ext cx="383699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803" y="3661243"/>
            <a:ext cx="383699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803" y="404984"/>
            <a:ext cx="3836991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5406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9000"/>
            <a:ext cx="384341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942940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351508"/>
            <a:ext cx="73528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Někteří žáci při tvorbě kompozic prokázali velmi rozsáhlé znalosti </a:t>
            </a:r>
            <a:r>
              <a:rPr lang="cs-CZ" sz="4400" dirty="0" err="1" smtClean="0"/>
              <a:t>kámasútry</a:t>
            </a:r>
            <a:r>
              <a:rPr lang="cs-CZ" sz="4400" dirty="0"/>
              <a:t>.</a:t>
            </a:r>
            <a:r>
              <a:rPr lang="cs-CZ" sz="4400" dirty="0" smtClean="0"/>
              <a:t> Bohužel tyto snímky lze veřejně promítat až po 22 hodině, takže máte smůlu…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70104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86516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74110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Vojtěch Halada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920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10" y="549000"/>
            <a:ext cx="767398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50637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1755" y="6304681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70000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480" y="549000"/>
            <a:ext cx="432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0302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776985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212066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409765"/>
            <a:ext cx="4287216" cy="2880000"/>
          </a:xfrm>
          <a:prstGeom prst="rect">
            <a:avLst/>
          </a:prstGeom>
        </p:spPr>
      </p:pic>
      <p:pic>
        <p:nvPicPr>
          <p:cNvPr id="4" name="Obrázek 3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86" y="3460292"/>
            <a:ext cx="4212000" cy="282947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404984"/>
            <a:ext cx="4287216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497378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264" y="549000"/>
            <a:ext cx="858947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5304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4000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296" y="549000"/>
            <a:ext cx="38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89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555" y="549000"/>
            <a:ext cx="813289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94887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80" y="549000"/>
            <a:ext cx="855944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76605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28494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10" y="549000"/>
            <a:ext cx="767398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Jiří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06451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51519" y="6309320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7884" y="6309320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639000"/>
            <a:ext cx="4185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53934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789787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487" y="549000"/>
            <a:ext cx="713702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6309320"/>
            <a:ext cx="8485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02057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Také jsme si opakovali vztahy mezi barvami a zkusili jsme malovat s omezenou barevnou škálou…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23270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0309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328"/>
            <a:ext cx="4070309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171" y="260648"/>
            <a:ext cx="4070309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2312" y="6372036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Jiří Vaněk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0032" y="6372036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Sára Puková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7476" y="3140968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Adriana Pastrňáková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35196" y="3140968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Ožana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933" y="3501328"/>
            <a:ext cx="4076547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0227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starší žáci malovali zátiší, tak paní učitelka musela hlídat, aby nemizely vystavené exponáty…některé přece jen zmizely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5312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11" y="549000"/>
            <a:ext cx="814677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9659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60" y="549000"/>
            <a:ext cx="811008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1085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3389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73389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091" y="3501008"/>
            <a:ext cx="4073389" cy="28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2312" y="6372036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Vaněk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6372036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Kunc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7476" y="3140968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Zuzana Poláková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35196" y="3140968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185" y="260968"/>
            <a:ext cx="4055295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32142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Zdeněk Tomis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06" y="549000"/>
            <a:ext cx="811018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99549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012954"/>
            <a:ext cx="73528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se krajina zbarvila podzimními tóny, inspirovali jsme se fauvismem. Je to umělecký směr typický výraznou barevností oddělenou od reality a tak jsme s chutí pustili fantasii ze řetězu…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3097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11" y="549000"/>
            <a:ext cx="814677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Claudia Karin Tichá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2204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11" y="549000"/>
            <a:ext cx="814677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Iva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5359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755" y="549000"/>
            <a:ext cx="811249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Sára 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102229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895" y="549000"/>
            <a:ext cx="7956211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Michal Pleva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9632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171" y="3539185"/>
            <a:ext cx="4070309" cy="288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2312" y="6372036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Skopková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60032" y="6372036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Michal Pleva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7476" y="3140968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35196" y="3140968"/>
            <a:ext cx="4031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39185"/>
            <a:ext cx="4073389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968"/>
            <a:ext cx="4073389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260968"/>
            <a:ext cx="4055247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6489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309320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11" y="549000"/>
            <a:ext cx="814677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329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32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04681"/>
            <a:ext cx="4070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Adriana Pastrňáková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549000"/>
            <a:ext cx="4088054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33742" y="6309000"/>
            <a:ext cx="4070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Veronika Nováková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667544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</a:p>
          <a:p>
            <a:pPr algn="ctr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06" y="549000"/>
            <a:ext cx="811018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9587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</a:p>
          <a:p>
            <a:pPr algn="ctr"/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" y="549000"/>
            <a:ext cx="811069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192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Vojtěch Halada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06" y="549000"/>
            <a:ext cx="8110189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727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Moc nás bavilo modelovat zvířátka, tvořili jsme </a:t>
            </a:r>
          </a:p>
          <a:p>
            <a:r>
              <a:rPr lang="cs-CZ" sz="4400" dirty="0" smtClean="0"/>
              <a:t>se zaujetím a nemohli jsme se dočkat až si je budeme moci odnést domů…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1376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43" y="549000"/>
            <a:ext cx="863451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93839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43" y="549000"/>
            <a:ext cx="863451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011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43" y="549000"/>
            <a:ext cx="863451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2142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20" y="549000"/>
            <a:ext cx="862916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Co všechno se dá stihnout při glazování…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3935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55" y="549000"/>
            <a:ext cx="768429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0468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43208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36520" y="6304681"/>
            <a:ext cx="4436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Sára </a:t>
            </a:r>
            <a:r>
              <a:rPr lang="cs-CZ" dirty="0" err="1" smtClean="0"/>
              <a:t>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0497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Lenka Ježová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56976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143" y="549000"/>
            <a:ext cx="767571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0468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54946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Iva Zettlitzová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36520" y="6304681"/>
            <a:ext cx="4436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Natálie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29091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143" y="549000"/>
            <a:ext cx="7675714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0468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Zuzana Poláková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67030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43380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623" y="3429000"/>
            <a:ext cx="3837857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3837857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9000"/>
            <a:ext cx="3837857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0335" y="260648"/>
            <a:ext cx="3842145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Holuša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Vojtěch Halada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P</a:t>
            </a:r>
            <a:r>
              <a:rPr lang="cs-CZ" dirty="0" smtClean="0"/>
              <a:t>avel Kunc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089084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51" y="450000"/>
            <a:ext cx="767571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0468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75575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Mladší žáci se vydováděli </a:t>
            </a:r>
          </a:p>
          <a:p>
            <a:r>
              <a:rPr lang="cs-CZ" sz="4400" dirty="0" smtClean="0"/>
              <a:t>s anilinovými barvičkami, trošičku experimentovali </a:t>
            </a:r>
          </a:p>
          <a:p>
            <a:r>
              <a:rPr lang="cs-CZ" sz="4400" dirty="0" smtClean="0"/>
              <a:t>a vytvořili vlastní originální kompozici 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675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270" y="549000"/>
            <a:ext cx="772746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Tara Skopková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6474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202" y="549000"/>
            <a:ext cx="775359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Christine Skopková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65866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192" y="549000"/>
            <a:ext cx="794161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Natálie Kolářová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6804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Jiří Vaněk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12" y="549000"/>
            <a:ext cx="822697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811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Prošli jsme výcvikem </a:t>
            </a:r>
            <a:r>
              <a:rPr lang="cs-CZ" sz="4400" smtClean="0"/>
              <a:t>začínajícího grafika  </a:t>
            </a:r>
            <a:endParaRPr lang="cs-CZ" sz="4400" dirty="0" smtClean="0"/>
          </a:p>
          <a:p>
            <a:r>
              <a:rPr lang="cs-CZ" sz="4400" dirty="0" smtClean="0"/>
              <a:t>a zabývali se vztahy mezi barvami, tvary, liniemi </a:t>
            </a:r>
          </a:p>
          <a:p>
            <a:r>
              <a:rPr lang="cs-CZ" sz="4400" dirty="0" smtClean="0"/>
              <a:t>a plochou…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12306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3444" y="2276872"/>
            <a:ext cx="3637113" cy="360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4153" y="548680"/>
            <a:ext cx="73528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Chromatický kruh </a:t>
            </a:r>
          </a:p>
          <a:p>
            <a:pPr algn="ctr"/>
            <a:r>
              <a:rPr lang="cs-CZ" sz="4400" dirty="0" smtClean="0"/>
              <a:t>byl naší hlavní pomůckou :o)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2525863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9000"/>
            <a:ext cx="407545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7030" y="260648"/>
            <a:ext cx="407545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545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7030" y="3429000"/>
            <a:ext cx="407545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Holuša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Zdeněk Tomis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Barbora Ožanová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050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Christine Skopková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Holuša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968"/>
            <a:ext cx="407545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968"/>
            <a:ext cx="407545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9000"/>
            <a:ext cx="407545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429000"/>
            <a:ext cx="407545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2191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Barbora Ožanová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13038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Zuzana Poláková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Iva Zettlitzová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Natálie Šáchová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968"/>
            <a:ext cx="407545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9320"/>
            <a:ext cx="407545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590" y="257845"/>
            <a:ext cx="407545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590" y="3429320"/>
            <a:ext cx="407545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968"/>
            <a:ext cx="4075450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7590" y="260968"/>
            <a:ext cx="407545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679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24198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433" y="230538"/>
            <a:ext cx="4099047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9320"/>
            <a:ext cx="407545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5231" y="3429320"/>
            <a:ext cx="4075450" cy="2880000"/>
          </a:xfrm>
          <a:prstGeom prst="rect">
            <a:avLst/>
          </a:prstGeom>
        </p:spPr>
      </p:pic>
      <p:pic>
        <p:nvPicPr>
          <p:cNvPr id="6" name="Obrázek 5"/>
          <p:cNvPicPr>
            <a:picLocks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19"/>
          <a:stretch/>
        </p:blipFill>
        <p:spPr>
          <a:xfrm>
            <a:off x="288000" y="230538"/>
            <a:ext cx="410040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Zuzana Poláková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Claudia Karin Tichá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20041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13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Claudia Karin Tichá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Ožana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8648" y="549000"/>
            <a:ext cx="4070422" cy="576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13" y="549000"/>
            <a:ext cx="40704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65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058" y="549000"/>
            <a:ext cx="407042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1113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Iva Zettlitzová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Holuša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67138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Zuzana Poláková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8645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Také jsme se pokusili zobrazit průběh jednoduchého procesu v několika krocích na téma </a:t>
            </a:r>
          </a:p>
          <a:p>
            <a:r>
              <a:rPr lang="cs-CZ" sz="4400" dirty="0" smtClean="0"/>
              <a:t>„Od řádu k chaosu“…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702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314" y="549000"/>
            <a:ext cx="8167372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421986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-2913" y="625810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07168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59804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Ožana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4249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8103"/>
            <a:ext cx="9144000" cy="646179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-2913" y="625810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40584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351508"/>
            <a:ext cx="73528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 každém kroku vidíme popelnice, které hyzdí naše prostředí. </a:t>
            </a:r>
          </a:p>
          <a:p>
            <a:r>
              <a:rPr lang="cs-CZ" sz="4400" dirty="0" smtClean="0"/>
              <a:t>Tak jsme se je rozhodli trochu vylepšit, aby lahodily našemu oku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08291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628" y="549000"/>
            <a:ext cx="49787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85402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058" y="549000"/>
            <a:ext cx="407042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Jakub Malík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67539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058" y="549000"/>
            <a:ext cx="4070422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Jiří Vaněk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83212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789" y="549000"/>
            <a:ext cx="407042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75404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Pak jsme si vyzkoušeli práci módního návrháře a udělali několik návrhů na trika, která bychom měli rádi ve svém šatníku…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4238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17" y="1449000"/>
            <a:ext cx="2798415" cy="39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741" y="1449000"/>
            <a:ext cx="2798415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065" y="1449000"/>
            <a:ext cx="2798415" cy="39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DESIGN BY Iva Zettlitzová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29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042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DESIGN BY Claudia Karin Tichá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3514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2793" y="1449000"/>
            <a:ext cx="2798415" cy="39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065" y="1449000"/>
            <a:ext cx="2798415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449000"/>
            <a:ext cx="2798415" cy="39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DESIGN BY Ferdinand Buchta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642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844" y="1449000"/>
            <a:ext cx="2798415" cy="39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449000"/>
            <a:ext cx="2798415" cy="39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DESIGN BY Natálie Kolářová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1449000"/>
            <a:ext cx="2798415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515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r="-174"/>
          <a:stretch/>
        </p:blipFill>
        <p:spPr>
          <a:xfrm>
            <a:off x="4788024" y="549000"/>
            <a:ext cx="405473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Lenka Ježová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45515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Kristýna Runčáková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264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058" y="549000"/>
            <a:ext cx="407042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DESIGN BY Pavel Ožana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7942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351" y="549000"/>
            <a:ext cx="425665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4716016" y="549000"/>
            <a:ext cx="415346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Michal Pleva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Jiří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16324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Skopková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Christine Skopková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618" y="549000"/>
            <a:ext cx="40704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940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042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DESIGN BY Jan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37549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064" cy="576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396" y="549000"/>
            <a:ext cx="40704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447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6057" y="526196"/>
            <a:ext cx="4246423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Zuzana Poláková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45479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729000"/>
            <a:ext cx="4228571" cy="54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6575" y="729000"/>
            <a:ext cx="4228571" cy="540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DESIGN BY 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03732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909000"/>
            <a:ext cx="4137618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909000"/>
            <a:ext cx="4137618" cy="50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DESIGN BY 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02974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012954"/>
            <a:ext cx="73528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Jednou nám paní učitelka rozdala výkresy a představte si, že na každém už byla nějaká skvrna tuší</a:t>
            </a:r>
            <a:r>
              <a:rPr lang="cs-CZ" sz="4400" dirty="0"/>
              <a:t>.</a:t>
            </a:r>
            <a:endParaRPr lang="cs-CZ" sz="4400" dirty="0" smtClean="0"/>
          </a:p>
          <a:p>
            <a:r>
              <a:rPr lang="cs-CZ" sz="4400" dirty="0" smtClean="0"/>
              <a:t>Měli jsme dokreslit zbytek obrázku podle toho, co nám připomínala…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6903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30671" y="1351508"/>
            <a:ext cx="748265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Nemusíte se bát, nejsou to testy doktora Chocholouška, pouze jsme měli nažhavit naši </a:t>
            </a:r>
            <a:r>
              <a:rPr lang="cs-CZ" sz="4400" dirty="0"/>
              <a:t>fantazii… </a:t>
            </a:r>
            <a:endParaRPr lang="cs-CZ" sz="4400" dirty="0" smtClean="0"/>
          </a:p>
          <a:p>
            <a:r>
              <a:rPr lang="cs-CZ" sz="4400" dirty="0" smtClean="0"/>
              <a:t>Schválně </a:t>
            </a:r>
            <a:r>
              <a:rPr lang="cs-CZ" sz="4400" dirty="0"/>
              <a:t>jestli dokážete poznat, co již na výkrese bylo :o)</a:t>
            </a:r>
          </a:p>
        </p:txBody>
      </p:sp>
    </p:spTree>
    <p:extLst>
      <p:ext uri="{BB962C8B-B14F-4D97-AF65-F5344CB8AC3E}">
        <p14:creationId xmlns:p14="http://schemas.microsoft.com/office/powerpoint/2010/main" val="215751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55094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386" y="3501328"/>
            <a:ext cx="4055094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386" y="260648"/>
            <a:ext cx="4055094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Ferdinand Buchta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Pavel Kunc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Zuzana Poláková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Ferdinand Buchta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328"/>
            <a:ext cx="4055303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406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88054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426" y="549000"/>
            <a:ext cx="408805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Jiří Vaněk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04681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Ferdinand Buchta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9325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549320"/>
            <a:ext cx="408928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Sára Puková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Lenka Ježová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2005" y="549320"/>
            <a:ext cx="417103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1676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31" y="549000"/>
            <a:ext cx="8145339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Natálie Kolářová</a:t>
            </a:r>
          </a:p>
        </p:txBody>
      </p:sp>
    </p:spTree>
    <p:extLst>
      <p:ext uri="{BB962C8B-B14F-4D97-AF65-F5344CB8AC3E}">
        <p14:creationId xmlns:p14="http://schemas.microsoft.com/office/powerpoint/2010/main" val="8487938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206" y="549000"/>
            <a:ext cx="814558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Stella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00915230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187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19885" y="6304681"/>
            <a:ext cx="4072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Claudia Karin Tichá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32528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6304681"/>
            <a:ext cx="4072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Vojtěch Halada</a:t>
            </a:r>
          </a:p>
        </p:txBody>
      </p:sp>
    </p:spTree>
    <p:extLst>
      <p:ext uri="{BB962C8B-B14F-4D97-AF65-F5344CB8AC3E}">
        <p14:creationId xmlns:p14="http://schemas.microsoft.com/office/powerpoint/2010/main" val="17618093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367171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Velké mrazy v únoru nás vedly k zamyšlení, kam se ukrývají zvířata a výtvarně jsme toto téma zpracovali…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86602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664" y="549000"/>
            <a:ext cx="819867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49532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44" y="549000"/>
            <a:ext cx="814651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50164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Stella se zabývala studií hlavy podle sádrového modelu.  Přestože kresbu uhlem přímo nenávidí, tak si zaslouží pochvalu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076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2595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6304681"/>
            <a:ext cx="8609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</a:t>
            </a:r>
            <a:r>
              <a:rPr lang="cs-CZ" dirty="0"/>
              <a:t>Z</a:t>
            </a:r>
            <a:r>
              <a:rPr lang="cs-CZ" dirty="0" smtClean="0"/>
              <a:t>ettlitzová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3216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160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Kreslíři  se vrhli se zaujetím </a:t>
            </a:r>
          </a:p>
          <a:p>
            <a:r>
              <a:rPr lang="cs-CZ" sz="4400" dirty="0" smtClean="0"/>
              <a:t>na návrhy poštovních známek </a:t>
            </a:r>
          </a:p>
          <a:p>
            <a:r>
              <a:rPr lang="cs-CZ" sz="4400" dirty="0" smtClean="0"/>
              <a:t>a konkurovali samotnému Oldřichu Kulhánkovi…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89462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00" y="549000"/>
            <a:ext cx="828643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04681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77980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043" y="909000"/>
            <a:ext cx="4108780" cy="50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909000"/>
            <a:ext cx="4089816" cy="50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862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4128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715" y="549000"/>
            <a:ext cx="822857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6304681"/>
            <a:ext cx="862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Zuzana Poláková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29183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81" y="549000"/>
            <a:ext cx="8297638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6304681"/>
            <a:ext cx="862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80584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866" y="549000"/>
            <a:ext cx="819826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4681"/>
            <a:ext cx="862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Michal Pleva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07384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3549" y="674400"/>
            <a:ext cx="799690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 chutí jsme si vyzkoušeli kreslení oběma rukama při hudbě. </a:t>
            </a:r>
          </a:p>
          <a:p>
            <a:r>
              <a:rPr lang="cs-CZ" sz="4400" dirty="0" smtClean="0"/>
              <a:t>Bylo to tedy hodně těžké pohybovat oběma rukama zároveň. Některým žákům pomohlo, když úplně zavřeli oči. </a:t>
            </a:r>
          </a:p>
          <a:p>
            <a:r>
              <a:rPr lang="cs-CZ" sz="4400" dirty="0" smtClean="0"/>
              <a:t>Obrázky pak pro ně byly velkým překvapením.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75854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:blinds dir="vert"/>
      </p:transition>
    </mc:Choice>
    <mc:Fallback xmlns="">
      <p:transition spd="slow" advTm="1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Ferdinand Buchta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Jakub Malík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Stella Zettlitzová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07480" y="314096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Stella Zettlitzová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02" y="260968"/>
            <a:ext cx="383878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3700" y="260968"/>
            <a:ext cx="383878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3700" y="3492036"/>
            <a:ext cx="383878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2036"/>
            <a:ext cx="383878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6070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Jan Holuša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20" y="549000"/>
            <a:ext cx="767756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47722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Paní učitelka nám vysvětlila, </a:t>
            </a:r>
          </a:p>
          <a:p>
            <a:r>
              <a:rPr lang="cs-CZ" sz="4400" dirty="0" smtClean="0"/>
              <a:t>že když kreslíme oběma rukama, pomáhá nám to </a:t>
            </a:r>
          </a:p>
          <a:p>
            <a:r>
              <a:rPr lang="cs-CZ" sz="4400" dirty="0" smtClean="0"/>
              <a:t>k hlubší relaxaci a lepšímu spánku…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07162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383878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6337" y="260648"/>
            <a:ext cx="383878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10300"/>
            <a:ext cx="383878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Lenka Ježová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Jan Holuša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Barbora Ožanová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2697" y="311412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Barbora Ožanová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6337" y="3510300"/>
            <a:ext cx="383878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757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44" y="3501008"/>
            <a:ext cx="383878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805" y="260648"/>
            <a:ext cx="3838780" cy="2880000"/>
          </a:xfrm>
          <a:prstGeom prst="rect">
            <a:avLst/>
          </a:prstGeom>
        </p:spPr>
      </p:pic>
      <p:pic>
        <p:nvPicPr>
          <p:cNvPr id="6" name="Obrázek 5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44" y="260648"/>
            <a:ext cx="383760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Christine Skopková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Sára  Puková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Sára Puková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2697" y="311412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Tara Skopková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805" y="3501008"/>
            <a:ext cx="383878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779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David Exner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Zuzana Poláková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Iva Zettlitzová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2697" y="311412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autor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Vojtěch Halada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00000"/>
            <a:ext cx="383878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0800" y="300000"/>
            <a:ext cx="383878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83460"/>
            <a:ext cx="3838780" cy="288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0800" y="3483460"/>
            <a:ext cx="383878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2095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351508"/>
            <a:ext cx="73528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Pomocí šablon a roztíraného uhlu nebo grafitu, jsme vytvořili zajímavé obrázky.</a:t>
            </a:r>
          </a:p>
          <a:p>
            <a:r>
              <a:rPr lang="cs-CZ" sz="4400" dirty="0" smtClean="0"/>
              <a:t>Paní učitelka nás moc pochválila jakou mají zvláštní atmosféru…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5889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Vít Peichl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Holuša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2697" y="311412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968"/>
            <a:ext cx="4056305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6064" y="260968"/>
            <a:ext cx="4055981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56109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6064" y="3501008"/>
            <a:ext cx="4056416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6799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68" y="549000"/>
            <a:ext cx="811206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38225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7330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429000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6488" y="3429000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8"/>
            <a:ext cx="431616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6488" y="260648"/>
            <a:ext cx="431616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198359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072119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916" y="549000"/>
            <a:ext cx="409016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Sára 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60955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564" y="1690063"/>
            <a:ext cx="784887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Poněkud netradičním způsobem jsme využili modelovací „točny“. </a:t>
            </a:r>
          </a:p>
          <a:p>
            <a:r>
              <a:rPr lang="cs-CZ" sz="4400" dirty="0" smtClean="0"/>
              <a:t>O fotky se staral Vojta s Davidem. Našim obětavým reportérům moc děkujeme!!!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1696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09482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50461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7397" y="3480337"/>
            <a:ext cx="431616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480337"/>
            <a:ext cx="431616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7397" y="260968"/>
            <a:ext cx="431616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2" y="260968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7721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53051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8621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4368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80987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9555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690063"/>
            <a:ext cx="73528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 letošním roce jsme se odvážně pustili do modelování lidské figury na téma „Čtenář“. Tak se na ty naše knihomoly koukněte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52187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6438"/>
            <a:ext cx="8640000" cy="576512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Michal Pleva, Natálie Šáchová,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41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6672"/>
            <a:ext cx="8640000" cy="576465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Exner, Berenika Haladová, Zuzana Poláková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245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6590"/>
            <a:ext cx="8640000" cy="576482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Peichl, Jan Holuša, Jakub Malík, Jan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785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6438"/>
            <a:ext cx="8640000" cy="576512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Buchta, Barbora Ožanová, 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90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548640"/>
            <a:ext cx="8631936" cy="576072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Vaněk, Zuzana Poláková, 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298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367171"/>
            <a:ext cx="73528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Malá vzpomínka na rozdávání pololetního vysvědčení, kterou nafotila Stella…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6548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8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208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884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7920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0005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Teď přijde pár </a:t>
            </a:r>
            <a:r>
              <a:rPr lang="cs-CZ" sz="4400" dirty="0" err="1" smtClean="0"/>
              <a:t>snímečků</a:t>
            </a:r>
            <a:r>
              <a:rPr lang="cs-CZ" sz="4400" dirty="0" smtClean="0"/>
              <a:t>          ze zimního fotografování, které si z důvodu brzkého stmívání užila jen první skupina…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16825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94943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348936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579930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080" y="409248"/>
            <a:ext cx="4046400" cy="27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45024"/>
            <a:ext cx="4046400" cy="27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080" y="3645024"/>
            <a:ext cx="4046400" cy="27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9248"/>
            <a:ext cx="4046400" cy="270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Kristýna Runčáková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14096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Lenka Ježová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2697" y="3114128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Lenka Ježová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689237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Natálie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10006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Adriana Pastrňáková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11340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574" y="549000"/>
            <a:ext cx="858085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05327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61" y="549000"/>
            <a:ext cx="858107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Adriana Pastrňáková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61444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9210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 počítačové grafice jsme se pokusili o stylizaci objektů </a:t>
            </a:r>
          </a:p>
          <a:p>
            <a:r>
              <a:rPr lang="cs-CZ" sz="4400" dirty="0" smtClean="0"/>
              <a:t>a inverzi barev…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6509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5450" cy="288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968"/>
            <a:ext cx="4075450" cy="288000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4823513" y="3122384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Jiří Vaněk</a:t>
            </a:r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495323"/>
            <a:ext cx="4075450" cy="2880000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4742969" y="6375323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Ožana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51520" y="3122384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5323"/>
            <a:ext cx="407545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4064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87009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6700" y="313167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Kunc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60032" y="6372036"/>
            <a:ext cx="4051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David Exner</a:t>
            </a:r>
          </a:p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16016" y="313167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Vojtěch Halada</a:t>
            </a:r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00438"/>
            <a:ext cx="4074288" cy="2880000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648"/>
            <a:ext cx="4072445" cy="2880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0438"/>
            <a:ext cx="4072445" cy="288000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545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4572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83908"/>
            <a:ext cx="406431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0035" y="3501008"/>
            <a:ext cx="4072445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72445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385" y="283908"/>
            <a:ext cx="4077095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7009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42969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Jan Holuša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7009" y="315243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05533" y="315243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Jiří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317551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000" y="549000"/>
            <a:ext cx="810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09000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Pavel Ožana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42504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2459504"/>
            <a:ext cx="6480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Když už nás černá s bílou nebavila, vyřádili jsme se </a:t>
            </a:r>
          </a:p>
          <a:p>
            <a:r>
              <a:rPr lang="cs-CZ" sz="4000" dirty="0" smtClean="0"/>
              <a:t>při kreslení papoušků :o)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9205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7278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0422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16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Jakub Malík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59704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79366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172" y="251356"/>
            <a:ext cx="4073706" cy="288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232142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Zuzana Poláková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07480" y="3232142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172" y="3537809"/>
            <a:ext cx="4073706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334" y="251356"/>
            <a:ext cx="4073706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334" y="3537809"/>
            <a:ext cx="4073706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43572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Jiří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4718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60739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3947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058" y="549000"/>
            <a:ext cx="4070422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Skopková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57413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Michal Pleva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63180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549000"/>
            <a:ext cx="407216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Ožana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618" y="549000"/>
            <a:ext cx="40704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2964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0023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Holuša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97509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28793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7597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5626" y="549000"/>
            <a:ext cx="4072165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798928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Lenka Ježová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320"/>
            <a:ext cx="407216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1846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87"/>
          <a:stretch/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45553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se nám ležící zvířátka </a:t>
            </a:r>
          </a:p>
          <a:p>
            <a:r>
              <a:rPr lang="cs-CZ" sz="4400" dirty="0" smtClean="0"/>
              <a:t>z hlíny tak povedly, zvýšili jsme laťku a zkusili je udělat v sedě,</a:t>
            </a:r>
          </a:p>
          <a:p>
            <a:r>
              <a:rPr lang="cs-CZ" sz="4400" dirty="0" smtClean="0"/>
              <a:t>koukněte na ty krasavce…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88859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548640"/>
            <a:ext cx="8631936" cy="576072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Tichá, Jakub Malík, Zuzana Poláková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083378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548640"/>
            <a:ext cx="8631936" cy="576072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Puková, Christine Skopková, 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47916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40"/>
            <a:ext cx="3840480" cy="576072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548640"/>
            <a:ext cx="3840480" cy="576072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07480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07511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2" y="548640"/>
            <a:ext cx="8631936" cy="576072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Pavel Ožana, Natálie Kolářová, David Exner, Tara Skopková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41664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367171"/>
            <a:ext cx="73528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 procvičení pravidelných tvarů nám skvěle posloužili housenky, členovci…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7645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87009" y="6372036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42969" y="6372036"/>
            <a:ext cx="416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7009" y="315243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05533" y="3152438"/>
            <a:ext cx="418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5664"/>
            <a:ext cx="4212336" cy="287731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9105" y="3509435"/>
            <a:ext cx="4212336" cy="287731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144" y="335664"/>
            <a:ext cx="4212336" cy="287731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60" y="3509435"/>
            <a:ext cx="4212336" cy="287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183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01" y="549000"/>
            <a:ext cx="863279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36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192" y="549000"/>
            <a:ext cx="863161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506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674400"/>
            <a:ext cx="735284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Zdeněk se v tomto roce věnoval krajinomalbě </a:t>
            </a:r>
          </a:p>
          <a:p>
            <a:r>
              <a:rPr lang="cs-CZ" sz="4400" dirty="0" smtClean="0"/>
              <a:t>a inspiroval se obrazy</a:t>
            </a:r>
          </a:p>
          <a:p>
            <a:r>
              <a:rPr lang="cs-CZ" sz="4400" dirty="0" smtClean="0"/>
              <a:t>od impresionistického malíře Clauda Moneta  a představitele fauvismu André </a:t>
            </a:r>
            <a:r>
              <a:rPr lang="cs-CZ" sz="4400" dirty="0" err="1" smtClean="0"/>
              <a:t>Deraina</a:t>
            </a:r>
            <a:r>
              <a:rPr lang="cs-CZ" sz="4400" dirty="0" smtClean="0"/>
              <a:t>. </a:t>
            </a:r>
          </a:p>
          <a:p>
            <a:r>
              <a:rPr lang="cs-CZ" sz="4400" dirty="0" smtClean="0"/>
              <a:t>Jak se mu dílo zdařilo, posuďte sami…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19865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1"/>
          <a:stretch/>
        </p:blipFill>
        <p:spPr>
          <a:xfrm>
            <a:off x="231492" y="894990"/>
            <a:ext cx="8681016" cy="506802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0885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028" y="549000"/>
            <a:ext cx="713394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79655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Teď si užijete „</a:t>
            </a:r>
            <a:r>
              <a:rPr lang="cs-CZ" sz="4400" dirty="0" err="1" smtClean="0"/>
              <a:t>fotokoncert</a:t>
            </a:r>
            <a:r>
              <a:rPr lang="cs-CZ" sz="4400" dirty="0" smtClean="0"/>
              <a:t>“…</a:t>
            </a:r>
          </a:p>
          <a:p>
            <a:r>
              <a:rPr lang="cs-CZ" sz="4400" dirty="0" smtClean="0"/>
              <a:t>Zjistíte, že noty nejsou jen pro hudebníky, ale i fotografům dobře poslouží…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59399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19945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12462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915" y="260648"/>
            <a:ext cx="43164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3840453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89305"/>
            <a:ext cx="3840001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039999" y="6372036"/>
            <a:ext cx="386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Zuzana Poláková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0079" y="6372036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Tara Skopková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0079" y="3152438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Barbora Ožanová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39999" y="3152438"/>
            <a:ext cx="387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915" y="3489305"/>
            <a:ext cx="4316288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72899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39735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85" y="639000"/>
            <a:ext cx="4184999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5623" y="639000"/>
            <a:ext cx="4184999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039999" y="6372036"/>
            <a:ext cx="386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0079" y="6372036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Barbora Ožanová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80175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0686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J</a:t>
            </a:r>
            <a:r>
              <a:rPr lang="cs-CZ" dirty="0" smtClean="0"/>
              <a:t>akub Malík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90349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690063"/>
            <a:ext cx="820891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Inspirovali jsme se surrealistickými díly a vrhli se na tvorbu koláží.</a:t>
            </a:r>
          </a:p>
          <a:p>
            <a:r>
              <a:rPr lang="cs-CZ" sz="4400" dirty="0" smtClean="0"/>
              <a:t>Každý z nás uchopil tuto techniku zcela osobitým způsobem, přesvědčte  se sami…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2453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626" y="549000"/>
            <a:ext cx="815274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57582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10" y="549000"/>
            <a:ext cx="8441380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Claudia Karin Tichá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16452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29" y="549000"/>
            <a:ext cx="824394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Vojtěch Halada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83720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81" y="549000"/>
            <a:ext cx="814563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8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59" y="549000"/>
            <a:ext cx="400440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3724" y="549000"/>
            <a:ext cx="419875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93725" y="6372036"/>
            <a:ext cx="4214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J</a:t>
            </a:r>
            <a:r>
              <a:rPr lang="cs-CZ" dirty="0" smtClean="0"/>
              <a:t>akub Malík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0078" y="6372036"/>
            <a:ext cx="3973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10006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727" y="252235"/>
            <a:ext cx="3905753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52235"/>
            <a:ext cx="4078516" cy="288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1132" y="3501008"/>
            <a:ext cx="4051348" cy="2880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3501008"/>
            <a:ext cx="4173504" cy="2880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5039999" y="6372036"/>
            <a:ext cx="386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Kolářová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0079" y="6372036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P</a:t>
            </a:r>
            <a:r>
              <a:rPr lang="cs-CZ" dirty="0" smtClean="0"/>
              <a:t>avel Ožana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0079" y="3152438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Tara Skopková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39999" y="3152438"/>
            <a:ext cx="387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Christine Skopková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191890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792" y="549000"/>
            <a:ext cx="814841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B</a:t>
            </a:r>
            <a:r>
              <a:rPr lang="cs-CZ" dirty="0" smtClean="0"/>
              <a:t>arbora Ožanová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270384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456" y="549000"/>
            <a:ext cx="815908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64817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04" y="549000"/>
            <a:ext cx="823019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7849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Iva Zettlitzová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782" y="549000"/>
            <a:ext cx="816243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0967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612" y="549000"/>
            <a:ext cx="825477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7810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Natálie Šáchová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767" y="549000"/>
            <a:ext cx="8304466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473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340453"/>
            <a:ext cx="8640000" cy="417709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Jan Vaněk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31856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Oblíbená dětská hračka </a:t>
            </a:r>
          </a:p>
          <a:p>
            <a:r>
              <a:rPr lang="cs-CZ" sz="4400" dirty="0" smtClean="0"/>
              <a:t>nám pomohla při nácviku fotografování s krátkými časy. Užijte si s námi „bublifuk“!!!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9284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630468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78380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876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8"/>
            <a:ext cx="4315749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9706" y="3501008"/>
            <a:ext cx="4315839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552" y="260648"/>
            <a:ext cx="4315964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501008"/>
            <a:ext cx="4315467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039999" y="6372036"/>
            <a:ext cx="386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Adriana Pastrňáková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0079" y="6372036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0079" y="3152438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Adriana Pastrňáková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39999" y="3152438"/>
            <a:ext cx="387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41704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Zdeněk Tomis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27762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55" y="549000"/>
            <a:ext cx="863389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66341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8" y="260648"/>
            <a:ext cx="431616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8" y="3501008"/>
            <a:ext cx="431616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328" y="260648"/>
            <a:ext cx="431616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328" y="3501008"/>
            <a:ext cx="4316160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039999" y="6372036"/>
            <a:ext cx="3868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0079" y="6372036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David Exner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0079" y="3152438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Ferdinand Buchta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39999" y="3152438"/>
            <a:ext cx="387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Berenika Haladová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294781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00" y="528094"/>
            <a:ext cx="86317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Vít Peichl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144770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4341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182146" y="2028617"/>
            <a:ext cx="47823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Sorry</a:t>
            </a:r>
            <a:r>
              <a:rPr lang="cs-CZ" sz="4400" dirty="0" smtClean="0"/>
              <a:t> Ferdo, </a:t>
            </a:r>
          </a:p>
          <a:p>
            <a:r>
              <a:rPr lang="cs-CZ" sz="4400" dirty="0" smtClean="0"/>
              <a:t>s bublifukem je pro dnešek konec…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7001422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Teď pár </a:t>
            </a:r>
            <a:r>
              <a:rPr lang="cs-CZ" sz="4400" dirty="0" err="1" smtClean="0"/>
              <a:t>snímečků</a:t>
            </a:r>
            <a:r>
              <a:rPr lang="cs-CZ" sz="4400" dirty="0" smtClean="0"/>
              <a:t> z výletu </a:t>
            </a:r>
          </a:p>
          <a:p>
            <a:r>
              <a:rPr lang="cs-CZ" sz="4400" dirty="0" smtClean="0"/>
              <a:t>u rybníka. Reportéra nám dělal Ferda a ostatní se vyřádili dle své chuti…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2009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94" y="378288"/>
            <a:ext cx="4154305" cy="2772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573016"/>
            <a:ext cx="4154305" cy="2772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73016"/>
            <a:ext cx="4154305" cy="277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78288"/>
            <a:ext cx="4154305" cy="2772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07" y="387416"/>
            <a:ext cx="4154305" cy="2772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07" y="3582144"/>
            <a:ext cx="4154305" cy="2772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681053" y="6372036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0079" y="3152438"/>
            <a:ext cx="3781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</a:t>
            </a:r>
            <a:r>
              <a:rPr lang="cs-CZ" dirty="0"/>
              <a:t> </a:t>
            </a:r>
            <a:r>
              <a:rPr lang="cs-CZ" dirty="0" smtClean="0"/>
              <a:t>Adriana Pastrňáková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39999" y="3152438"/>
            <a:ext cx="3873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219174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Veronika Nováková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31439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62126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9" y="549000"/>
            <a:ext cx="863230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Ferdinand Buchta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74811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Kristýna Runčáková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06177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174" y="549000"/>
            <a:ext cx="862365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Sára Puková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79020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na závěr se s vámi rozloučíme několika originálními snímky žáků, kteří projevili nadšení nejen pro modeling…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73642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978" y="1449000"/>
            <a:ext cx="2800177" cy="39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2303" y="1449000"/>
            <a:ext cx="2800177" cy="39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655" y="1449000"/>
            <a:ext cx="2800177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9727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549000"/>
            <a:ext cx="384352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0" y="549000"/>
            <a:ext cx="432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346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0610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1783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0296"/>
            <a:ext cx="384341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0296"/>
            <a:ext cx="384341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134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3696" y="729000"/>
            <a:ext cx="4508784" cy="54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729000"/>
            <a:ext cx="405071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797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920" y="549000"/>
            <a:ext cx="748416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4984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000" y="549000"/>
            <a:ext cx="576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46655" y="116632"/>
            <a:ext cx="645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3. místo v soutěži „</a:t>
            </a:r>
            <a:r>
              <a:rPr lang="cs-CZ" dirty="0" err="1" smtClean="0">
                <a:solidFill>
                  <a:schemeClr val="tx1"/>
                </a:solidFill>
              </a:rPr>
              <a:t>Youngfoto</a:t>
            </a:r>
            <a:r>
              <a:rPr lang="cs-CZ" dirty="0" smtClean="0">
                <a:solidFill>
                  <a:schemeClr val="tx1"/>
                </a:solidFill>
              </a:rPr>
              <a:t> 2018“ na téma Portrét 100x jinak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63046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 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75165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smtClean="0"/>
              <a:t>Účinkovali a tvořili</a:t>
            </a:r>
            <a:endParaRPr lang="cs-CZ" sz="600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706880" y="1412776"/>
            <a:ext cx="2240280" cy="530120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Ferdinand Buchta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David Exner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Vojtěch Halada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Berenika Haladová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Jan Holuša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Lenka Ježová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Natálie Kolářová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Pavel Kunc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Jakub Malík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Veronika Nováková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Pavel Ožana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Barbora Ožanová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Adriana Pastrňáková</a:t>
            </a:r>
          </a:p>
          <a:p>
            <a:pPr>
              <a:lnSpc>
                <a:spcPct val="120000"/>
              </a:lnSpc>
            </a:pPr>
            <a:r>
              <a:rPr lang="cs-CZ" dirty="0">
                <a:solidFill>
                  <a:schemeClr val="tx1"/>
                </a:solidFill>
              </a:rPr>
              <a:t>Vít </a:t>
            </a:r>
            <a:r>
              <a:rPr lang="cs-CZ" dirty="0" smtClean="0">
                <a:solidFill>
                  <a:schemeClr val="tx1"/>
                </a:solidFill>
              </a:rPr>
              <a:t>Peichl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Michal Pleva</a:t>
            </a:r>
          </a:p>
          <a:p>
            <a:pPr>
              <a:lnSpc>
                <a:spcPct val="120000"/>
              </a:lnSpc>
            </a:pPr>
            <a:endParaRPr lang="cs-CZ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endParaRPr lang="cs-CZ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</a:pP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186104" y="1412776"/>
            <a:ext cx="2251016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cs-CZ"/>
            </a:defPPr>
            <a:lvl1pPr indent="0" algn="ctr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z="1800" dirty="0" smtClean="0"/>
              <a:t>Zuzana Poláková</a:t>
            </a:r>
          </a:p>
          <a:p>
            <a:r>
              <a:rPr lang="cs-CZ" sz="1800" dirty="0" smtClean="0"/>
              <a:t>Sára Puková</a:t>
            </a:r>
            <a:endParaRPr lang="cs-CZ" sz="1800" dirty="0"/>
          </a:p>
          <a:p>
            <a:r>
              <a:rPr lang="cs-CZ" sz="1800" dirty="0" smtClean="0"/>
              <a:t>Kristýna Runčáková</a:t>
            </a:r>
          </a:p>
          <a:p>
            <a:r>
              <a:rPr lang="cs-CZ" sz="1800" dirty="0" smtClean="0"/>
              <a:t>Christine Skopková</a:t>
            </a:r>
          </a:p>
          <a:p>
            <a:r>
              <a:rPr lang="cs-CZ" sz="1800" dirty="0"/>
              <a:t>Tara Skopková</a:t>
            </a:r>
          </a:p>
          <a:p>
            <a:r>
              <a:rPr lang="cs-CZ" sz="1800" dirty="0" smtClean="0"/>
              <a:t>Natálie Šáchová</a:t>
            </a:r>
          </a:p>
          <a:p>
            <a:r>
              <a:rPr lang="cs-CZ" sz="1800" dirty="0" smtClean="0"/>
              <a:t>Claudia Karin Tichá</a:t>
            </a:r>
            <a:endParaRPr lang="cs-CZ" sz="1800" dirty="0"/>
          </a:p>
          <a:p>
            <a:r>
              <a:rPr lang="cs-CZ" sz="1800" dirty="0"/>
              <a:t>Zdeněk Tomis</a:t>
            </a:r>
          </a:p>
          <a:p>
            <a:r>
              <a:rPr lang="cs-CZ" sz="1800" dirty="0"/>
              <a:t>Jan Vaněk</a:t>
            </a:r>
          </a:p>
          <a:p>
            <a:r>
              <a:rPr lang="cs-CZ" sz="1800" dirty="0"/>
              <a:t>Jiří Vaněk</a:t>
            </a:r>
          </a:p>
          <a:p>
            <a:r>
              <a:rPr lang="cs-CZ" sz="1800" dirty="0"/>
              <a:t>Iva Zettlitzová</a:t>
            </a:r>
          </a:p>
          <a:p>
            <a:r>
              <a:rPr lang="cs-CZ" sz="1800" dirty="0"/>
              <a:t>Stella </a:t>
            </a:r>
            <a:r>
              <a:rPr lang="cs-CZ" sz="1800" dirty="0" smtClean="0"/>
              <a:t>Zettlitzová</a:t>
            </a:r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1437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26503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smtClean="0"/>
              <a:t>Režie, střih, hudba </a:t>
            </a:r>
            <a:br>
              <a:rPr lang="cs-CZ" sz="6000" smtClean="0"/>
            </a:br>
            <a:r>
              <a:rPr lang="cs-CZ" sz="6000" smtClean="0"/>
              <a:t>a všechno ostatní…</a:t>
            </a:r>
            <a:endParaRPr lang="cs-CZ" sz="600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4293096"/>
            <a:ext cx="8229600" cy="1324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800" smtClean="0">
                <a:solidFill>
                  <a:schemeClr val="tx1"/>
                </a:solidFill>
              </a:rPr>
              <a:t>Eva Malicherová</a:t>
            </a:r>
            <a:endParaRPr lang="cs-CZ" sz="4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06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Rozvrh hodin od 1. 9. 2018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4600" y="1855365"/>
            <a:ext cx="41148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smtClean="0"/>
              <a:t>ÚT 13.45-16.15   </a:t>
            </a:r>
            <a:r>
              <a:rPr lang="cs-CZ" sz="2400" dirty="0" smtClean="0"/>
              <a:t>1. skupina</a:t>
            </a:r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dirty="0" smtClean="0"/>
              <a:t>ÚT 16.30-19.00   2. </a:t>
            </a:r>
            <a:r>
              <a:rPr lang="cs-CZ" sz="2400" dirty="0"/>
              <a:t>skupina</a:t>
            </a:r>
          </a:p>
          <a:p>
            <a:pPr marL="0" indent="0" algn="ctr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dirty="0" smtClean="0"/>
              <a:t>     ST 15.00-17.30   3. </a:t>
            </a:r>
            <a:r>
              <a:rPr lang="cs-CZ" sz="2400" dirty="0"/>
              <a:t>skupina</a:t>
            </a:r>
          </a:p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3545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 smtClean="0">
                <a:solidFill>
                  <a:schemeClr val="tx1"/>
                </a:solidFill>
              </a:rPr>
              <a:t>K O N E C</a:t>
            </a:r>
            <a:endParaRPr lang="cs-CZ" sz="9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22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4999</TotalTime>
  <Words>3089</Words>
  <Application>Microsoft Office PowerPoint</Application>
  <PresentationFormat>Předvádění na obrazovce (4:3)</PresentationFormat>
  <Paragraphs>730</Paragraphs>
  <Slides>417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417</vt:i4>
      </vt:variant>
    </vt:vector>
  </HeadingPairs>
  <TitlesOfParts>
    <vt:vector size="4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Rozvrh hodin od 1. 9. 2018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Přehlídka 2017</dc:title>
  <dc:creator>Eva</dc:creator>
  <cp:lastModifiedBy>Eva</cp:lastModifiedBy>
  <cp:revision>289</cp:revision>
  <cp:lastPrinted>2018-05-04T07:04:07Z</cp:lastPrinted>
  <dcterms:created xsi:type="dcterms:W3CDTF">2016-05-26T11:07:10Z</dcterms:created>
  <dcterms:modified xsi:type="dcterms:W3CDTF">2018-09-03T11:35:00Z</dcterms:modified>
</cp:coreProperties>
</file>