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ppt/slides/slide289.xml" ContentType="application/vnd.openxmlformats-officedocument.presentationml.slide+xml"/>
  <Override PartName="/ppt/slides/slide290.xml" ContentType="application/vnd.openxmlformats-officedocument.presentationml.slide+xml"/>
  <Override PartName="/ppt/slides/slide291.xml" ContentType="application/vnd.openxmlformats-officedocument.presentationml.slide+xml"/>
  <Override PartName="/ppt/slides/slide292.xml" ContentType="application/vnd.openxmlformats-officedocument.presentationml.slide+xml"/>
  <Override PartName="/ppt/slides/slide293.xml" ContentType="application/vnd.openxmlformats-officedocument.presentationml.slide+xml"/>
  <Override PartName="/ppt/slides/slide294.xml" ContentType="application/vnd.openxmlformats-officedocument.presentationml.slide+xml"/>
  <Override PartName="/ppt/slides/slide295.xml" ContentType="application/vnd.openxmlformats-officedocument.presentationml.slide+xml"/>
  <Override PartName="/ppt/slides/slide296.xml" ContentType="application/vnd.openxmlformats-officedocument.presentationml.slide+xml"/>
  <Override PartName="/ppt/slides/slide297.xml" ContentType="application/vnd.openxmlformats-officedocument.presentationml.slide+xml"/>
  <Override PartName="/ppt/slides/slide298.xml" ContentType="application/vnd.openxmlformats-officedocument.presentationml.slide+xml"/>
  <Override PartName="/ppt/slides/slide299.xml" ContentType="application/vnd.openxmlformats-officedocument.presentationml.slide+xml"/>
  <Override PartName="/ppt/slides/slide300.xml" ContentType="application/vnd.openxmlformats-officedocument.presentationml.slide+xml"/>
  <Override PartName="/ppt/slides/slide301.xml" ContentType="application/vnd.openxmlformats-officedocument.presentationml.slide+xml"/>
  <Override PartName="/ppt/slides/slide302.xml" ContentType="application/vnd.openxmlformats-officedocument.presentationml.slide+xml"/>
  <Override PartName="/ppt/slides/slide303.xml" ContentType="application/vnd.openxmlformats-officedocument.presentationml.slide+xml"/>
  <Override PartName="/ppt/slides/slide304.xml" ContentType="application/vnd.openxmlformats-officedocument.presentationml.slide+xml"/>
  <Override PartName="/ppt/slides/slide305.xml" ContentType="application/vnd.openxmlformats-officedocument.presentationml.slide+xml"/>
  <Override PartName="/ppt/slides/slide306.xml" ContentType="application/vnd.openxmlformats-officedocument.presentationml.slide+xml"/>
  <Override PartName="/ppt/slides/slide307.xml" ContentType="application/vnd.openxmlformats-officedocument.presentationml.slide+xml"/>
  <Override PartName="/ppt/slides/slide308.xml" ContentType="application/vnd.openxmlformats-officedocument.presentationml.slide+xml"/>
  <Override PartName="/ppt/slides/slide309.xml" ContentType="application/vnd.openxmlformats-officedocument.presentationml.slide+xml"/>
  <Override PartName="/ppt/slides/slide310.xml" ContentType="application/vnd.openxmlformats-officedocument.presentationml.slide+xml"/>
  <Override PartName="/ppt/slides/slide311.xml" ContentType="application/vnd.openxmlformats-officedocument.presentationml.slide+xml"/>
  <Override PartName="/ppt/slides/slide312.xml" ContentType="application/vnd.openxmlformats-officedocument.presentationml.slide+xml"/>
  <Override PartName="/ppt/slides/slide313.xml" ContentType="application/vnd.openxmlformats-officedocument.presentationml.slide+xml"/>
  <Override PartName="/ppt/slides/slide314.xml" ContentType="application/vnd.openxmlformats-officedocument.presentationml.slide+xml"/>
  <Override PartName="/ppt/slides/slide315.xml" ContentType="application/vnd.openxmlformats-officedocument.presentationml.slide+xml"/>
  <Override PartName="/ppt/slides/slide316.xml" ContentType="application/vnd.openxmlformats-officedocument.presentationml.slide+xml"/>
  <Override PartName="/ppt/slides/slide317.xml" ContentType="application/vnd.openxmlformats-officedocument.presentationml.slide+xml"/>
  <Override PartName="/ppt/slides/slide318.xml" ContentType="application/vnd.openxmlformats-officedocument.presentationml.slide+xml"/>
  <Override PartName="/ppt/slides/slide319.xml" ContentType="application/vnd.openxmlformats-officedocument.presentationml.slide+xml"/>
  <Override PartName="/ppt/slides/slide320.xml" ContentType="application/vnd.openxmlformats-officedocument.presentationml.slide+xml"/>
  <Override PartName="/ppt/slides/slide321.xml" ContentType="application/vnd.openxmlformats-officedocument.presentationml.slide+xml"/>
  <Override PartName="/ppt/slides/slide322.xml" ContentType="application/vnd.openxmlformats-officedocument.presentationml.slide+xml"/>
  <Override PartName="/ppt/slides/slide323.xml" ContentType="application/vnd.openxmlformats-officedocument.presentationml.slide+xml"/>
  <Override PartName="/ppt/slides/slide324.xml" ContentType="application/vnd.openxmlformats-officedocument.presentationml.slide+xml"/>
  <Override PartName="/ppt/slides/slide325.xml" ContentType="application/vnd.openxmlformats-officedocument.presentationml.slide+xml"/>
  <Override PartName="/ppt/slides/slide326.xml" ContentType="application/vnd.openxmlformats-officedocument.presentationml.slide+xml"/>
  <Override PartName="/ppt/slides/slide327.xml" ContentType="application/vnd.openxmlformats-officedocument.presentationml.slide+xml"/>
  <Override PartName="/ppt/slides/slide328.xml" ContentType="application/vnd.openxmlformats-officedocument.presentationml.slide+xml"/>
  <Override PartName="/ppt/slides/slide329.xml" ContentType="application/vnd.openxmlformats-officedocument.presentationml.slide+xml"/>
  <Override PartName="/ppt/slides/slide330.xml" ContentType="application/vnd.openxmlformats-officedocument.presentationml.slide+xml"/>
  <Override PartName="/ppt/slides/slide331.xml" ContentType="application/vnd.openxmlformats-officedocument.presentationml.slide+xml"/>
  <Override PartName="/ppt/slides/slide332.xml" ContentType="application/vnd.openxmlformats-officedocument.presentationml.slide+xml"/>
  <Override PartName="/ppt/slides/slide333.xml" ContentType="application/vnd.openxmlformats-officedocument.presentationml.slide+xml"/>
  <Override PartName="/ppt/slides/slide334.xml" ContentType="application/vnd.openxmlformats-officedocument.presentationml.slide+xml"/>
  <Override PartName="/ppt/slides/slide335.xml" ContentType="application/vnd.openxmlformats-officedocument.presentationml.slide+xml"/>
  <Override PartName="/ppt/slides/slide336.xml" ContentType="application/vnd.openxmlformats-officedocument.presentationml.slide+xml"/>
  <Override PartName="/ppt/slides/slide337.xml" ContentType="application/vnd.openxmlformats-officedocument.presentationml.slide+xml"/>
  <Override PartName="/ppt/slides/slide338.xml" ContentType="application/vnd.openxmlformats-officedocument.presentationml.slide+xml"/>
  <Override PartName="/ppt/slides/slide339.xml" ContentType="application/vnd.openxmlformats-officedocument.presentationml.slide+xml"/>
  <Override PartName="/ppt/slides/slide340.xml" ContentType="application/vnd.openxmlformats-officedocument.presentationml.slide+xml"/>
  <Override PartName="/ppt/slides/slide341.xml" ContentType="application/vnd.openxmlformats-officedocument.presentationml.slide+xml"/>
  <Override PartName="/ppt/slides/slide342.xml" ContentType="application/vnd.openxmlformats-officedocument.presentationml.slide+xml"/>
  <Override PartName="/ppt/slides/slide343.xml" ContentType="application/vnd.openxmlformats-officedocument.presentationml.slide+xml"/>
  <Override PartName="/ppt/slides/slide344.xml" ContentType="application/vnd.openxmlformats-officedocument.presentationml.slide+xml"/>
  <Override PartName="/ppt/slides/slide345.xml" ContentType="application/vnd.openxmlformats-officedocument.presentationml.slide+xml"/>
  <Override PartName="/ppt/slides/slide346.xml" ContentType="application/vnd.openxmlformats-officedocument.presentationml.slide+xml"/>
  <Override PartName="/ppt/slides/slide347.xml" ContentType="application/vnd.openxmlformats-officedocument.presentationml.slide+xml"/>
  <Override PartName="/ppt/slides/slide348.xml" ContentType="application/vnd.openxmlformats-officedocument.presentationml.slide+xml"/>
  <Override PartName="/ppt/slides/slide349.xml" ContentType="application/vnd.openxmlformats-officedocument.presentationml.slide+xml"/>
  <Override PartName="/ppt/slides/slide350.xml" ContentType="application/vnd.openxmlformats-officedocument.presentationml.slide+xml"/>
  <Override PartName="/ppt/slides/slide351.xml" ContentType="application/vnd.openxmlformats-officedocument.presentationml.slide+xml"/>
  <Override PartName="/ppt/slides/slide352.xml" ContentType="application/vnd.openxmlformats-officedocument.presentationml.slide+xml"/>
  <Override PartName="/ppt/slides/slide353.xml" ContentType="application/vnd.openxmlformats-officedocument.presentationml.slide+xml"/>
  <Override PartName="/ppt/slides/slide354.xml" ContentType="application/vnd.openxmlformats-officedocument.presentationml.slide+xml"/>
  <Override PartName="/ppt/slides/slide355.xml" ContentType="application/vnd.openxmlformats-officedocument.presentationml.slide+xml"/>
  <Override PartName="/ppt/slides/slide356.xml" ContentType="application/vnd.openxmlformats-officedocument.presentationml.slide+xml"/>
  <Override PartName="/ppt/slides/slide357.xml" ContentType="application/vnd.openxmlformats-officedocument.presentationml.slide+xml"/>
  <Override PartName="/ppt/slides/slide358.xml" ContentType="application/vnd.openxmlformats-officedocument.presentationml.slide+xml"/>
  <Override PartName="/ppt/slides/slide359.xml" ContentType="application/vnd.openxmlformats-officedocument.presentationml.slide+xml"/>
  <Override PartName="/ppt/slides/slide360.xml" ContentType="application/vnd.openxmlformats-officedocument.presentationml.slide+xml"/>
  <Override PartName="/ppt/slides/slide361.xml" ContentType="application/vnd.openxmlformats-officedocument.presentationml.slide+xml"/>
  <Override PartName="/ppt/slides/slide362.xml" ContentType="application/vnd.openxmlformats-officedocument.presentationml.slide+xml"/>
  <Override PartName="/ppt/slides/slide363.xml" ContentType="application/vnd.openxmlformats-officedocument.presentationml.slide+xml"/>
  <Override PartName="/ppt/slides/slide364.xml" ContentType="application/vnd.openxmlformats-officedocument.presentationml.slide+xml"/>
  <Override PartName="/ppt/slides/slide365.xml" ContentType="application/vnd.openxmlformats-officedocument.presentationml.slide+xml"/>
  <Override PartName="/ppt/slides/slide366.xml" ContentType="application/vnd.openxmlformats-officedocument.presentationml.slide+xml"/>
  <Override PartName="/ppt/slides/slide367.xml" ContentType="application/vnd.openxmlformats-officedocument.presentationml.slide+xml"/>
  <Override PartName="/ppt/slides/slide368.xml" ContentType="application/vnd.openxmlformats-officedocument.presentationml.slide+xml"/>
  <Override PartName="/ppt/slides/slide369.xml" ContentType="application/vnd.openxmlformats-officedocument.presentationml.slide+xml"/>
  <Override PartName="/ppt/slides/slide370.xml" ContentType="application/vnd.openxmlformats-officedocument.presentationml.slide+xml"/>
  <Override PartName="/ppt/slides/slide371.xml" ContentType="application/vnd.openxmlformats-officedocument.presentationml.slide+xml"/>
  <Override PartName="/ppt/slides/slide372.xml" ContentType="application/vnd.openxmlformats-officedocument.presentationml.slide+xml"/>
  <Override PartName="/ppt/slides/slide373.xml" ContentType="application/vnd.openxmlformats-officedocument.presentationml.slide+xml"/>
  <Override PartName="/ppt/slides/slide374.xml" ContentType="application/vnd.openxmlformats-officedocument.presentationml.slide+xml"/>
  <Override PartName="/ppt/slides/slide375.xml" ContentType="application/vnd.openxmlformats-officedocument.presentationml.slide+xml"/>
  <Override PartName="/ppt/slides/slide376.xml" ContentType="application/vnd.openxmlformats-officedocument.presentationml.slide+xml"/>
  <Override PartName="/ppt/slides/slide377.xml" ContentType="application/vnd.openxmlformats-officedocument.presentationml.slide+xml"/>
  <Override PartName="/ppt/slides/slide378.xml" ContentType="application/vnd.openxmlformats-officedocument.presentationml.slide+xml"/>
  <Override PartName="/ppt/slides/slide379.xml" ContentType="application/vnd.openxmlformats-officedocument.presentationml.slide+xml"/>
  <Override PartName="/ppt/slides/slide380.xml" ContentType="application/vnd.openxmlformats-officedocument.presentationml.slide+xml"/>
  <Override PartName="/ppt/slides/slide381.xml" ContentType="application/vnd.openxmlformats-officedocument.presentationml.slide+xml"/>
  <Override PartName="/ppt/slides/slide382.xml" ContentType="application/vnd.openxmlformats-officedocument.presentationml.slide+xml"/>
  <Override PartName="/ppt/slides/slide383.xml" ContentType="application/vnd.openxmlformats-officedocument.presentationml.slide+xml"/>
  <Override PartName="/ppt/slides/slide384.xml" ContentType="application/vnd.openxmlformats-officedocument.presentationml.slide+xml"/>
  <Override PartName="/ppt/slides/slide385.xml" ContentType="application/vnd.openxmlformats-officedocument.presentationml.slide+xml"/>
  <Override PartName="/ppt/slides/slide386.xml" ContentType="application/vnd.openxmlformats-officedocument.presentationml.slide+xml"/>
  <Override PartName="/ppt/slides/slide387.xml" ContentType="application/vnd.openxmlformats-officedocument.presentationml.slide+xml"/>
  <Override PartName="/ppt/slides/slide388.xml" ContentType="application/vnd.openxmlformats-officedocument.presentationml.slide+xml"/>
  <Override PartName="/ppt/slides/slide389.xml" ContentType="application/vnd.openxmlformats-officedocument.presentationml.slide+xml"/>
  <Override PartName="/ppt/slides/slide390.xml" ContentType="application/vnd.openxmlformats-officedocument.presentationml.slide+xml"/>
  <Override PartName="/ppt/slides/slide391.xml" ContentType="application/vnd.openxmlformats-officedocument.presentationml.slide+xml"/>
  <Override PartName="/ppt/slides/slide392.xml" ContentType="application/vnd.openxmlformats-officedocument.presentationml.slide+xml"/>
  <Override PartName="/ppt/slides/slide393.xml" ContentType="application/vnd.openxmlformats-officedocument.presentationml.slide+xml"/>
  <Override PartName="/ppt/slides/slide394.xml" ContentType="application/vnd.openxmlformats-officedocument.presentationml.slide+xml"/>
  <Override PartName="/ppt/slides/slide395.xml" ContentType="application/vnd.openxmlformats-officedocument.presentationml.slide+xml"/>
  <Override PartName="/ppt/slides/slide396.xml" ContentType="application/vnd.openxmlformats-officedocument.presentationml.slide+xml"/>
  <Override PartName="/ppt/slides/slide397.xml" ContentType="application/vnd.openxmlformats-officedocument.presentationml.slide+xml"/>
  <Override PartName="/ppt/slides/slide398.xml" ContentType="application/vnd.openxmlformats-officedocument.presentationml.slide+xml"/>
  <Override PartName="/ppt/slides/slide399.xml" ContentType="application/vnd.openxmlformats-officedocument.presentationml.slide+xml"/>
  <Override PartName="/ppt/slides/slide400.xml" ContentType="application/vnd.openxmlformats-officedocument.presentationml.slide+xml"/>
  <Override PartName="/ppt/slides/slide401.xml" ContentType="application/vnd.openxmlformats-officedocument.presentationml.slide+xml"/>
  <Override PartName="/ppt/slides/slide402.xml" ContentType="application/vnd.openxmlformats-officedocument.presentationml.slide+xml"/>
  <Override PartName="/ppt/slides/slide403.xml" ContentType="application/vnd.openxmlformats-officedocument.presentationml.slide+xml"/>
  <Override PartName="/ppt/slides/slide404.xml" ContentType="application/vnd.openxmlformats-officedocument.presentationml.slide+xml"/>
  <Override PartName="/ppt/slides/slide405.xml" ContentType="application/vnd.openxmlformats-officedocument.presentationml.slide+xml"/>
  <Override PartName="/ppt/slides/slide406.xml" ContentType="application/vnd.openxmlformats-officedocument.presentationml.slide+xml"/>
  <Override PartName="/ppt/slides/slide407.xml" ContentType="application/vnd.openxmlformats-officedocument.presentationml.slide+xml"/>
  <Override PartName="/ppt/slides/slide408.xml" ContentType="application/vnd.openxmlformats-officedocument.presentationml.slide+xml"/>
  <Override PartName="/ppt/slides/slide409.xml" ContentType="application/vnd.openxmlformats-officedocument.presentationml.slide+xml"/>
  <Override PartName="/ppt/slides/slide410.xml" ContentType="application/vnd.openxmlformats-officedocument.presentationml.slide+xml"/>
  <Override PartName="/ppt/slides/slide411.xml" ContentType="application/vnd.openxmlformats-officedocument.presentationml.slide+xml"/>
  <Override PartName="/ppt/slides/slide412.xml" ContentType="application/vnd.openxmlformats-officedocument.presentationml.slide+xml"/>
  <Override PartName="/ppt/slides/slide413.xml" ContentType="application/vnd.openxmlformats-officedocument.presentationml.slide+xml"/>
  <Override PartName="/ppt/slides/slide414.xml" ContentType="application/vnd.openxmlformats-officedocument.presentationml.slide+xml"/>
  <Override PartName="/ppt/slides/slide415.xml" ContentType="application/vnd.openxmlformats-officedocument.presentationml.slide+xml"/>
  <Override PartName="/ppt/slides/slide416.xml" ContentType="application/vnd.openxmlformats-officedocument.presentationml.slide+xml"/>
  <Override PartName="/ppt/slides/slide417.xml" ContentType="application/vnd.openxmlformats-officedocument.presentationml.slide+xml"/>
  <Override PartName="/ppt/slides/slide418.xml" ContentType="application/vnd.openxmlformats-officedocument.presentationml.slide+xml"/>
  <Override PartName="/ppt/slides/slide419.xml" ContentType="application/vnd.openxmlformats-officedocument.presentationml.slide+xml"/>
  <Override PartName="/ppt/slides/slide420.xml" ContentType="application/vnd.openxmlformats-officedocument.presentationml.slide+xml"/>
  <Override PartName="/ppt/slides/slide421.xml" ContentType="application/vnd.openxmlformats-officedocument.presentationml.slide+xml"/>
  <Override PartName="/ppt/slides/slide422.xml" ContentType="application/vnd.openxmlformats-officedocument.presentationml.slide+xml"/>
  <Override PartName="/ppt/slides/slide423.xml" ContentType="application/vnd.openxmlformats-officedocument.presentationml.slide+xml"/>
  <Override PartName="/ppt/slides/slide424.xml" ContentType="application/vnd.openxmlformats-officedocument.presentationml.slide+xml"/>
  <Override PartName="/ppt/slides/slide425.xml" ContentType="application/vnd.openxmlformats-officedocument.presentationml.slide+xml"/>
  <Override PartName="/ppt/slides/slide426.xml" ContentType="application/vnd.openxmlformats-officedocument.presentationml.slide+xml"/>
  <Override PartName="/ppt/slides/slide427.xml" ContentType="application/vnd.openxmlformats-officedocument.presentationml.slide+xml"/>
  <Override PartName="/ppt/slides/slide428.xml" ContentType="application/vnd.openxmlformats-officedocument.presentationml.slide+xml"/>
  <Override PartName="/ppt/slides/slide429.xml" ContentType="application/vnd.openxmlformats-officedocument.presentationml.slide+xml"/>
  <Override PartName="/ppt/slides/slide430.xml" ContentType="application/vnd.openxmlformats-officedocument.presentationml.slide+xml"/>
  <Override PartName="/ppt/slides/slide431.xml" ContentType="application/vnd.openxmlformats-officedocument.presentationml.slide+xml"/>
  <Override PartName="/ppt/slides/slide432.xml" ContentType="application/vnd.openxmlformats-officedocument.presentationml.slide+xml"/>
  <Override PartName="/ppt/slides/slide433.xml" ContentType="application/vnd.openxmlformats-officedocument.presentationml.slide+xml"/>
  <Override PartName="/ppt/slides/slide434.xml" ContentType="application/vnd.openxmlformats-officedocument.presentationml.slide+xml"/>
  <Override PartName="/ppt/slides/slide435.xml" ContentType="application/vnd.openxmlformats-officedocument.presentationml.slide+xml"/>
  <Override PartName="/ppt/slides/slide436.xml" ContentType="application/vnd.openxmlformats-officedocument.presentationml.slide+xml"/>
  <Override PartName="/ppt/slides/slide437.xml" ContentType="application/vnd.openxmlformats-officedocument.presentationml.slide+xml"/>
  <Override PartName="/ppt/slides/slide438.xml" ContentType="application/vnd.openxmlformats-officedocument.presentationml.slide+xml"/>
  <Override PartName="/ppt/slides/slide439.xml" ContentType="application/vnd.openxmlformats-officedocument.presentationml.slide+xml"/>
  <Override PartName="/ppt/slides/slide440.xml" ContentType="application/vnd.openxmlformats-officedocument.presentationml.slide+xml"/>
  <Override PartName="/ppt/slides/slide441.xml" ContentType="application/vnd.openxmlformats-officedocument.presentationml.slide+xml"/>
  <Override PartName="/ppt/slides/slide442.xml" ContentType="application/vnd.openxmlformats-officedocument.presentationml.slide+xml"/>
  <Override PartName="/ppt/slides/slide443.xml" ContentType="application/vnd.openxmlformats-officedocument.presentationml.slide+xml"/>
  <Override PartName="/ppt/slides/slide444.xml" ContentType="application/vnd.openxmlformats-officedocument.presentationml.slide+xml"/>
  <Override PartName="/ppt/slides/slide445.xml" ContentType="application/vnd.openxmlformats-officedocument.presentationml.slide+xml"/>
  <Override PartName="/ppt/slides/slide446.xml" ContentType="application/vnd.openxmlformats-officedocument.presentationml.slide+xml"/>
  <Override PartName="/ppt/slides/slide447.xml" ContentType="application/vnd.openxmlformats-officedocument.presentationml.slide+xml"/>
  <Override PartName="/ppt/slides/slide448.xml" ContentType="application/vnd.openxmlformats-officedocument.presentationml.slide+xml"/>
  <Override PartName="/ppt/slides/slide449.xml" ContentType="application/vnd.openxmlformats-officedocument.presentationml.slide+xml"/>
  <Override PartName="/ppt/slides/slide450.xml" ContentType="application/vnd.openxmlformats-officedocument.presentationml.slide+xml"/>
  <Override PartName="/ppt/slides/slide4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3"/>
  </p:notesMasterIdLst>
  <p:sldIdLst>
    <p:sldId id="256" r:id="rId2"/>
    <p:sldId id="505" r:id="rId3"/>
    <p:sldId id="496" r:id="rId4"/>
    <p:sldId id="499" r:id="rId5"/>
    <p:sldId id="490" r:id="rId6"/>
    <p:sldId id="497" r:id="rId7"/>
    <p:sldId id="495" r:id="rId8"/>
    <p:sldId id="498" r:id="rId9"/>
    <p:sldId id="493" r:id="rId10"/>
    <p:sldId id="487" r:id="rId11"/>
    <p:sldId id="486" r:id="rId12"/>
    <p:sldId id="488" r:id="rId13"/>
    <p:sldId id="489" r:id="rId14"/>
    <p:sldId id="494" r:id="rId15"/>
    <p:sldId id="492" r:id="rId16"/>
    <p:sldId id="491" r:id="rId17"/>
    <p:sldId id="500" r:id="rId18"/>
    <p:sldId id="503" r:id="rId19"/>
    <p:sldId id="501" r:id="rId20"/>
    <p:sldId id="502" r:id="rId21"/>
    <p:sldId id="504" r:id="rId22"/>
    <p:sldId id="520" r:id="rId23"/>
    <p:sldId id="521" r:id="rId24"/>
    <p:sldId id="522" r:id="rId25"/>
    <p:sldId id="523" r:id="rId26"/>
    <p:sldId id="524" r:id="rId27"/>
    <p:sldId id="398" r:id="rId28"/>
    <p:sldId id="257" r:id="rId29"/>
    <p:sldId id="268" r:id="rId30"/>
    <p:sldId id="267" r:id="rId31"/>
    <p:sldId id="401" r:id="rId32"/>
    <p:sldId id="260" r:id="rId33"/>
    <p:sldId id="262" r:id="rId34"/>
    <p:sldId id="269" r:id="rId35"/>
    <p:sldId id="402" r:id="rId36"/>
    <p:sldId id="270" r:id="rId37"/>
    <p:sldId id="278" r:id="rId38"/>
    <p:sldId id="271" r:id="rId39"/>
    <p:sldId id="272" r:id="rId40"/>
    <p:sldId id="274" r:id="rId41"/>
    <p:sldId id="273" r:id="rId42"/>
    <p:sldId id="403" r:id="rId43"/>
    <p:sldId id="275" r:id="rId44"/>
    <p:sldId id="276" r:id="rId45"/>
    <p:sldId id="517" r:id="rId46"/>
    <p:sldId id="400" r:id="rId47"/>
    <p:sldId id="258" r:id="rId48"/>
    <p:sldId id="410" r:id="rId49"/>
    <p:sldId id="411" r:id="rId50"/>
    <p:sldId id="412" r:id="rId51"/>
    <p:sldId id="263" r:id="rId52"/>
    <p:sldId id="277" r:id="rId53"/>
    <p:sldId id="399" r:id="rId54"/>
    <p:sldId id="279" r:id="rId55"/>
    <p:sldId id="280" r:id="rId56"/>
    <p:sldId id="281" r:id="rId57"/>
    <p:sldId id="282" r:id="rId58"/>
    <p:sldId id="284" r:id="rId59"/>
    <p:sldId id="264" r:id="rId60"/>
    <p:sldId id="395" r:id="rId61"/>
    <p:sldId id="290" r:id="rId62"/>
    <p:sldId id="292" r:id="rId63"/>
    <p:sldId id="291" r:id="rId64"/>
    <p:sldId id="413" r:id="rId65"/>
    <p:sldId id="294" r:id="rId66"/>
    <p:sldId id="301" r:id="rId67"/>
    <p:sldId id="388" r:id="rId68"/>
    <p:sldId id="370" r:id="rId69"/>
    <p:sldId id="378" r:id="rId70"/>
    <p:sldId id="393" r:id="rId71"/>
    <p:sldId id="293" r:id="rId72"/>
    <p:sldId id="295" r:id="rId73"/>
    <p:sldId id="296" r:id="rId74"/>
    <p:sldId id="297" r:id="rId75"/>
    <p:sldId id="371" r:id="rId76"/>
    <p:sldId id="394" r:id="rId77"/>
    <p:sldId id="299" r:id="rId78"/>
    <p:sldId id="287" r:id="rId79"/>
    <p:sldId id="396" r:id="rId80"/>
    <p:sldId id="288" r:id="rId81"/>
    <p:sldId id="298" r:id="rId82"/>
    <p:sldId id="300" r:id="rId83"/>
    <p:sldId id="442" r:id="rId84"/>
    <p:sldId id="397" r:id="rId85"/>
    <p:sldId id="389" r:id="rId86"/>
    <p:sldId id="390" r:id="rId87"/>
    <p:sldId id="391" r:id="rId88"/>
    <p:sldId id="320" r:id="rId89"/>
    <p:sldId id="414" r:id="rId90"/>
    <p:sldId id="305" r:id="rId91"/>
    <p:sldId id="314" r:id="rId92"/>
    <p:sldId id="307" r:id="rId93"/>
    <p:sldId id="306" r:id="rId94"/>
    <p:sldId id="392" r:id="rId95"/>
    <p:sldId id="311" r:id="rId96"/>
    <p:sldId id="316" r:id="rId97"/>
    <p:sldId id="319" r:id="rId98"/>
    <p:sldId id="321" r:id="rId99"/>
    <p:sldId id="323" r:id="rId100"/>
    <p:sldId id="317" r:id="rId101"/>
    <p:sldId id="326" r:id="rId102"/>
    <p:sldId id="318" r:id="rId103"/>
    <p:sldId id="415" r:id="rId104"/>
    <p:sldId id="325" r:id="rId105"/>
    <p:sldId id="335" r:id="rId106"/>
    <p:sldId id="324" r:id="rId107"/>
    <p:sldId id="315" r:id="rId108"/>
    <p:sldId id="336" r:id="rId109"/>
    <p:sldId id="337" r:id="rId110"/>
    <p:sldId id="338" r:id="rId111"/>
    <p:sldId id="339" r:id="rId112"/>
    <p:sldId id="340" r:id="rId113"/>
    <p:sldId id="341" r:id="rId114"/>
    <p:sldId id="342" r:id="rId115"/>
    <p:sldId id="343" r:id="rId116"/>
    <p:sldId id="344" r:id="rId117"/>
    <p:sldId id="345" r:id="rId118"/>
    <p:sldId id="540" r:id="rId119"/>
    <p:sldId id="346" r:id="rId120"/>
    <p:sldId id="387" r:id="rId121"/>
    <p:sldId id="347" r:id="rId122"/>
    <p:sldId id="348" r:id="rId123"/>
    <p:sldId id="404" r:id="rId124"/>
    <p:sldId id="302" r:id="rId125"/>
    <p:sldId id="303" r:id="rId126"/>
    <p:sldId id="333" r:id="rId127"/>
    <p:sldId id="362" r:id="rId128"/>
    <p:sldId id="308" r:id="rId129"/>
    <p:sldId id="304" r:id="rId130"/>
    <p:sldId id="330" r:id="rId131"/>
    <p:sldId id="331" r:id="rId132"/>
    <p:sldId id="332" r:id="rId133"/>
    <p:sldId id="327" r:id="rId134"/>
    <p:sldId id="328" r:id="rId135"/>
    <p:sldId id="312" r:id="rId136"/>
    <p:sldId id="532" r:id="rId137"/>
    <p:sldId id="310" r:id="rId138"/>
    <p:sldId id="334" r:id="rId139"/>
    <p:sldId id="359" r:id="rId140"/>
    <p:sldId id="363" r:id="rId141"/>
    <p:sldId id="365" r:id="rId142"/>
    <p:sldId id="416" r:id="rId143"/>
    <p:sldId id="366" r:id="rId144"/>
    <p:sldId id="313" r:id="rId145"/>
    <p:sldId id="361" r:id="rId146"/>
    <p:sldId id="405" r:id="rId147"/>
    <p:sldId id="357" r:id="rId148"/>
    <p:sldId id="354" r:id="rId149"/>
    <p:sldId id="349" r:id="rId150"/>
    <p:sldId id="350" r:id="rId151"/>
    <p:sldId id="358" r:id="rId152"/>
    <p:sldId id="353" r:id="rId153"/>
    <p:sldId id="356" r:id="rId154"/>
    <p:sldId id="355" r:id="rId155"/>
    <p:sldId id="352" r:id="rId156"/>
    <p:sldId id="351" r:id="rId157"/>
    <p:sldId id="261" r:id="rId158"/>
    <p:sldId id="518" r:id="rId159"/>
    <p:sldId id="542" r:id="rId160"/>
    <p:sldId id="541" r:id="rId161"/>
    <p:sldId id="547" r:id="rId162"/>
    <p:sldId id="543" r:id="rId163"/>
    <p:sldId id="545" r:id="rId164"/>
    <p:sldId id="546" r:id="rId165"/>
    <p:sldId id="550" r:id="rId166"/>
    <p:sldId id="544" r:id="rId167"/>
    <p:sldId id="519" r:id="rId168"/>
    <p:sldId id="548" r:id="rId169"/>
    <p:sldId id="549" r:id="rId170"/>
    <p:sldId id="368" r:id="rId171"/>
    <p:sldId id="369" r:id="rId172"/>
    <p:sldId id="408" r:id="rId173"/>
    <p:sldId id="372" r:id="rId174"/>
    <p:sldId id="373" r:id="rId175"/>
    <p:sldId id="374" r:id="rId176"/>
    <p:sldId id="463" r:id="rId177"/>
    <p:sldId id="376" r:id="rId178"/>
    <p:sldId id="409" r:id="rId179"/>
    <p:sldId id="375" r:id="rId180"/>
    <p:sldId id="377" r:id="rId181"/>
    <p:sldId id="464" r:id="rId182"/>
    <p:sldId id="424" r:id="rId183"/>
    <p:sldId id="419" r:id="rId184"/>
    <p:sldId id="422" r:id="rId185"/>
    <p:sldId id="423" r:id="rId186"/>
    <p:sldId id="420" r:id="rId187"/>
    <p:sldId id="425" r:id="rId188"/>
    <p:sldId id="426" r:id="rId189"/>
    <p:sldId id="427" r:id="rId190"/>
    <p:sldId id="407" r:id="rId191"/>
    <p:sldId id="379" r:id="rId192"/>
    <p:sldId id="380" r:id="rId193"/>
    <p:sldId id="381" r:id="rId194"/>
    <p:sldId id="382" r:id="rId195"/>
    <p:sldId id="383" r:id="rId196"/>
    <p:sldId id="384" r:id="rId197"/>
    <p:sldId id="385" r:id="rId198"/>
    <p:sldId id="429" r:id="rId199"/>
    <p:sldId id="430" r:id="rId200"/>
    <p:sldId id="428" r:id="rId201"/>
    <p:sldId id="431" r:id="rId202"/>
    <p:sldId id="432" r:id="rId203"/>
    <p:sldId id="470" r:id="rId204"/>
    <p:sldId id="455" r:id="rId205"/>
    <p:sldId id="454" r:id="rId206"/>
    <p:sldId id="459" r:id="rId207"/>
    <p:sldId id="440" r:id="rId208"/>
    <p:sldId id="446" r:id="rId209"/>
    <p:sldId id="466" r:id="rId210"/>
    <p:sldId id="441" r:id="rId211"/>
    <p:sldId id="447" r:id="rId212"/>
    <p:sldId id="457" r:id="rId213"/>
    <p:sldId id="458" r:id="rId214"/>
    <p:sldId id="448" r:id="rId215"/>
    <p:sldId id="449" r:id="rId216"/>
    <p:sldId id="450" r:id="rId217"/>
    <p:sldId id="456" r:id="rId218"/>
    <p:sldId id="451" r:id="rId219"/>
    <p:sldId id="452" r:id="rId220"/>
    <p:sldId id="453" r:id="rId221"/>
    <p:sldId id="460" r:id="rId222"/>
    <p:sldId id="471" r:id="rId223"/>
    <p:sldId id="443" r:id="rId224"/>
    <p:sldId id="444" r:id="rId225"/>
    <p:sldId id="445" r:id="rId226"/>
    <p:sldId id="461" r:id="rId227"/>
    <p:sldId id="462" r:id="rId228"/>
    <p:sldId id="506" r:id="rId229"/>
    <p:sldId id="525" r:id="rId230"/>
    <p:sldId id="526" r:id="rId231"/>
    <p:sldId id="467" r:id="rId232"/>
    <p:sldId id="527" r:id="rId233"/>
    <p:sldId id="528" r:id="rId234"/>
    <p:sldId id="529" r:id="rId235"/>
    <p:sldId id="530" r:id="rId236"/>
    <p:sldId id="552" r:id="rId237"/>
    <p:sldId id="531" r:id="rId238"/>
    <p:sldId id="553" r:id="rId239"/>
    <p:sldId id="551" r:id="rId240"/>
    <p:sldId id="558" r:id="rId241"/>
    <p:sldId id="559" r:id="rId242"/>
    <p:sldId id="560" r:id="rId243"/>
    <p:sldId id="561" r:id="rId244"/>
    <p:sldId id="562" r:id="rId245"/>
    <p:sldId id="563" r:id="rId246"/>
    <p:sldId id="564" r:id="rId247"/>
    <p:sldId id="565" r:id="rId248"/>
    <p:sldId id="566" r:id="rId249"/>
    <p:sldId id="567" r:id="rId250"/>
    <p:sldId id="568" r:id="rId251"/>
    <p:sldId id="569" r:id="rId252"/>
    <p:sldId id="570" r:id="rId253"/>
    <p:sldId id="571" r:id="rId254"/>
    <p:sldId id="572" r:id="rId255"/>
    <p:sldId id="573" r:id="rId256"/>
    <p:sldId id="574" r:id="rId257"/>
    <p:sldId id="575" r:id="rId258"/>
    <p:sldId id="576" r:id="rId259"/>
    <p:sldId id="577" r:id="rId260"/>
    <p:sldId id="578" r:id="rId261"/>
    <p:sldId id="579" r:id="rId262"/>
    <p:sldId id="580" r:id="rId263"/>
    <p:sldId id="581" r:id="rId264"/>
    <p:sldId id="582" r:id="rId265"/>
    <p:sldId id="583" r:id="rId266"/>
    <p:sldId id="584" r:id="rId267"/>
    <p:sldId id="585" r:id="rId268"/>
    <p:sldId id="586" r:id="rId269"/>
    <p:sldId id="587" r:id="rId270"/>
    <p:sldId id="588" r:id="rId271"/>
    <p:sldId id="589" r:id="rId272"/>
    <p:sldId id="590" r:id="rId273"/>
    <p:sldId id="591" r:id="rId274"/>
    <p:sldId id="592" r:id="rId275"/>
    <p:sldId id="593" r:id="rId276"/>
    <p:sldId id="594" r:id="rId277"/>
    <p:sldId id="595" r:id="rId278"/>
    <p:sldId id="596" r:id="rId279"/>
    <p:sldId id="597" r:id="rId280"/>
    <p:sldId id="598" r:id="rId281"/>
    <p:sldId id="599" r:id="rId282"/>
    <p:sldId id="600" r:id="rId283"/>
    <p:sldId id="601" r:id="rId284"/>
    <p:sldId id="602" r:id="rId285"/>
    <p:sldId id="603" r:id="rId286"/>
    <p:sldId id="604" r:id="rId287"/>
    <p:sldId id="605" r:id="rId288"/>
    <p:sldId id="606" r:id="rId289"/>
    <p:sldId id="607" r:id="rId290"/>
    <p:sldId id="608" r:id="rId291"/>
    <p:sldId id="609" r:id="rId292"/>
    <p:sldId id="610" r:id="rId293"/>
    <p:sldId id="611" r:id="rId294"/>
    <p:sldId id="612" r:id="rId295"/>
    <p:sldId id="613" r:id="rId296"/>
    <p:sldId id="614" r:id="rId297"/>
    <p:sldId id="615" r:id="rId298"/>
    <p:sldId id="616" r:id="rId299"/>
    <p:sldId id="617" r:id="rId300"/>
    <p:sldId id="618" r:id="rId301"/>
    <p:sldId id="619" r:id="rId302"/>
    <p:sldId id="620" r:id="rId303"/>
    <p:sldId id="621" r:id="rId304"/>
    <p:sldId id="622" r:id="rId305"/>
    <p:sldId id="623" r:id="rId306"/>
    <p:sldId id="624" r:id="rId307"/>
    <p:sldId id="625" r:id="rId308"/>
    <p:sldId id="626" r:id="rId309"/>
    <p:sldId id="627" r:id="rId310"/>
    <p:sldId id="628" r:id="rId311"/>
    <p:sldId id="629" r:id="rId312"/>
    <p:sldId id="630" r:id="rId313"/>
    <p:sldId id="631" r:id="rId314"/>
    <p:sldId id="632" r:id="rId315"/>
    <p:sldId id="633" r:id="rId316"/>
    <p:sldId id="634" r:id="rId317"/>
    <p:sldId id="635" r:id="rId318"/>
    <p:sldId id="636" r:id="rId319"/>
    <p:sldId id="637" r:id="rId320"/>
    <p:sldId id="638" r:id="rId321"/>
    <p:sldId id="639" r:id="rId322"/>
    <p:sldId id="640" r:id="rId323"/>
    <p:sldId id="641" r:id="rId324"/>
    <p:sldId id="642" r:id="rId325"/>
    <p:sldId id="762" r:id="rId326"/>
    <p:sldId id="644" r:id="rId327"/>
    <p:sldId id="646" r:id="rId328"/>
    <p:sldId id="643" r:id="rId329"/>
    <p:sldId id="645" r:id="rId330"/>
    <p:sldId id="647" r:id="rId331"/>
    <p:sldId id="648" r:id="rId332"/>
    <p:sldId id="649" r:id="rId333"/>
    <p:sldId id="650" r:id="rId334"/>
    <p:sldId id="651" r:id="rId335"/>
    <p:sldId id="652" r:id="rId336"/>
    <p:sldId id="653" r:id="rId337"/>
    <p:sldId id="654" r:id="rId338"/>
    <p:sldId id="655" r:id="rId339"/>
    <p:sldId id="656" r:id="rId340"/>
    <p:sldId id="657" r:id="rId341"/>
    <p:sldId id="658" r:id="rId342"/>
    <p:sldId id="659" r:id="rId343"/>
    <p:sldId id="660" r:id="rId344"/>
    <p:sldId id="661" r:id="rId345"/>
    <p:sldId id="662" r:id="rId346"/>
    <p:sldId id="663" r:id="rId347"/>
    <p:sldId id="664" r:id="rId348"/>
    <p:sldId id="665" r:id="rId349"/>
    <p:sldId id="666" r:id="rId350"/>
    <p:sldId id="667" r:id="rId351"/>
    <p:sldId id="668" r:id="rId352"/>
    <p:sldId id="669" r:id="rId353"/>
    <p:sldId id="670" r:id="rId354"/>
    <p:sldId id="671" r:id="rId355"/>
    <p:sldId id="672" r:id="rId356"/>
    <p:sldId id="673" r:id="rId357"/>
    <p:sldId id="674" r:id="rId358"/>
    <p:sldId id="675" r:id="rId359"/>
    <p:sldId id="676" r:id="rId360"/>
    <p:sldId id="677" r:id="rId361"/>
    <p:sldId id="678" r:id="rId362"/>
    <p:sldId id="679" r:id="rId363"/>
    <p:sldId id="680" r:id="rId364"/>
    <p:sldId id="681" r:id="rId365"/>
    <p:sldId id="682" r:id="rId366"/>
    <p:sldId id="683" r:id="rId367"/>
    <p:sldId id="684" r:id="rId368"/>
    <p:sldId id="685" r:id="rId369"/>
    <p:sldId id="686" r:id="rId370"/>
    <p:sldId id="687" r:id="rId371"/>
    <p:sldId id="688" r:id="rId372"/>
    <p:sldId id="689" r:id="rId373"/>
    <p:sldId id="690" r:id="rId374"/>
    <p:sldId id="691" r:id="rId375"/>
    <p:sldId id="692" r:id="rId376"/>
    <p:sldId id="693" r:id="rId377"/>
    <p:sldId id="694" r:id="rId378"/>
    <p:sldId id="695" r:id="rId379"/>
    <p:sldId id="696" r:id="rId380"/>
    <p:sldId id="697" r:id="rId381"/>
    <p:sldId id="698" r:id="rId382"/>
    <p:sldId id="699" r:id="rId383"/>
    <p:sldId id="700" r:id="rId384"/>
    <p:sldId id="701" r:id="rId385"/>
    <p:sldId id="702" r:id="rId386"/>
    <p:sldId id="703" r:id="rId387"/>
    <p:sldId id="704" r:id="rId388"/>
    <p:sldId id="705" r:id="rId389"/>
    <p:sldId id="706" r:id="rId390"/>
    <p:sldId id="707" r:id="rId391"/>
    <p:sldId id="708" r:id="rId392"/>
    <p:sldId id="709" r:id="rId393"/>
    <p:sldId id="710" r:id="rId394"/>
    <p:sldId id="711" r:id="rId395"/>
    <p:sldId id="712" r:id="rId396"/>
    <p:sldId id="713" r:id="rId397"/>
    <p:sldId id="714" r:id="rId398"/>
    <p:sldId id="715" r:id="rId399"/>
    <p:sldId id="716" r:id="rId400"/>
    <p:sldId id="717" r:id="rId401"/>
    <p:sldId id="718" r:id="rId402"/>
    <p:sldId id="534" r:id="rId403"/>
    <p:sldId id="719" r:id="rId404"/>
    <p:sldId id="720" r:id="rId405"/>
    <p:sldId id="538" r:id="rId406"/>
    <p:sldId id="721" r:id="rId407"/>
    <p:sldId id="722" r:id="rId408"/>
    <p:sldId id="723" r:id="rId409"/>
    <p:sldId id="536" r:id="rId410"/>
    <p:sldId id="724" r:id="rId411"/>
    <p:sldId id="725" r:id="rId412"/>
    <p:sldId id="539" r:id="rId413"/>
    <p:sldId id="726" r:id="rId414"/>
    <p:sldId id="537" r:id="rId415"/>
    <p:sldId id="728" r:id="rId416"/>
    <p:sldId id="727" r:id="rId417"/>
    <p:sldId id="533" r:id="rId418"/>
    <p:sldId id="729" r:id="rId419"/>
    <p:sldId id="535" r:id="rId420"/>
    <p:sldId id="730" r:id="rId421"/>
    <p:sldId id="731" r:id="rId422"/>
    <p:sldId id="732" r:id="rId423"/>
    <p:sldId id="733" r:id="rId424"/>
    <p:sldId id="734" r:id="rId425"/>
    <p:sldId id="735" r:id="rId426"/>
    <p:sldId id="736" r:id="rId427"/>
    <p:sldId id="737" r:id="rId428"/>
    <p:sldId id="738" r:id="rId429"/>
    <p:sldId id="739" r:id="rId430"/>
    <p:sldId id="740" r:id="rId431"/>
    <p:sldId id="741" r:id="rId432"/>
    <p:sldId id="742" r:id="rId433"/>
    <p:sldId id="743" r:id="rId434"/>
    <p:sldId id="744" r:id="rId435"/>
    <p:sldId id="745" r:id="rId436"/>
    <p:sldId id="746" r:id="rId437"/>
    <p:sldId id="747" r:id="rId438"/>
    <p:sldId id="748" r:id="rId439"/>
    <p:sldId id="749" r:id="rId440"/>
    <p:sldId id="750" r:id="rId441"/>
    <p:sldId id="751" r:id="rId442"/>
    <p:sldId id="752" r:id="rId443"/>
    <p:sldId id="753" r:id="rId444"/>
    <p:sldId id="754" r:id="rId445"/>
    <p:sldId id="755" r:id="rId446"/>
    <p:sldId id="756" r:id="rId447"/>
    <p:sldId id="757" r:id="rId448"/>
    <p:sldId id="758" r:id="rId449"/>
    <p:sldId id="759" r:id="rId450"/>
    <p:sldId id="760" r:id="rId451"/>
    <p:sldId id="761" r:id="rId45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FF9900"/>
    <a:srgbClr val="3E4D1F"/>
    <a:srgbClr val="2E3917"/>
    <a:srgbClr val="602E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>
        <p:scale>
          <a:sx n="69" d="100"/>
          <a:sy n="69" d="100"/>
        </p:scale>
        <p:origin x="-142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933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99" Type="http://schemas.openxmlformats.org/officeDocument/2006/relationships/slide" Target="slides/slide298.xml"/><Relationship Id="rId21" Type="http://schemas.openxmlformats.org/officeDocument/2006/relationships/slide" Target="slides/slide20.xml"/><Relationship Id="rId63" Type="http://schemas.openxmlformats.org/officeDocument/2006/relationships/slide" Target="slides/slide62.xml"/><Relationship Id="rId159" Type="http://schemas.openxmlformats.org/officeDocument/2006/relationships/slide" Target="slides/slide158.xml"/><Relationship Id="rId324" Type="http://schemas.openxmlformats.org/officeDocument/2006/relationships/slide" Target="slides/slide323.xml"/><Relationship Id="rId366" Type="http://schemas.openxmlformats.org/officeDocument/2006/relationships/slide" Target="slides/slide365.xml"/><Relationship Id="rId170" Type="http://schemas.openxmlformats.org/officeDocument/2006/relationships/slide" Target="slides/slide169.xml"/><Relationship Id="rId226" Type="http://schemas.openxmlformats.org/officeDocument/2006/relationships/slide" Target="slides/slide225.xml"/><Relationship Id="rId433" Type="http://schemas.openxmlformats.org/officeDocument/2006/relationships/slide" Target="slides/slide432.xml"/><Relationship Id="rId268" Type="http://schemas.openxmlformats.org/officeDocument/2006/relationships/slide" Target="slides/slide267.xml"/><Relationship Id="rId32" Type="http://schemas.openxmlformats.org/officeDocument/2006/relationships/slide" Target="slides/slide31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335" Type="http://schemas.openxmlformats.org/officeDocument/2006/relationships/slide" Target="slides/slide334.xml"/><Relationship Id="rId377" Type="http://schemas.openxmlformats.org/officeDocument/2006/relationships/slide" Target="slides/slide376.xml"/><Relationship Id="rId5" Type="http://schemas.openxmlformats.org/officeDocument/2006/relationships/slide" Target="slides/slide4.xml"/><Relationship Id="rId181" Type="http://schemas.openxmlformats.org/officeDocument/2006/relationships/slide" Target="slides/slide180.xml"/><Relationship Id="rId237" Type="http://schemas.openxmlformats.org/officeDocument/2006/relationships/slide" Target="slides/slide236.xml"/><Relationship Id="rId402" Type="http://schemas.openxmlformats.org/officeDocument/2006/relationships/slide" Target="slides/slide401.xml"/><Relationship Id="rId279" Type="http://schemas.openxmlformats.org/officeDocument/2006/relationships/slide" Target="slides/slide278.xml"/><Relationship Id="rId444" Type="http://schemas.openxmlformats.org/officeDocument/2006/relationships/slide" Target="slides/slide443.xml"/><Relationship Id="rId43" Type="http://schemas.openxmlformats.org/officeDocument/2006/relationships/slide" Target="slides/slide42.xml"/><Relationship Id="rId139" Type="http://schemas.openxmlformats.org/officeDocument/2006/relationships/slide" Target="slides/slide138.xml"/><Relationship Id="rId290" Type="http://schemas.openxmlformats.org/officeDocument/2006/relationships/slide" Target="slides/slide289.xml"/><Relationship Id="rId304" Type="http://schemas.openxmlformats.org/officeDocument/2006/relationships/slide" Target="slides/slide303.xml"/><Relationship Id="rId346" Type="http://schemas.openxmlformats.org/officeDocument/2006/relationships/slide" Target="slides/slide345.xml"/><Relationship Id="rId388" Type="http://schemas.openxmlformats.org/officeDocument/2006/relationships/slide" Target="slides/slide387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413" Type="http://schemas.openxmlformats.org/officeDocument/2006/relationships/slide" Target="slides/slide412.xml"/><Relationship Id="rId248" Type="http://schemas.openxmlformats.org/officeDocument/2006/relationships/slide" Target="slides/slide247.xml"/><Relationship Id="rId455" Type="http://schemas.openxmlformats.org/officeDocument/2006/relationships/viewProps" Target="viewProps.xml"/><Relationship Id="rId12" Type="http://schemas.openxmlformats.org/officeDocument/2006/relationships/slide" Target="slides/slide11.xml"/><Relationship Id="rId108" Type="http://schemas.openxmlformats.org/officeDocument/2006/relationships/slide" Target="slides/slide107.xml"/><Relationship Id="rId315" Type="http://schemas.openxmlformats.org/officeDocument/2006/relationships/slide" Target="slides/slide314.xml"/><Relationship Id="rId357" Type="http://schemas.openxmlformats.org/officeDocument/2006/relationships/slide" Target="slides/slide356.xml"/><Relationship Id="rId54" Type="http://schemas.openxmlformats.org/officeDocument/2006/relationships/slide" Target="slides/slide53.xml"/><Relationship Id="rId96" Type="http://schemas.openxmlformats.org/officeDocument/2006/relationships/slide" Target="slides/slide95.xml"/><Relationship Id="rId161" Type="http://schemas.openxmlformats.org/officeDocument/2006/relationships/slide" Target="slides/slide160.xml"/><Relationship Id="rId217" Type="http://schemas.openxmlformats.org/officeDocument/2006/relationships/slide" Target="slides/slide216.xml"/><Relationship Id="rId399" Type="http://schemas.openxmlformats.org/officeDocument/2006/relationships/slide" Target="slides/slide398.xml"/><Relationship Id="rId259" Type="http://schemas.openxmlformats.org/officeDocument/2006/relationships/slide" Target="slides/slide258.xml"/><Relationship Id="rId424" Type="http://schemas.openxmlformats.org/officeDocument/2006/relationships/slide" Target="slides/slide423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270" Type="http://schemas.openxmlformats.org/officeDocument/2006/relationships/slide" Target="slides/slide269.xml"/><Relationship Id="rId291" Type="http://schemas.openxmlformats.org/officeDocument/2006/relationships/slide" Target="slides/slide290.xml"/><Relationship Id="rId305" Type="http://schemas.openxmlformats.org/officeDocument/2006/relationships/slide" Target="slides/slide304.xml"/><Relationship Id="rId326" Type="http://schemas.openxmlformats.org/officeDocument/2006/relationships/slide" Target="slides/slide325.xml"/><Relationship Id="rId347" Type="http://schemas.openxmlformats.org/officeDocument/2006/relationships/slide" Target="slides/slide346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368" Type="http://schemas.openxmlformats.org/officeDocument/2006/relationships/slide" Target="slides/slide367.xml"/><Relationship Id="rId389" Type="http://schemas.openxmlformats.org/officeDocument/2006/relationships/slide" Target="slides/slide388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228" Type="http://schemas.openxmlformats.org/officeDocument/2006/relationships/slide" Target="slides/slide227.xml"/><Relationship Id="rId249" Type="http://schemas.openxmlformats.org/officeDocument/2006/relationships/slide" Target="slides/slide248.xml"/><Relationship Id="rId414" Type="http://schemas.openxmlformats.org/officeDocument/2006/relationships/slide" Target="slides/slide413.xml"/><Relationship Id="rId435" Type="http://schemas.openxmlformats.org/officeDocument/2006/relationships/slide" Target="slides/slide434.xml"/><Relationship Id="rId456" Type="http://schemas.openxmlformats.org/officeDocument/2006/relationships/theme" Target="theme/theme1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260" Type="http://schemas.openxmlformats.org/officeDocument/2006/relationships/slide" Target="slides/slide259.xml"/><Relationship Id="rId281" Type="http://schemas.openxmlformats.org/officeDocument/2006/relationships/slide" Target="slides/slide280.xml"/><Relationship Id="rId316" Type="http://schemas.openxmlformats.org/officeDocument/2006/relationships/slide" Target="slides/slide315.xml"/><Relationship Id="rId337" Type="http://schemas.openxmlformats.org/officeDocument/2006/relationships/slide" Target="slides/slide336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358" Type="http://schemas.openxmlformats.org/officeDocument/2006/relationships/slide" Target="slides/slide357.xml"/><Relationship Id="rId379" Type="http://schemas.openxmlformats.org/officeDocument/2006/relationships/slide" Target="slides/slide378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slide" Target="slides/slide217.xml"/><Relationship Id="rId239" Type="http://schemas.openxmlformats.org/officeDocument/2006/relationships/slide" Target="slides/slide238.xml"/><Relationship Id="rId390" Type="http://schemas.openxmlformats.org/officeDocument/2006/relationships/slide" Target="slides/slide389.xml"/><Relationship Id="rId404" Type="http://schemas.openxmlformats.org/officeDocument/2006/relationships/slide" Target="slides/slide403.xml"/><Relationship Id="rId425" Type="http://schemas.openxmlformats.org/officeDocument/2006/relationships/slide" Target="slides/slide424.xml"/><Relationship Id="rId446" Type="http://schemas.openxmlformats.org/officeDocument/2006/relationships/slide" Target="slides/slide445.xml"/><Relationship Id="rId250" Type="http://schemas.openxmlformats.org/officeDocument/2006/relationships/slide" Target="slides/slide249.xml"/><Relationship Id="rId271" Type="http://schemas.openxmlformats.org/officeDocument/2006/relationships/slide" Target="slides/slide270.xml"/><Relationship Id="rId292" Type="http://schemas.openxmlformats.org/officeDocument/2006/relationships/slide" Target="slides/slide291.xml"/><Relationship Id="rId306" Type="http://schemas.openxmlformats.org/officeDocument/2006/relationships/slide" Target="slides/slide305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327" Type="http://schemas.openxmlformats.org/officeDocument/2006/relationships/slide" Target="slides/slide326.xml"/><Relationship Id="rId348" Type="http://schemas.openxmlformats.org/officeDocument/2006/relationships/slide" Target="slides/slide347.xml"/><Relationship Id="rId369" Type="http://schemas.openxmlformats.org/officeDocument/2006/relationships/slide" Target="slides/slide368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229" Type="http://schemas.openxmlformats.org/officeDocument/2006/relationships/slide" Target="slides/slide228.xml"/><Relationship Id="rId380" Type="http://schemas.openxmlformats.org/officeDocument/2006/relationships/slide" Target="slides/slide379.xml"/><Relationship Id="rId415" Type="http://schemas.openxmlformats.org/officeDocument/2006/relationships/slide" Target="slides/slide414.xml"/><Relationship Id="rId436" Type="http://schemas.openxmlformats.org/officeDocument/2006/relationships/slide" Target="slides/slide435.xml"/><Relationship Id="rId457" Type="http://schemas.openxmlformats.org/officeDocument/2006/relationships/tableStyles" Target="tableStyles.xml"/><Relationship Id="rId240" Type="http://schemas.openxmlformats.org/officeDocument/2006/relationships/slide" Target="slides/slide239.xml"/><Relationship Id="rId261" Type="http://schemas.openxmlformats.org/officeDocument/2006/relationships/slide" Target="slides/slide260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282" Type="http://schemas.openxmlformats.org/officeDocument/2006/relationships/slide" Target="slides/slide281.xml"/><Relationship Id="rId317" Type="http://schemas.openxmlformats.org/officeDocument/2006/relationships/slide" Target="slides/slide316.xml"/><Relationship Id="rId338" Type="http://schemas.openxmlformats.org/officeDocument/2006/relationships/slide" Target="slides/slide337.xml"/><Relationship Id="rId359" Type="http://schemas.openxmlformats.org/officeDocument/2006/relationships/slide" Target="slides/slide358.xml"/><Relationship Id="rId8" Type="http://schemas.openxmlformats.org/officeDocument/2006/relationships/slide" Target="slides/slide7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219" Type="http://schemas.openxmlformats.org/officeDocument/2006/relationships/slide" Target="slides/slide218.xml"/><Relationship Id="rId370" Type="http://schemas.openxmlformats.org/officeDocument/2006/relationships/slide" Target="slides/slide369.xml"/><Relationship Id="rId391" Type="http://schemas.openxmlformats.org/officeDocument/2006/relationships/slide" Target="slides/slide390.xml"/><Relationship Id="rId405" Type="http://schemas.openxmlformats.org/officeDocument/2006/relationships/slide" Target="slides/slide404.xml"/><Relationship Id="rId426" Type="http://schemas.openxmlformats.org/officeDocument/2006/relationships/slide" Target="slides/slide425.xml"/><Relationship Id="rId447" Type="http://schemas.openxmlformats.org/officeDocument/2006/relationships/slide" Target="slides/slide446.xml"/><Relationship Id="rId230" Type="http://schemas.openxmlformats.org/officeDocument/2006/relationships/slide" Target="slides/slide229.xml"/><Relationship Id="rId251" Type="http://schemas.openxmlformats.org/officeDocument/2006/relationships/slide" Target="slides/slide250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72" Type="http://schemas.openxmlformats.org/officeDocument/2006/relationships/slide" Target="slides/slide271.xml"/><Relationship Id="rId293" Type="http://schemas.openxmlformats.org/officeDocument/2006/relationships/slide" Target="slides/slide292.xml"/><Relationship Id="rId307" Type="http://schemas.openxmlformats.org/officeDocument/2006/relationships/slide" Target="slides/slide306.xml"/><Relationship Id="rId328" Type="http://schemas.openxmlformats.org/officeDocument/2006/relationships/slide" Target="slides/slide327.xml"/><Relationship Id="rId349" Type="http://schemas.openxmlformats.org/officeDocument/2006/relationships/slide" Target="slides/slide348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360" Type="http://schemas.openxmlformats.org/officeDocument/2006/relationships/slide" Target="slides/slide359.xml"/><Relationship Id="rId381" Type="http://schemas.openxmlformats.org/officeDocument/2006/relationships/slide" Target="slides/slide380.xml"/><Relationship Id="rId416" Type="http://schemas.openxmlformats.org/officeDocument/2006/relationships/slide" Target="slides/slide415.xml"/><Relationship Id="rId220" Type="http://schemas.openxmlformats.org/officeDocument/2006/relationships/slide" Target="slides/slide219.xml"/><Relationship Id="rId241" Type="http://schemas.openxmlformats.org/officeDocument/2006/relationships/slide" Target="slides/slide240.xml"/><Relationship Id="rId437" Type="http://schemas.openxmlformats.org/officeDocument/2006/relationships/slide" Target="slides/slide436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262" Type="http://schemas.openxmlformats.org/officeDocument/2006/relationships/slide" Target="slides/slide261.xml"/><Relationship Id="rId283" Type="http://schemas.openxmlformats.org/officeDocument/2006/relationships/slide" Target="slides/slide282.xml"/><Relationship Id="rId318" Type="http://schemas.openxmlformats.org/officeDocument/2006/relationships/slide" Target="slides/slide317.xml"/><Relationship Id="rId339" Type="http://schemas.openxmlformats.org/officeDocument/2006/relationships/slide" Target="slides/slide338.xml"/><Relationship Id="rId78" Type="http://schemas.openxmlformats.org/officeDocument/2006/relationships/slide" Target="slides/slide77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64" Type="http://schemas.openxmlformats.org/officeDocument/2006/relationships/slide" Target="slides/slide163.xml"/><Relationship Id="rId185" Type="http://schemas.openxmlformats.org/officeDocument/2006/relationships/slide" Target="slides/slide184.xml"/><Relationship Id="rId350" Type="http://schemas.openxmlformats.org/officeDocument/2006/relationships/slide" Target="slides/slide349.xml"/><Relationship Id="rId371" Type="http://schemas.openxmlformats.org/officeDocument/2006/relationships/slide" Target="slides/slide370.xml"/><Relationship Id="rId406" Type="http://schemas.openxmlformats.org/officeDocument/2006/relationships/slide" Target="slides/slide405.xml"/><Relationship Id="rId9" Type="http://schemas.openxmlformats.org/officeDocument/2006/relationships/slide" Target="slides/slide8.xml"/><Relationship Id="rId210" Type="http://schemas.openxmlformats.org/officeDocument/2006/relationships/slide" Target="slides/slide209.xml"/><Relationship Id="rId392" Type="http://schemas.openxmlformats.org/officeDocument/2006/relationships/slide" Target="slides/slide391.xml"/><Relationship Id="rId427" Type="http://schemas.openxmlformats.org/officeDocument/2006/relationships/slide" Target="slides/slide426.xml"/><Relationship Id="rId448" Type="http://schemas.openxmlformats.org/officeDocument/2006/relationships/slide" Target="slides/slide447.xml"/><Relationship Id="rId26" Type="http://schemas.openxmlformats.org/officeDocument/2006/relationships/slide" Target="slides/slide25.xml"/><Relationship Id="rId231" Type="http://schemas.openxmlformats.org/officeDocument/2006/relationships/slide" Target="slides/slide230.xml"/><Relationship Id="rId252" Type="http://schemas.openxmlformats.org/officeDocument/2006/relationships/slide" Target="slides/slide251.xml"/><Relationship Id="rId273" Type="http://schemas.openxmlformats.org/officeDocument/2006/relationships/slide" Target="slides/slide272.xml"/><Relationship Id="rId294" Type="http://schemas.openxmlformats.org/officeDocument/2006/relationships/slide" Target="slides/slide293.xml"/><Relationship Id="rId308" Type="http://schemas.openxmlformats.org/officeDocument/2006/relationships/slide" Target="slides/slide307.xml"/><Relationship Id="rId329" Type="http://schemas.openxmlformats.org/officeDocument/2006/relationships/slide" Target="slides/slide328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340" Type="http://schemas.openxmlformats.org/officeDocument/2006/relationships/slide" Target="slides/slide339.xml"/><Relationship Id="rId361" Type="http://schemas.openxmlformats.org/officeDocument/2006/relationships/slide" Target="slides/slide360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382" Type="http://schemas.openxmlformats.org/officeDocument/2006/relationships/slide" Target="slides/slide381.xml"/><Relationship Id="rId417" Type="http://schemas.openxmlformats.org/officeDocument/2006/relationships/slide" Target="slides/slide416.xml"/><Relationship Id="rId438" Type="http://schemas.openxmlformats.org/officeDocument/2006/relationships/slide" Target="slides/slide437.xml"/><Relationship Id="rId16" Type="http://schemas.openxmlformats.org/officeDocument/2006/relationships/slide" Target="slides/slide15.xml"/><Relationship Id="rId221" Type="http://schemas.openxmlformats.org/officeDocument/2006/relationships/slide" Target="slides/slide220.xml"/><Relationship Id="rId242" Type="http://schemas.openxmlformats.org/officeDocument/2006/relationships/slide" Target="slides/slide241.xml"/><Relationship Id="rId263" Type="http://schemas.openxmlformats.org/officeDocument/2006/relationships/slide" Target="slides/slide262.xml"/><Relationship Id="rId284" Type="http://schemas.openxmlformats.org/officeDocument/2006/relationships/slide" Target="slides/slide283.xml"/><Relationship Id="rId319" Type="http://schemas.openxmlformats.org/officeDocument/2006/relationships/slide" Target="slides/slide318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330" Type="http://schemas.openxmlformats.org/officeDocument/2006/relationships/slide" Target="slides/slide329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351" Type="http://schemas.openxmlformats.org/officeDocument/2006/relationships/slide" Target="slides/slide350.xml"/><Relationship Id="rId372" Type="http://schemas.openxmlformats.org/officeDocument/2006/relationships/slide" Target="slides/slide371.xml"/><Relationship Id="rId393" Type="http://schemas.openxmlformats.org/officeDocument/2006/relationships/slide" Target="slides/slide392.xml"/><Relationship Id="rId407" Type="http://schemas.openxmlformats.org/officeDocument/2006/relationships/slide" Target="slides/slide406.xml"/><Relationship Id="rId428" Type="http://schemas.openxmlformats.org/officeDocument/2006/relationships/slide" Target="slides/slide427.xml"/><Relationship Id="rId449" Type="http://schemas.openxmlformats.org/officeDocument/2006/relationships/slide" Target="slides/slide448.xml"/><Relationship Id="rId211" Type="http://schemas.openxmlformats.org/officeDocument/2006/relationships/slide" Target="slides/slide210.xml"/><Relationship Id="rId232" Type="http://schemas.openxmlformats.org/officeDocument/2006/relationships/slide" Target="slides/slide231.xml"/><Relationship Id="rId253" Type="http://schemas.openxmlformats.org/officeDocument/2006/relationships/slide" Target="slides/slide252.xml"/><Relationship Id="rId274" Type="http://schemas.openxmlformats.org/officeDocument/2006/relationships/slide" Target="slides/slide273.xml"/><Relationship Id="rId295" Type="http://schemas.openxmlformats.org/officeDocument/2006/relationships/slide" Target="slides/slide294.xml"/><Relationship Id="rId309" Type="http://schemas.openxmlformats.org/officeDocument/2006/relationships/slide" Target="slides/slide308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320" Type="http://schemas.openxmlformats.org/officeDocument/2006/relationships/slide" Target="slides/slide319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341" Type="http://schemas.openxmlformats.org/officeDocument/2006/relationships/slide" Target="slides/slide340.xml"/><Relationship Id="rId362" Type="http://schemas.openxmlformats.org/officeDocument/2006/relationships/slide" Target="slides/slide361.xml"/><Relationship Id="rId383" Type="http://schemas.openxmlformats.org/officeDocument/2006/relationships/slide" Target="slides/slide382.xml"/><Relationship Id="rId418" Type="http://schemas.openxmlformats.org/officeDocument/2006/relationships/slide" Target="slides/slide417.xml"/><Relationship Id="rId439" Type="http://schemas.openxmlformats.org/officeDocument/2006/relationships/slide" Target="slides/slide438.xml"/><Relationship Id="rId201" Type="http://schemas.openxmlformats.org/officeDocument/2006/relationships/slide" Target="slides/slide200.xml"/><Relationship Id="rId222" Type="http://schemas.openxmlformats.org/officeDocument/2006/relationships/slide" Target="slides/slide221.xml"/><Relationship Id="rId243" Type="http://schemas.openxmlformats.org/officeDocument/2006/relationships/slide" Target="slides/slide242.xml"/><Relationship Id="rId264" Type="http://schemas.openxmlformats.org/officeDocument/2006/relationships/slide" Target="slides/slide263.xml"/><Relationship Id="rId285" Type="http://schemas.openxmlformats.org/officeDocument/2006/relationships/slide" Target="slides/slide284.xml"/><Relationship Id="rId450" Type="http://schemas.openxmlformats.org/officeDocument/2006/relationships/slide" Target="slides/slide449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310" Type="http://schemas.openxmlformats.org/officeDocument/2006/relationships/slide" Target="slides/slide309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331" Type="http://schemas.openxmlformats.org/officeDocument/2006/relationships/slide" Target="slides/slide330.xml"/><Relationship Id="rId352" Type="http://schemas.openxmlformats.org/officeDocument/2006/relationships/slide" Target="slides/slide351.xml"/><Relationship Id="rId373" Type="http://schemas.openxmlformats.org/officeDocument/2006/relationships/slide" Target="slides/slide372.xml"/><Relationship Id="rId394" Type="http://schemas.openxmlformats.org/officeDocument/2006/relationships/slide" Target="slides/slide393.xml"/><Relationship Id="rId408" Type="http://schemas.openxmlformats.org/officeDocument/2006/relationships/slide" Target="slides/slide407.xml"/><Relationship Id="rId429" Type="http://schemas.openxmlformats.org/officeDocument/2006/relationships/slide" Target="slides/slide428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33" Type="http://schemas.openxmlformats.org/officeDocument/2006/relationships/slide" Target="slides/slide232.xml"/><Relationship Id="rId254" Type="http://schemas.openxmlformats.org/officeDocument/2006/relationships/slide" Target="slides/slide253.xml"/><Relationship Id="rId440" Type="http://schemas.openxmlformats.org/officeDocument/2006/relationships/slide" Target="slides/slide439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275" Type="http://schemas.openxmlformats.org/officeDocument/2006/relationships/slide" Target="slides/slide274.xml"/><Relationship Id="rId296" Type="http://schemas.openxmlformats.org/officeDocument/2006/relationships/slide" Target="slides/slide295.xml"/><Relationship Id="rId300" Type="http://schemas.openxmlformats.org/officeDocument/2006/relationships/slide" Target="slides/slide299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321" Type="http://schemas.openxmlformats.org/officeDocument/2006/relationships/slide" Target="slides/slide320.xml"/><Relationship Id="rId342" Type="http://schemas.openxmlformats.org/officeDocument/2006/relationships/slide" Target="slides/slide341.xml"/><Relationship Id="rId363" Type="http://schemas.openxmlformats.org/officeDocument/2006/relationships/slide" Target="slides/slide362.xml"/><Relationship Id="rId384" Type="http://schemas.openxmlformats.org/officeDocument/2006/relationships/slide" Target="slides/slide383.xml"/><Relationship Id="rId419" Type="http://schemas.openxmlformats.org/officeDocument/2006/relationships/slide" Target="slides/slide418.xml"/><Relationship Id="rId202" Type="http://schemas.openxmlformats.org/officeDocument/2006/relationships/slide" Target="slides/slide201.xml"/><Relationship Id="rId223" Type="http://schemas.openxmlformats.org/officeDocument/2006/relationships/slide" Target="slides/slide222.xml"/><Relationship Id="rId244" Type="http://schemas.openxmlformats.org/officeDocument/2006/relationships/slide" Target="slides/slide243.xml"/><Relationship Id="rId430" Type="http://schemas.openxmlformats.org/officeDocument/2006/relationships/slide" Target="slides/slide429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265" Type="http://schemas.openxmlformats.org/officeDocument/2006/relationships/slide" Target="slides/slide264.xml"/><Relationship Id="rId286" Type="http://schemas.openxmlformats.org/officeDocument/2006/relationships/slide" Target="slides/slide285.xml"/><Relationship Id="rId451" Type="http://schemas.openxmlformats.org/officeDocument/2006/relationships/slide" Target="slides/slide450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311" Type="http://schemas.openxmlformats.org/officeDocument/2006/relationships/slide" Target="slides/slide310.xml"/><Relationship Id="rId332" Type="http://schemas.openxmlformats.org/officeDocument/2006/relationships/slide" Target="slides/slide331.xml"/><Relationship Id="rId353" Type="http://schemas.openxmlformats.org/officeDocument/2006/relationships/slide" Target="slides/slide352.xml"/><Relationship Id="rId374" Type="http://schemas.openxmlformats.org/officeDocument/2006/relationships/slide" Target="slides/slide373.xml"/><Relationship Id="rId395" Type="http://schemas.openxmlformats.org/officeDocument/2006/relationships/slide" Target="slides/slide394.xml"/><Relationship Id="rId409" Type="http://schemas.openxmlformats.org/officeDocument/2006/relationships/slide" Target="slides/slide408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34" Type="http://schemas.openxmlformats.org/officeDocument/2006/relationships/slide" Target="slides/slide233.xml"/><Relationship Id="rId420" Type="http://schemas.openxmlformats.org/officeDocument/2006/relationships/slide" Target="slides/slide419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55" Type="http://schemas.openxmlformats.org/officeDocument/2006/relationships/slide" Target="slides/slide254.xml"/><Relationship Id="rId276" Type="http://schemas.openxmlformats.org/officeDocument/2006/relationships/slide" Target="slides/slide275.xml"/><Relationship Id="rId297" Type="http://schemas.openxmlformats.org/officeDocument/2006/relationships/slide" Target="slides/slide296.xml"/><Relationship Id="rId441" Type="http://schemas.openxmlformats.org/officeDocument/2006/relationships/slide" Target="slides/slide440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301" Type="http://schemas.openxmlformats.org/officeDocument/2006/relationships/slide" Target="slides/slide300.xml"/><Relationship Id="rId322" Type="http://schemas.openxmlformats.org/officeDocument/2006/relationships/slide" Target="slides/slide321.xml"/><Relationship Id="rId343" Type="http://schemas.openxmlformats.org/officeDocument/2006/relationships/slide" Target="slides/slide342.xml"/><Relationship Id="rId364" Type="http://schemas.openxmlformats.org/officeDocument/2006/relationships/slide" Target="slides/slide363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385" Type="http://schemas.openxmlformats.org/officeDocument/2006/relationships/slide" Target="slides/slide384.xml"/><Relationship Id="rId19" Type="http://schemas.openxmlformats.org/officeDocument/2006/relationships/slide" Target="slides/slide18.xml"/><Relationship Id="rId224" Type="http://schemas.openxmlformats.org/officeDocument/2006/relationships/slide" Target="slides/slide223.xml"/><Relationship Id="rId245" Type="http://schemas.openxmlformats.org/officeDocument/2006/relationships/slide" Target="slides/slide244.xml"/><Relationship Id="rId266" Type="http://schemas.openxmlformats.org/officeDocument/2006/relationships/slide" Target="slides/slide265.xml"/><Relationship Id="rId287" Type="http://schemas.openxmlformats.org/officeDocument/2006/relationships/slide" Target="slides/slide286.xml"/><Relationship Id="rId410" Type="http://schemas.openxmlformats.org/officeDocument/2006/relationships/slide" Target="slides/slide409.xml"/><Relationship Id="rId431" Type="http://schemas.openxmlformats.org/officeDocument/2006/relationships/slide" Target="slides/slide430.xml"/><Relationship Id="rId452" Type="http://schemas.openxmlformats.org/officeDocument/2006/relationships/slide" Target="slides/slide451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312" Type="http://schemas.openxmlformats.org/officeDocument/2006/relationships/slide" Target="slides/slide311.xml"/><Relationship Id="rId333" Type="http://schemas.openxmlformats.org/officeDocument/2006/relationships/slide" Target="slides/slide332.xml"/><Relationship Id="rId354" Type="http://schemas.openxmlformats.org/officeDocument/2006/relationships/slide" Target="slides/slide353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189" Type="http://schemas.openxmlformats.org/officeDocument/2006/relationships/slide" Target="slides/slide188.xml"/><Relationship Id="rId375" Type="http://schemas.openxmlformats.org/officeDocument/2006/relationships/slide" Target="slides/slide374.xml"/><Relationship Id="rId396" Type="http://schemas.openxmlformats.org/officeDocument/2006/relationships/slide" Target="slides/slide395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35" Type="http://schemas.openxmlformats.org/officeDocument/2006/relationships/slide" Target="slides/slide234.xml"/><Relationship Id="rId256" Type="http://schemas.openxmlformats.org/officeDocument/2006/relationships/slide" Target="slides/slide255.xml"/><Relationship Id="rId277" Type="http://schemas.openxmlformats.org/officeDocument/2006/relationships/slide" Target="slides/slide276.xml"/><Relationship Id="rId298" Type="http://schemas.openxmlformats.org/officeDocument/2006/relationships/slide" Target="slides/slide297.xml"/><Relationship Id="rId400" Type="http://schemas.openxmlformats.org/officeDocument/2006/relationships/slide" Target="slides/slide399.xml"/><Relationship Id="rId421" Type="http://schemas.openxmlformats.org/officeDocument/2006/relationships/slide" Target="slides/slide420.xml"/><Relationship Id="rId442" Type="http://schemas.openxmlformats.org/officeDocument/2006/relationships/slide" Target="slides/slide441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302" Type="http://schemas.openxmlformats.org/officeDocument/2006/relationships/slide" Target="slides/slide301.xml"/><Relationship Id="rId323" Type="http://schemas.openxmlformats.org/officeDocument/2006/relationships/slide" Target="slides/slide322.xml"/><Relationship Id="rId344" Type="http://schemas.openxmlformats.org/officeDocument/2006/relationships/slide" Target="slides/slide34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179" Type="http://schemas.openxmlformats.org/officeDocument/2006/relationships/slide" Target="slides/slide178.xml"/><Relationship Id="rId365" Type="http://schemas.openxmlformats.org/officeDocument/2006/relationships/slide" Target="slides/slide364.xml"/><Relationship Id="rId386" Type="http://schemas.openxmlformats.org/officeDocument/2006/relationships/slide" Target="slides/slide385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5" Type="http://schemas.openxmlformats.org/officeDocument/2006/relationships/slide" Target="slides/slide224.xml"/><Relationship Id="rId246" Type="http://schemas.openxmlformats.org/officeDocument/2006/relationships/slide" Target="slides/slide245.xml"/><Relationship Id="rId267" Type="http://schemas.openxmlformats.org/officeDocument/2006/relationships/slide" Target="slides/slide266.xml"/><Relationship Id="rId288" Type="http://schemas.openxmlformats.org/officeDocument/2006/relationships/slide" Target="slides/slide287.xml"/><Relationship Id="rId411" Type="http://schemas.openxmlformats.org/officeDocument/2006/relationships/slide" Target="slides/slide410.xml"/><Relationship Id="rId432" Type="http://schemas.openxmlformats.org/officeDocument/2006/relationships/slide" Target="slides/slide431.xml"/><Relationship Id="rId453" Type="http://schemas.openxmlformats.org/officeDocument/2006/relationships/notesMaster" Target="notesMasters/notesMaster1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313" Type="http://schemas.openxmlformats.org/officeDocument/2006/relationships/slide" Target="slides/slide312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94" Type="http://schemas.openxmlformats.org/officeDocument/2006/relationships/slide" Target="slides/slide93.xml"/><Relationship Id="rId148" Type="http://schemas.openxmlformats.org/officeDocument/2006/relationships/slide" Target="slides/slide147.xml"/><Relationship Id="rId169" Type="http://schemas.openxmlformats.org/officeDocument/2006/relationships/slide" Target="slides/slide168.xml"/><Relationship Id="rId334" Type="http://schemas.openxmlformats.org/officeDocument/2006/relationships/slide" Target="slides/slide333.xml"/><Relationship Id="rId355" Type="http://schemas.openxmlformats.org/officeDocument/2006/relationships/slide" Target="slides/slide354.xml"/><Relationship Id="rId376" Type="http://schemas.openxmlformats.org/officeDocument/2006/relationships/slide" Target="slides/slide375.xml"/><Relationship Id="rId397" Type="http://schemas.openxmlformats.org/officeDocument/2006/relationships/slide" Target="slides/slide396.xml"/><Relationship Id="rId4" Type="http://schemas.openxmlformats.org/officeDocument/2006/relationships/slide" Target="slides/slide3.xml"/><Relationship Id="rId180" Type="http://schemas.openxmlformats.org/officeDocument/2006/relationships/slide" Target="slides/slide179.xml"/><Relationship Id="rId215" Type="http://schemas.openxmlformats.org/officeDocument/2006/relationships/slide" Target="slides/slide214.xml"/><Relationship Id="rId236" Type="http://schemas.openxmlformats.org/officeDocument/2006/relationships/slide" Target="slides/slide235.xml"/><Relationship Id="rId257" Type="http://schemas.openxmlformats.org/officeDocument/2006/relationships/slide" Target="slides/slide256.xml"/><Relationship Id="rId278" Type="http://schemas.openxmlformats.org/officeDocument/2006/relationships/slide" Target="slides/slide277.xml"/><Relationship Id="rId401" Type="http://schemas.openxmlformats.org/officeDocument/2006/relationships/slide" Target="slides/slide400.xml"/><Relationship Id="rId422" Type="http://schemas.openxmlformats.org/officeDocument/2006/relationships/slide" Target="slides/slide421.xml"/><Relationship Id="rId443" Type="http://schemas.openxmlformats.org/officeDocument/2006/relationships/slide" Target="slides/slide442.xml"/><Relationship Id="rId303" Type="http://schemas.openxmlformats.org/officeDocument/2006/relationships/slide" Target="slides/slide302.xml"/><Relationship Id="rId42" Type="http://schemas.openxmlformats.org/officeDocument/2006/relationships/slide" Target="slides/slide41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345" Type="http://schemas.openxmlformats.org/officeDocument/2006/relationships/slide" Target="slides/slide344.xml"/><Relationship Id="rId387" Type="http://schemas.openxmlformats.org/officeDocument/2006/relationships/slide" Target="slides/slide386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247" Type="http://schemas.openxmlformats.org/officeDocument/2006/relationships/slide" Target="slides/slide246.xml"/><Relationship Id="rId412" Type="http://schemas.openxmlformats.org/officeDocument/2006/relationships/slide" Target="slides/slide411.xml"/><Relationship Id="rId107" Type="http://schemas.openxmlformats.org/officeDocument/2006/relationships/slide" Target="slides/slide106.xml"/><Relationship Id="rId289" Type="http://schemas.openxmlformats.org/officeDocument/2006/relationships/slide" Target="slides/slide288.xml"/><Relationship Id="rId454" Type="http://schemas.openxmlformats.org/officeDocument/2006/relationships/presProps" Target="presProps.xml"/><Relationship Id="rId11" Type="http://schemas.openxmlformats.org/officeDocument/2006/relationships/slide" Target="slides/slide10.xml"/><Relationship Id="rId53" Type="http://schemas.openxmlformats.org/officeDocument/2006/relationships/slide" Target="slides/slide52.xml"/><Relationship Id="rId149" Type="http://schemas.openxmlformats.org/officeDocument/2006/relationships/slide" Target="slides/slide148.xml"/><Relationship Id="rId314" Type="http://schemas.openxmlformats.org/officeDocument/2006/relationships/slide" Target="slides/slide313.xml"/><Relationship Id="rId356" Type="http://schemas.openxmlformats.org/officeDocument/2006/relationships/slide" Target="slides/slide355.xml"/><Relationship Id="rId398" Type="http://schemas.openxmlformats.org/officeDocument/2006/relationships/slide" Target="slides/slide397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216" Type="http://schemas.openxmlformats.org/officeDocument/2006/relationships/slide" Target="slides/slide215.xml"/><Relationship Id="rId423" Type="http://schemas.openxmlformats.org/officeDocument/2006/relationships/slide" Target="slides/slide422.xml"/><Relationship Id="rId258" Type="http://schemas.openxmlformats.org/officeDocument/2006/relationships/slide" Target="slides/slide257.xml"/><Relationship Id="rId22" Type="http://schemas.openxmlformats.org/officeDocument/2006/relationships/slide" Target="slides/slide21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325" Type="http://schemas.openxmlformats.org/officeDocument/2006/relationships/slide" Target="slides/slide324.xml"/><Relationship Id="rId367" Type="http://schemas.openxmlformats.org/officeDocument/2006/relationships/slide" Target="slides/slide366.xml"/><Relationship Id="rId171" Type="http://schemas.openxmlformats.org/officeDocument/2006/relationships/slide" Target="slides/slide170.xml"/><Relationship Id="rId227" Type="http://schemas.openxmlformats.org/officeDocument/2006/relationships/slide" Target="slides/slide226.xml"/><Relationship Id="rId269" Type="http://schemas.openxmlformats.org/officeDocument/2006/relationships/slide" Target="slides/slide268.xml"/><Relationship Id="rId434" Type="http://schemas.openxmlformats.org/officeDocument/2006/relationships/slide" Target="slides/slide433.xml"/><Relationship Id="rId33" Type="http://schemas.openxmlformats.org/officeDocument/2006/relationships/slide" Target="slides/slide32.xml"/><Relationship Id="rId129" Type="http://schemas.openxmlformats.org/officeDocument/2006/relationships/slide" Target="slides/slide128.xml"/><Relationship Id="rId280" Type="http://schemas.openxmlformats.org/officeDocument/2006/relationships/slide" Target="slides/slide279.xml"/><Relationship Id="rId336" Type="http://schemas.openxmlformats.org/officeDocument/2006/relationships/slide" Target="slides/slide335.xml"/><Relationship Id="rId75" Type="http://schemas.openxmlformats.org/officeDocument/2006/relationships/slide" Target="slides/slide74.xml"/><Relationship Id="rId140" Type="http://schemas.openxmlformats.org/officeDocument/2006/relationships/slide" Target="slides/slide139.xml"/><Relationship Id="rId182" Type="http://schemas.openxmlformats.org/officeDocument/2006/relationships/slide" Target="slides/slide181.xml"/><Relationship Id="rId378" Type="http://schemas.openxmlformats.org/officeDocument/2006/relationships/slide" Target="slides/slide377.xml"/><Relationship Id="rId403" Type="http://schemas.openxmlformats.org/officeDocument/2006/relationships/slide" Target="slides/slide402.xml"/><Relationship Id="rId6" Type="http://schemas.openxmlformats.org/officeDocument/2006/relationships/slide" Target="slides/slide5.xml"/><Relationship Id="rId238" Type="http://schemas.openxmlformats.org/officeDocument/2006/relationships/slide" Target="slides/slide237.xml"/><Relationship Id="rId445" Type="http://schemas.openxmlformats.org/officeDocument/2006/relationships/slide" Target="slides/slide44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49A581-909E-4F50-A394-2A9DA505F2E9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D2319F-813E-436A-BE92-810080A722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3747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D2319F-813E-436A-BE92-810080A722BA}" type="slidenum">
              <a:rPr lang="cs-CZ" smtClean="0"/>
              <a:t>130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244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5ED66B-EDE2-4F6F-BC6E-D12095C7B1C4}" type="slidenum">
              <a:rPr lang="cs-CZ" smtClean="0"/>
              <a:t>427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8489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099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4504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383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8281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034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0954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077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0925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199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198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E43CE-4BDF-4E26-9FF3-153D36110AB8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8594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E43CE-4BDF-4E26-9FF3-153D36110AB8}" type="datetimeFigureOut">
              <a:rPr lang="cs-CZ" smtClean="0"/>
              <a:t>11.5.2017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8B765-C631-4386-BF00-71CE95AA90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181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microsoft.com/office/2007/relationships/hdphoto" Target="../media/hdphoto1.wdp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9.jpeg"/><Relationship Id="rId4" Type="http://schemas.openxmlformats.org/officeDocument/2006/relationships/image" Target="../media/image118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7.jpeg"/><Relationship Id="rId4" Type="http://schemas.openxmlformats.org/officeDocument/2006/relationships/image" Target="../media/image126.jpe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jpeg"/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1.jpeg"/><Relationship Id="rId4" Type="http://schemas.openxmlformats.org/officeDocument/2006/relationships/image" Target="../media/image130.jpeg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5.jpe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1.jpeg"/><Relationship Id="rId4" Type="http://schemas.openxmlformats.org/officeDocument/2006/relationships/image" Target="../media/image140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4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jpeg"/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3.jpeg"/><Relationship Id="rId4" Type="http://schemas.openxmlformats.org/officeDocument/2006/relationships/image" Target="../media/image152.jpeg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jpeg"/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8.jpeg"/><Relationship Id="rId4" Type="http://schemas.openxmlformats.org/officeDocument/2006/relationships/image" Target="../media/image157.jpe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jpe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2" Type="http://schemas.openxmlformats.org/officeDocument/2006/relationships/image" Target="../media/image1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4.jpeg"/><Relationship Id="rId4" Type="http://schemas.openxmlformats.org/officeDocument/2006/relationships/image" Target="../media/image163.jpeg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eg"/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9.jpeg"/><Relationship Id="rId4" Type="http://schemas.openxmlformats.org/officeDocument/2006/relationships/image" Target="../media/image168.jpe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jpeg"/><Relationship Id="rId2" Type="http://schemas.openxmlformats.org/officeDocument/2006/relationships/image" Target="../media/image170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eg"/><Relationship Id="rId2" Type="http://schemas.openxmlformats.org/officeDocument/2006/relationships/image" Target="../media/image1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5.jpeg"/><Relationship Id="rId4" Type="http://schemas.openxmlformats.org/officeDocument/2006/relationships/image" Target="../media/image174.jpe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jpeg"/><Relationship Id="rId2" Type="http://schemas.openxmlformats.org/officeDocument/2006/relationships/image" Target="../media/image17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9.jpeg"/><Relationship Id="rId4" Type="http://schemas.openxmlformats.org/officeDocument/2006/relationships/image" Target="../media/image178.jpeg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jpeg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jpeg"/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jpeg"/><Relationship Id="rId2" Type="http://schemas.openxmlformats.org/officeDocument/2006/relationships/image" Target="../media/image18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8.jpeg"/><Relationship Id="rId4" Type="http://schemas.openxmlformats.org/officeDocument/2006/relationships/image" Target="../media/image187.jpeg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jpeg"/><Relationship Id="rId2" Type="http://schemas.openxmlformats.org/officeDocument/2006/relationships/image" Target="../media/image18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2.jpeg"/><Relationship Id="rId4" Type="http://schemas.openxmlformats.org/officeDocument/2006/relationships/image" Target="../media/image191.jpeg"/></Relationships>
</file>

<file path=ppt/slides/_rels/slide10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93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5.jpeg"/><Relationship Id="rId2" Type="http://schemas.openxmlformats.org/officeDocument/2006/relationships/image" Target="../media/image19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7.jpeg"/><Relationship Id="rId4" Type="http://schemas.openxmlformats.org/officeDocument/2006/relationships/image" Target="../media/image196.jpeg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jpe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jpeg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1.jpeg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jpeg"/><Relationship Id="rId2" Type="http://schemas.openxmlformats.org/officeDocument/2006/relationships/image" Target="../media/image202.jpeg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4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5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6.jpeg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7.jpeg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9.jpeg"/><Relationship Id="rId2" Type="http://schemas.openxmlformats.org/officeDocument/2006/relationships/image" Target="../media/image208.jpeg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jpeg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11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jpeg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4.jpeg"/><Relationship Id="rId2" Type="http://schemas.openxmlformats.org/officeDocument/2006/relationships/image" Target="../media/image2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6.jpeg"/><Relationship Id="rId4" Type="http://schemas.openxmlformats.org/officeDocument/2006/relationships/image" Target="../media/image215.jpeg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7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8.jpeg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jpeg"/><Relationship Id="rId2" Type="http://schemas.openxmlformats.org/officeDocument/2006/relationships/image" Target="../media/image2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1.jpeg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2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3.jpe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5.jpeg"/><Relationship Id="rId2" Type="http://schemas.openxmlformats.org/officeDocument/2006/relationships/image" Target="../media/image224.jpe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7.jpeg"/><Relationship Id="rId2" Type="http://schemas.openxmlformats.org/officeDocument/2006/relationships/image" Target="../media/image2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9.jpeg"/><Relationship Id="rId4" Type="http://schemas.openxmlformats.org/officeDocument/2006/relationships/image" Target="../media/image228.jpeg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0.jpe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2.jpe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3.jpeg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4.jpe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5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7.jpeg"/><Relationship Id="rId2" Type="http://schemas.openxmlformats.org/officeDocument/2006/relationships/image" Target="../media/image236.jpe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8.jpe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0.jpeg"/><Relationship Id="rId2" Type="http://schemas.openxmlformats.org/officeDocument/2006/relationships/image" Target="../media/image239.jpe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1.jpe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2.jpe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4.jpeg"/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6.jpeg"/><Relationship Id="rId4" Type="http://schemas.openxmlformats.org/officeDocument/2006/relationships/image" Target="../media/image245.jpeg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8.jpeg"/><Relationship Id="rId2" Type="http://schemas.openxmlformats.org/officeDocument/2006/relationships/image" Target="../media/image2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9.jpeg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1.jpeg"/><Relationship Id="rId2" Type="http://schemas.openxmlformats.org/officeDocument/2006/relationships/image" Target="../media/image250.jpeg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2.jpeg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3.jpeg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4.jpeg"/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5.jpeg"/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6.jpeg"/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8.jpeg"/><Relationship Id="rId2" Type="http://schemas.openxmlformats.org/officeDocument/2006/relationships/image" Target="../media/image2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0.jpeg"/><Relationship Id="rId4" Type="http://schemas.openxmlformats.org/officeDocument/2006/relationships/image" Target="../media/image259.jpeg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1.jpeg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2.jpeg"/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3.jpeg"/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4.jpeg"/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5.jpeg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6.jpeg"/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7.jpeg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8.jpeg"/><Relationship Id="rId1" Type="http://schemas.openxmlformats.org/officeDocument/2006/relationships/slideLayout" Target="../slideLayouts/slideLayout7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9.jpeg"/><Relationship Id="rId1" Type="http://schemas.openxmlformats.org/officeDocument/2006/relationships/slideLayout" Target="../slideLayouts/slideLayout7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jpeg"/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2.jpeg"/><Relationship Id="rId2" Type="http://schemas.openxmlformats.org/officeDocument/2006/relationships/image" Target="../media/image271.jpeg"/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3.jpeg"/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4.jpeg"/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5.jpeg"/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6.jpeg"/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7.jpeg"/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8.jpeg"/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0.jpeg"/><Relationship Id="rId2" Type="http://schemas.openxmlformats.org/officeDocument/2006/relationships/image" Target="../media/image279.jpeg"/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2.jpeg"/><Relationship Id="rId2" Type="http://schemas.openxmlformats.org/officeDocument/2006/relationships/image" Target="../media/image281.jpeg"/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3.jpeg"/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4.jpeg"/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6.jpeg"/><Relationship Id="rId2" Type="http://schemas.openxmlformats.org/officeDocument/2006/relationships/image" Target="../media/image28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8.jpeg"/><Relationship Id="rId4" Type="http://schemas.openxmlformats.org/officeDocument/2006/relationships/image" Target="../media/image287.jpeg"/></Relationships>
</file>

<file path=ppt/slides/_rels/slide174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89.jpeg"/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90.jpeg"/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1.jpeg"/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2.jpeg"/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4.jpeg"/><Relationship Id="rId2" Type="http://schemas.openxmlformats.org/officeDocument/2006/relationships/image" Target="../media/image293.jpeg"/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5.jpeg"/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6.jpeg"/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8.jpeg"/><Relationship Id="rId2" Type="http://schemas.openxmlformats.org/officeDocument/2006/relationships/image" Target="../media/image297.jpeg"/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jpeg"/><Relationship Id="rId2" Type="http://schemas.openxmlformats.org/officeDocument/2006/relationships/image" Target="../media/image299.jpeg"/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2.jpeg"/><Relationship Id="rId2" Type="http://schemas.openxmlformats.org/officeDocument/2006/relationships/image" Target="../media/image301.jpeg"/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4.jpeg"/><Relationship Id="rId2" Type="http://schemas.openxmlformats.org/officeDocument/2006/relationships/image" Target="../media/image303.jpeg"/><Relationship Id="rId1" Type="http://schemas.openxmlformats.org/officeDocument/2006/relationships/slideLayout" Target="../slideLayouts/slideLayout7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5.jpeg"/><Relationship Id="rId1" Type="http://schemas.openxmlformats.org/officeDocument/2006/relationships/slideLayout" Target="../slideLayouts/slideLayout7.xml"/></Relationships>
</file>

<file path=ppt/slides/_rels/slide1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7.jpeg"/><Relationship Id="rId2" Type="http://schemas.openxmlformats.org/officeDocument/2006/relationships/image" Target="../media/image306.jpeg"/><Relationship Id="rId1" Type="http://schemas.openxmlformats.org/officeDocument/2006/relationships/slideLayout" Target="../slideLayouts/slideLayout7.xml"/></Relationships>
</file>

<file path=ppt/slides/_rels/slide1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9.jpeg"/><Relationship Id="rId2" Type="http://schemas.openxmlformats.org/officeDocument/2006/relationships/image" Target="../media/image308.jpeg"/><Relationship Id="rId1" Type="http://schemas.openxmlformats.org/officeDocument/2006/relationships/slideLayout" Target="../slideLayouts/slideLayout7.xml"/></Relationships>
</file>

<file path=ppt/slides/_rels/slide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0.jpeg"/><Relationship Id="rId1" Type="http://schemas.openxmlformats.org/officeDocument/2006/relationships/slideLayout" Target="../slideLayouts/slideLayout7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1.jpeg"/><Relationship Id="rId1" Type="http://schemas.openxmlformats.org/officeDocument/2006/relationships/slideLayout" Target="../slideLayouts/slideLayout7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2.jpeg"/><Relationship Id="rId1" Type="http://schemas.openxmlformats.org/officeDocument/2006/relationships/slideLayout" Target="../slideLayouts/slideLayout7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3.jpeg"/><Relationship Id="rId1" Type="http://schemas.openxmlformats.org/officeDocument/2006/relationships/slideLayout" Target="../slideLayouts/slideLayout7.xml"/></Relationships>
</file>

<file path=ppt/slides/_rels/slide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4.jpeg"/><Relationship Id="rId1" Type="http://schemas.openxmlformats.org/officeDocument/2006/relationships/slideLayout" Target="../slideLayouts/slideLayout7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5.jpeg"/><Relationship Id="rId1" Type="http://schemas.openxmlformats.org/officeDocument/2006/relationships/slideLayout" Target="../slideLayouts/slideLayout7.xml"/></Relationships>
</file>

<file path=ppt/slides/_rels/slide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7.jpeg"/><Relationship Id="rId2" Type="http://schemas.openxmlformats.org/officeDocument/2006/relationships/image" Target="../media/image3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9.jpeg"/><Relationship Id="rId4" Type="http://schemas.openxmlformats.org/officeDocument/2006/relationships/image" Target="../media/image318.jpeg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0.jpeg"/><Relationship Id="rId1" Type="http://schemas.openxmlformats.org/officeDocument/2006/relationships/slideLayout" Target="../slideLayouts/slideLayout7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1.jpeg"/><Relationship Id="rId1" Type="http://schemas.openxmlformats.org/officeDocument/2006/relationships/slideLayout" Target="../slideLayouts/slideLayout7.xml"/></Relationships>
</file>

<file path=ppt/slides/_rels/slide2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3.jpeg"/><Relationship Id="rId2" Type="http://schemas.openxmlformats.org/officeDocument/2006/relationships/image" Target="../media/image3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5.jpeg"/><Relationship Id="rId5" Type="http://schemas.openxmlformats.org/officeDocument/2006/relationships/image" Target="../media/image324.jpeg"/><Relationship Id="rId4" Type="http://schemas.microsoft.com/office/2007/relationships/hdphoto" Target="../media/hdphoto6.wdp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6.jpeg"/><Relationship Id="rId1" Type="http://schemas.openxmlformats.org/officeDocument/2006/relationships/slideLayout" Target="../slideLayouts/slideLayout7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7.jpeg"/><Relationship Id="rId1" Type="http://schemas.openxmlformats.org/officeDocument/2006/relationships/slideLayout" Target="../slideLayouts/slideLayout7.xml"/></Relationships>
</file>

<file path=ppt/slides/_rels/slide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8.jpeg"/><Relationship Id="rId1" Type="http://schemas.openxmlformats.org/officeDocument/2006/relationships/slideLayout" Target="../slideLayouts/slideLayout7.xml"/></Relationships>
</file>

<file path=ppt/slides/_rels/slide2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0.jpeg"/><Relationship Id="rId2" Type="http://schemas.openxmlformats.org/officeDocument/2006/relationships/image" Target="../media/image3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2.jpeg"/><Relationship Id="rId4" Type="http://schemas.openxmlformats.org/officeDocument/2006/relationships/image" Target="../media/image331.jpeg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3.jpeg"/><Relationship Id="rId1" Type="http://schemas.openxmlformats.org/officeDocument/2006/relationships/slideLayout" Target="../slideLayouts/slideLayout7.xml"/></Relationships>
</file>

<file path=ppt/slides/_rels/slide2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5.jpeg"/><Relationship Id="rId2" Type="http://schemas.openxmlformats.org/officeDocument/2006/relationships/image" Target="../media/image3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7.jpeg"/><Relationship Id="rId4" Type="http://schemas.openxmlformats.org/officeDocument/2006/relationships/image" Target="../media/image336.jpeg"/></Relationships>
</file>

<file path=ppt/slides/_rels/slide2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9.jpeg"/><Relationship Id="rId2" Type="http://schemas.openxmlformats.org/officeDocument/2006/relationships/image" Target="../media/image3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1.jpeg"/><Relationship Id="rId4" Type="http://schemas.openxmlformats.org/officeDocument/2006/relationships/image" Target="../media/image340.jpeg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2.jpeg"/><Relationship Id="rId1" Type="http://schemas.openxmlformats.org/officeDocument/2006/relationships/slideLayout" Target="../slideLayouts/slideLayout7.xml"/></Relationships>
</file>

<file path=ppt/slides/_rels/slide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3.jpeg"/><Relationship Id="rId1" Type="http://schemas.openxmlformats.org/officeDocument/2006/relationships/slideLayout" Target="../slideLayouts/slideLayout7.xml"/></Relationships>
</file>

<file path=ppt/slides/_rels/slide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4.jpeg"/><Relationship Id="rId1" Type="http://schemas.openxmlformats.org/officeDocument/2006/relationships/slideLayout" Target="../slideLayouts/slideLayout7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5.jpeg"/><Relationship Id="rId1" Type="http://schemas.openxmlformats.org/officeDocument/2006/relationships/slideLayout" Target="../slideLayouts/slideLayout7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6.jpeg"/><Relationship Id="rId1" Type="http://schemas.openxmlformats.org/officeDocument/2006/relationships/slideLayout" Target="../slideLayouts/slideLayout7.xml"/></Relationships>
</file>

<file path=ppt/slides/_rels/slide2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7.jpeg"/><Relationship Id="rId1" Type="http://schemas.openxmlformats.org/officeDocument/2006/relationships/slideLayout" Target="../slideLayouts/slideLayout7.xml"/></Relationships>
</file>

<file path=ppt/slides/_rels/slide2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8.jpeg"/><Relationship Id="rId1" Type="http://schemas.openxmlformats.org/officeDocument/2006/relationships/slideLayout" Target="../slideLayouts/slideLayout7.xml"/></Relationships>
</file>

<file path=ppt/slides/_rels/slide2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0.jpeg"/><Relationship Id="rId2" Type="http://schemas.openxmlformats.org/officeDocument/2006/relationships/image" Target="../media/image3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2.jpeg"/><Relationship Id="rId4" Type="http://schemas.openxmlformats.org/officeDocument/2006/relationships/image" Target="../media/image351.jpeg"/></Relationships>
</file>

<file path=ppt/slides/_rels/slide2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3.jpeg"/><Relationship Id="rId1" Type="http://schemas.openxmlformats.org/officeDocument/2006/relationships/slideLayout" Target="../slideLayouts/slideLayout7.xml"/></Relationships>
</file>

<file path=ppt/slides/_rels/slide2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5.jpeg"/><Relationship Id="rId2" Type="http://schemas.openxmlformats.org/officeDocument/2006/relationships/image" Target="../media/image3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7.jpeg"/><Relationship Id="rId4" Type="http://schemas.openxmlformats.org/officeDocument/2006/relationships/image" Target="../media/image356.jpeg"/></Relationships>
</file>

<file path=ppt/slides/_rels/slide2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8.jpeg"/><Relationship Id="rId1" Type="http://schemas.openxmlformats.org/officeDocument/2006/relationships/slideLayout" Target="../slideLayouts/slideLayout7.xml"/></Relationships>
</file>

<file path=ppt/slides/_rels/slide2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9.jpeg"/><Relationship Id="rId1" Type="http://schemas.openxmlformats.org/officeDocument/2006/relationships/slideLayout" Target="../slideLayouts/slideLayout7.xml"/></Relationships>
</file>

<file path=ppt/slides/_rels/slide2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0.jpeg"/><Relationship Id="rId1" Type="http://schemas.openxmlformats.org/officeDocument/2006/relationships/slideLayout" Target="../slideLayouts/slideLayout7.xml"/></Relationships>
</file>

<file path=ppt/slides/_rels/slide2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2.jpeg"/><Relationship Id="rId2" Type="http://schemas.openxmlformats.org/officeDocument/2006/relationships/image" Target="../media/image36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4.jpeg"/><Relationship Id="rId4" Type="http://schemas.openxmlformats.org/officeDocument/2006/relationships/image" Target="../media/image363.jpeg"/></Relationships>
</file>

<file path=ppt/slides/_rels/slide2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6.jpeg"/><Relationship Id="rId2" Type="http://schemas.openxmlformats.org/officeDocument/2006/relationships/image" Target="../media/image3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7.jpeg"/></Relationships>
</file>

<file path=ppt/slides/_rels/slide2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8.jpeg"/><Relationship Id="rId1" Type="http://schemas.openxmlformats.org/officeDocument/2006/relationships/slideLayout" Target="../slideLayouts/slideLayout7.xml"/></Relationships>
</file>

<file path=ppt/slides/_rels/slide2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9.jpeg"/><Relationship Id="rId1" Type="http://schemas.openxmlformats.org/officeDocument/2006/relationships/slideLayout" Target="../slideLayouts/slideLayout7.xml"/></Relationships>
</file>

<file path=ppt/slides/_rels/slide2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0.jpeg"/><Relationship Id="rId1" Type="http://schemas.openxmlformats.org/officeDocument/2006/relationships/slideLayout" Target="../slideLayouts/slideLayout7.xml"/></Relationships>
</file>

<file path=ppt/slides/_rels/slide2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2.jpeg"/><Relationship Id="rId2" Type="http://schemas.openxmlformats.org/officeDocument/2006/relationships/image" Target="../media/image3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4.jpeg"/><Relationship Id="rId4" Type="http://schemas.openxmlformats.org/officeDocument/2006/relationships/image" Target="../media/image373.jpeg"/></Relationships>
</file>

<file path=ppt/slides/_rels/slide2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5.jpeg"/><Relationship Id="rId1" Type="http://schemas.openxmlformats.org/officeDocument/2006/relationships/slideLayout" Target="../slideLayouts/slideLayout7.xml"/></Relationships>
</file>

<file path=ppt/slides/_rels/slide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6.jpeg"/><Relationship Id="rId1" Type="http://schemas.openxmlformats.org/officeDocument/2006/relationships/slideLayout" Target="../slideLayouts/slideLayout7.xml"/></Relationships>
</file>

<file path=ppt/slides/_rels/slide2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7.jpeg"/><Relationship Id="rId1" Type="http://schemas.openxmlformats.org/officeDocument/2006/relationships/slideLayout" Target="../slideLayouts/slideLayout7.xml"/></Relationships>
</file>

<file path=ppt/slides/_rels/slide2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8.jpeg"/><Relationship Id="rId1" Type="http://schemas.openxmlformats.org/officeDocument/2006/relationships/slideLayout" Target="../slideLayouts/slideLayout7.xml"/></Relationships>
</file>

<file path=ppt/slides/_rels/slide2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9.jpeg"/><Relationship Id="rId1" Type="http://schemas.openxmlformats.org/officeDocument/2006/relationships/slideLayout" Target="../slideLayouts/slideLayout7.xml"/></Relationships>
</file>

<file path=ppt/slides/_rels/slide2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0.jpeg"/><Relationship Id="rId1" Type="http://schemas.openxmlformats.org/officeDocument/2006/relationships/slideLayout" Target="../slideLayouts/slideLayout7.xml"/></Relationships>
</file>

<file path=ppt/slides/_rels/slide2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0.jpeg"/><Relationship Id="rId1" Type="http://schemas.openxmlformats.org/officeDocument/2006/relationships/slideLayout" Target="../slideLayouts/slideLayout7.xml"/></Relationships>
</file>

<file path=ppt/slides/_rels/slide2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2.jpeg"/><Relationship Id="rId2" Type="http://schemas.openxmlformats.org/officeDocument/2006/relationships/image" Target="../media/image38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4.jpeg"/><Relationship Id="rId4" Type="http://schemas.openxmlformats.org/officeDocument/2006/relationships/image" Target="../media/image383.jpeg"/></Relationships>
</file>

<file path=ppt/slides/_rels/slide2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5.jpeg"/><Relationship Id="rId1" Type="http://schemas.openxmlformats.org/officeDocument/2006/relationships/slideLayout" Target="../slideLayouts/slideLayout7.xml"/></Relationships>
</file>

<file path=ppt/slides/_rels/slide2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6.jpeg"/><Relationship Id="rId1" Type="http://schemas.openxmlformats.org/officeDocument/2006/relationships/slideLayout" Target="../slideLayouts/slideLayout7.xml"/></Relationships>
</file>

<file path=ppt/slides/_rels/slide2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8.jpeg"/><Relationship Id="rId2" Type="http://schemas.openxmlformats.org/officeDocument/2006/relationships/image" Target="../media/image3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0.jpeg"/><Relationship Id="rId4" Type="http://schemas.openxmlformats.org/officeDocument/2006/relationships/image" Target="../media/image389.jpeg"/></Relationships>
</file>

<file path=ppt/slides/_rels/slide2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1.jpeg"/><Relationship Id="rId1" Type="http://schemas.openxmlformats.org/officeDocument/2006/relationships/slideLayout" Target="../slideLayouts/slideLayout7.xml"/></Relationships>
</file>

<file path=ppt/slides/_rels/slide2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2.jpeg"/><Relationship Id="rId1" Type="http://schemas.openxmlformats.org/officeDocument/2006/relationships/slideLayout" Target="../slideLayouts/slideLayout7.xml"/></Relationships>
</file>

<file path=ppt/slides/_rels/slide2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3.jpeg"/><Relationship Id="rId1" Type="http://schemas.openxmlformats.org/officeDocument/2006/relationships/slideLayout" Target="../slideLayouts/slideLayout7.xml"/></Relationships>
</file>

<file path=ppt/slides/_rels/slide2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4.jpeg"/><Relationship Id="rId1" Type="http://schemas.openxmlformats.org/officeDocument/2006/relationships/slideLayout" Target="../slideLayouts/slideLayout7.xml"/></Relationships>
</file>

<file path=ppt/slides/_rels/slide2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5.jpeg"/><Relationship Id="rId1" Type="http://schemas.openxmlformats.org/officeDocument/2006/relationships/slideLayout" Target="../slideLayouts/slideLayout7.xml"/></Relationships>
</file>

<file path=ppt/slides/_rels/slide2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6.jpeg"/><Relationship Id="rId1" Type="http://schemas.openxmlformats.org/officeDocument/2006/relationships/slideLayout" Target="../slideLayouts/slideLayout7.xml"/></Relationships>
</file>

<file path=ppt/slides/_rels/slide2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8.jpeg"/><Relationship Id="rId2" Type="http://schemas.openxmlformats.org/officeDocument/2006/relationships/image" Target="../media/image397.jpeg"/><Relationship Id="rId1" Type="http://schemas.openxmlformats.org/officeDocument/2006/relationships/slideLayout" Target="../slideLayouts/slideLayout7.xml"/></Relationships>
</file>

<file path=ppt/slides/_rels/slide2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0.jpeg"/><Relationship Id="rId2" Type="http://schemas.openxmlformats.org/officeDocument/2006/relationships/image" Target="../media/image399.jpeg"/><Relationship Id="rId1" Type="http://schemas.openxmlformats.org/officeDocument/2006/relationships/slideLayout" Target="../slideLayouts/slideLayout7.xml"/></Relationships>
</file>

<file path=ppt/slides/_rels/slide2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1.jpeg"/><Relationship Id="rId1" Type="http://schemas.openxmlformats.org/officeDocument/2006/relationships/slideLayout" Target="../slideLayouts/slideLayout7.xml"/></Relationships>
</file>

<file path=ppt/slides/_rels/slide2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2.jpeg"/><Relationship Id="rId1" Type="http://schemas.openxmlformats.org/officeDocument/2006/relationships/slideLayout" Target="../slideLayouts/slideLayout7.xml"/></Relationships>
</file>

<file path=ppt/slides/_rels/slide2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3.jpg"/><Relationship Id="rId1" Type="http://schemas.openxmlformats.org/officeDocument/2006/relationships/slideLayout" Target="../slideLayouts/slideLayout7.xml"/></Relationships>
</file>

<file path=ppt/slides/_rels/slide2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4.jpeg"/><Relationship Id="rId1" Type="http://schemas.openxmlformats.org/officeDocument/2006/relationships/slideLayout" Target="../slideLayouts/slideLayout7.xml"/></Relationships>
</file>

<file path=ppt/slides/_rels/slide2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5.jpeg"/><Relationship Id="rId1" Type="http://schemas.openxmlformats.org/officeDocument/2006/relationships/slideLayout" Target="../slideLayouts/slideLayout7.xml"/></Relationships>
</file>

<file path=ppt/slides/_rels/slide2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6.jpeg"/><Relationship Id="rId1" Type="http://schemas.openxmlformats.org/officeDocument/2006/relationships/slideLayout" Target="../slideLayouts/slideLayout7.xml"/></Relationships>
</file>

<file path=ppt/slides/_rels/slide26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407.jpeg"/><Relationship Id="rId1" Type="http://schemas.openxmlformats.org/officeDocument/2006/relationships/slideLayout" Target="../slideLayouts/slideLayout7.xml"/></Relationships>
</file>

<file path=ppt/slides/_rels/slide2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8.jpeg"/><Relationship Id="rId1" Type="http://schemas.openxmlformats.org/officeDocument/2006/relationships/slideLayout" Target="../slideLayouts/slideLayout7.xml"/></Relationships>
</file>

<file path=ppt/slides/_rels/slide2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9.jpeg"/><Relationship Id="rId1" Type="http://schemas.openxmlformats.org/officeDocument/2006/relationships/slideLayout" Target="../slideLayouts/slideLayout7.xml"/></Relationships>
</file>

<file path=ppt/slides/_rels/slide2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0.jpeg"/><Relationship Id="rId1" Type="http://schemas.openxmlformats.org/officeDocument/2006/relationships/slideLayout" Target="../slideLayouts/slideLayout7.xml"/></Relationships>
</file>

<file path=ppt/slides/_rels/slide2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1.jpeg"/><Relationship Id="rId1" Type="http://schemas.openxmlformats.org/officeDocument/2006/relationships/slideLayout" Target="../slideLayouts/slideLayout7.xml"/></Relationships>
</file>

<file path=ppt/slides/_rels/slide2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3.jpeg"/><Relationship Id="rId2" Type="http://schemas.openxmlformats.org/officeDocument/2006/relationships/image" Target="../media/image412.jpeg"/><Relationship Id="rId1" Type="http://schemas.openxmlformats.org/officeDocument/2006/relationships/slideLayout" Target="../slideLayouts/slideLayout7.xml"/></Relationships>
</file>

<file path=ppt/slides/_rels/slide2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4.jpeg"/><Relationship Id="rId1" Type="http://schemas.openxmlformats.org/officeDocument/2006/relationships/slideLayout" Target="../slideLayouts/slideLayout7.xml"/></Relationships>
</file>

<file path=ppt/slides/_rels/slide2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5.jpeg"/><Relationship Id="rId1" Type="http://schemas.openxmlformats.org/officeDocument/2006/relationships/slideLayout" Target="../slideLayouts/slideLayout7.xml"/></Relationships>
</file>

<file path=ppt/slides/_rels/slide2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6.jpeg"/><Relationship Id="rId1" Type="http://schemas.openxmlformats.org/officeDocument/2006/relationships/slideLayout" Target="../slideLayouts/slideLayout7.xml"/></Relationships>
</file>

<file path=ppt/slides/_rels/slide2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7.jpeg"/><Relationship Id="rId1" Type="http://schemas.openxmlformats.org/officeDocument/2006/relationships/slideLayout" Target="../slideLayouts/slideLayout7.xml"/></Relationships>
</file>

<file path=ppt/slides/_rels/slide2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8.jpeg"/><Relationship Id="rId1" Type="http://schemas.openxmlformats.org/officeDocument/2006/relationships/slideLayout" Target="../slideLayouts/slideLayout7.xml"/></Relationships>
</file>

<file path=ppt/slides/_rels/slide2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9.jpeg"/><Relationship Id="rId1" Type="http://schemas.openxmlformats.org/officeDocument/2006/relationships/slideLayout" Target="../slideLayouts/slideLayout7.xml"/></Relationships>
</file>

<file path=ppt/slides/_rels/slide2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0.jpeg"/><Relationship Id="rId1" Type="http://schemas.openxmlformats.org/officeDocument/2006/relationships/slideLayout" Target="../slideLayouts/slideLayout7.xml"/></Relationships>
</file>

<file path=ppt/slides/_rels/slide2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2.jpeg"/><Relationship Id="rId2" Type="http://schemas.openxmlformats.org/officeDocument/2006/relationships/image" Target="../media/image421.jpeg"/><Relationship Id="rId1" Type="http://schemas.openxmlformats.org/officeDocument/2006/relationships/slideLayout" Target="../slideLayouts/slideLayout7.xml"/></Relationships>
</file>

<file path=ppt/slides/_rels/slide2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4.jpeg"/><Relationship Id="rId2" Type="http://schemas.openxmlformats.org/officeDocument/2006/relationships/image" Target="../media/image423.jpeg"/><Relationship Id="rId1" Type="http://schemas.openxmlformats.org/officeDocument/2006/relationships/slideLayout" Target="../slideLayouts/slideLayout7.xml"/></Relationships>
</file>

<file path=ppt/slides/_rels/slide2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5.jpeg"/><Relationship Id="rId1" Type="http://schemas.openxmlformats.org/officeDocument/2006/relationships/slideLayout" Target="../slideLayouts/slideLayout7.xml"/></Relationships>
</file>

<file path=ppt/slides/_rels/slide2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6.jpeg"/><Relationship Id="rId1" Type="http://schemas.openxmlformats.org/officeDocument/2006/relationships/slideLayout" Target="../slideLayouts/slideLayout7.xml"/></Relationships>
</file>

<file path=ppt/slides/_rels/slide2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7.jpeg"/><Relationship Id="rId1" Type="http://schemas.openxmlformats.org/officeDocument/2006/relationships/slideLayout" Target="../slideLayouts/slideLayout7.xml"/></Relationships>
</file>

<file path=ppt/slides/_rels/slide2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8.jpeg"/><Relationship Id="rId1" Type="http://schemas.openxmlformats.org/officeDocument/2006/relationships/slideLayout" Target="../slideLayouts/slideLayout7.xml"/></Relationships>
</file>

<file path=ppt/slides/_rels/slide2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9.jpeg"/><Relationship Id="rId1" Type="http://schemas.openxmlformats.org/officeDocument/2006/relationships/slideLayout" Target="../slideLayouts/slideLayout7.xml"/></Relationships>
</file>

<file path=ppt/slides/_rels/slide2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0.jpeg"/><Relationship Id="rId1" Type="http://schemas.openxmlformats.org/officeDocument/2006/relationships/slideLayout" Target="../slideLayouts/slideLayout7.xml"/></Relationships>
</file>

<file path=ppt/slides/_rels/slide2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1.jpeg"/><Relationship Id="rId1" Type="http://schemas.openxmlformats.org/officeDocument/2006/relationships/slideLayout" Target="../slideLayouts/slideLayout7.xml"/></Relationships>
</file>

<file path=ppt/slides/_rels/slide2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2.jpeg"/><Relationship Id="rId1" Type="http://schemas.openxmlformats.org/officeDocument/2006/relationships/slideLayout" Target="../slideLayouts/slideLayout7.xml"/></Relationships>
</file>

<file path=ppt/slides/_rels/slide2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3.jpeg"/><Relationship Id="rId1" Type="http://schemas.openxmlformats.org/officeDocument/2006/relationships/slideLayout" Target="../slideLayouts/slideLayout7.xml"/></Relationships>
</file>

<file path=ppt/slides/_rels/slide2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4.jpeg"/><Relationship Id="rId1" Type="http://schemas.openxmlformats.org/officeDocument/2006/relationships/slideLayout" Target="../slideLayouts/slideLayout7.xml"/></Relationships>
</file>

<file path=ppt/slides/_rels/slide2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5.jpeg"/><Relationship Id="rId1" Type="http://schemas.openxmlformats.org/officeDocument/2006/relationships/slideLayout" Target="../slideLayouts/slideLayout7.xml"/></Relationships>
</file>

<file path=ppt/slides/_rels/slide2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6.jpeg"/><Relationship Id="rId1" Type="http://schemas.openxmlformats.org/officeDocument/2006/relationships/slideLayout" Target="../slideLayouts/slideLayout7.xml"/></Relationships>
</file>

<file path=ppt/slides/_rels/slide2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7.jpeg"/><Relationship Id="rId1" Type="http://schemas.openxmlformats.org/officeDocument/2006/relationships/slideLayout" Target="../slideLayouts/slideLayout7.xml"/></Relationships>
</file>

<file path=ppt/slides/_rels/slide2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8.jpeg"/><Relationship Id="rId1" Type="http://schemas.openxmlformats.org/officeDocument/2006/relationships/slideLayout" Target="../slideLayouts/slideLayout7.xml"/></Relationships>
</file>

<file path=ppt/slides/_rels/slide2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9.jpeg"/><Relationship Id="rId1" Type="http://schemas.openxmlformats.org/officeDocument/2006/relationships/slideLayout" Target="../slideLayouts/slideLayout7.xml"/></Relationships>
</file>

<file path=ppt/slides/_rels/slide2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0.jpeg"/><Relationship Id="rId1" Type="http://schemas.openxmlformats.org/officeDocument/2006/relationships/slideLayout" Target="../slideLayouts/slideLayout7.xml"/></Relationships>
</file>

<file path=ppt/slides/_rels/slide2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1.jpeg"/><Relationship Id="rId1" Type="http://schemas.openxmlformats.org/officeDocument/2006/relationships/slideLayout" Target="../slideLayouts/slideLayout7.xml"/></Relationships>
</file>

<file path=ppt/slides/_rels/slide2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2.jpeg"/><Relationship Id="rId1" Type="http://schemas.openxmlformats.org/officeDocument/2006/relationships/slideLayout" Target="../slideLayouts/slideLayout7.xml"/></Relationships>
</file>

<file path=ppt/slides/_rels/slide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3.jpeg"/><Relationship Id="rId1" Type="http://schemas.openxmlformats.org/officeDocument/2006/relationships/slideLayout" Target="../slideLayouts/slideLayout7.xml"/></Relationships>
</file>

<file path=ppt/slides/_rels/slide2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4.jpeg"/><Relationship Id="rId1" Type="http://schemas.openxmlformats.org/officeDocument/2006/relationships/slideLayout" Target="../slideLayouts/slideLayout7.xml"/></Relationships>
</file>

<file path=ppt/slides/_rels/slide2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5.jpeg"/><Relationship Id="rId1" Type="http://schemas.openxmlformats.org/officeDocument/2006/relationships/slideLayout" Target="../slideLayouts/slideLayout7.xml"/></Relationships>
</file>

<file path=ppt/slides/_rels/slide2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6.jpeg"/><Relationship Id="rId1" Type="http://schemas.openxmlformats.org/officeDocument/2006/relationships/slideLayout" Target="../slideLayouts/slideLayout7.xml"/></Relationships>
</file>

<file path=ppt/slides/_rels/slide2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7.jpeg"/><Relationship Id="rId1" Type="http://schemas.openxmlformats.org/officeDocument/2006/relationships/slideLayout" Target="../slideLayouts/slideLayout7.xml"/></Relationships>
</file>

<file path=ppt/slides/_rels/slide2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8.jpeg"/><Relationship Id="rId1" Type="http://schemas.openxmlformats.org/officeDocument/2006/relationships/slideLayout" Target="../slideLayouts/slideLayout7.xml"/></Relationships>
</file>

<file path=ppt/slides/_rels/slide2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9.jpeg"/><Relationship Id="rId1" Type="http://schemas.openxmlformats.org/officeDocument/2006/relationships/slideLayout" Target="../slideLayouts/slideLayout7.xml"/></Relationships>
</file>

<file path=ppt/slides/_rels/slide3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0.jpeg"/><Relationship Id="rId1" Type="http://schemas.openxmlformats.org/officeDocument/2006/relationships/slideLayout" Target="../slideLayouts/slideLayout7.xml"/></Relationships>
</file>

<file path=ppt/slides/_rels/slide3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1.jpeg"/><Relationship Id="rId1" Type="http://schemas.openxmlformats.org/officeDocument/2006/relationships/slideLayout" Target="../slideLayouts/slideLayout7.xml"/></Relationships>
</file>

<file path=ppt/slides/_rels/slide3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2.jpeg"/><Relationship Id="rId1" Type="http://schemas.openxmlformats.org/officeDocument/2006/relationships/slideLayout" Target="../slideLayouts/slideLayout7.xml"/></Relationships>
</file>

<file path=ppt/slides/_rels/slide3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3.jpeg"/><Relationship Id="rId1" Type="http://schemas.openxmlformats.org/officeDocument/2006/relationships/slideLayout" Target="../slideLayouts/slideLayout7.xml"/></Relationships>
</file>

<file path=ppt/slides/_rels/slide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4.jpeg"/><Relationship Id="rId1" Type="http://schemas.openxmlformats.org/officeDocument/2006/relationships/slideLayout" Target="../slideLayouts/slideLayout7.xml"/></Relationships>
</file>

<file path=ppt/slides/_rels/slide3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5.jpeg"/><Relationship Id="rId1" Type="http://schemas.openxmlformats.org/officeDocument/2006/relationships/slideLayout" Target="../slideLayouts/slideLayout7.xml"/></Relationships>
</file>

<file path=ppt/slides/_rels/slide3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6.jpeg"/><Relationship Id="rId1" Type="http://schemas.openxmlformats.org/officeDocument/2006/relationships/slideLayout" Target="../slideLayouts/slideLayout7.xml"/></Relationships>
</file>

<file path=ppt/slides/_rels/slide3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7.jpeg"/><Relationship Id="rId1" Type="http://schemas.openxmlformats.org/officeDocument/2006/relationships/slideLayout" Target="../slideLayouts/slideLayout7.xml"/></Relationships>
</file>

<file path=ppt/slides/_rels/slide3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9.jpeg"/><Relationship Id="rId2" Type="http://schemas.openxmlformats.org/officeDocument/2006/relationships/image" Target="../media/image458.jpeg"/><Relationship Id="rId1" Type="http://schemas.openxmlformats.org/officeDocument/2006/relationships/slideLayout" Target="../slideLayouts/slideLayout7.xml"/></Relationships>
</file>

<file path=ppt/slides/_rels/slide3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0.jpeg"/><Relationship Id="rId1" Type="http://schemas.openxmlformats.org/officeDocument/2006/relationships/slideLayout" Target="../slideLayouts/slideLayout7.xml"/></Relationships>
</file>

<file path=ppt/slides/_rels/slide3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1.jpeg"/><Relationship Id="rId1" Type="http://schemas.openxmlformats.org/officeDocument/2006/relationships/slideLayout" Target="../slideLayouts/slideLayout7.xml"/></Relationships>
</file>

<file path=ppt/slides/_rels/slide3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2.jpeg"/><Relationship Id="rId1" Type="http://schemas.openxmlformats.org/officeDocument/2006/relationships/slideLayout" Target="../slideLayouts/slideLayout7.xml"/></Relationships>
</file>

<file path=ppt/slides/_rels/slide3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3.jpeg"/><Relationship Id="rId1" Type="http://schemas.openxmlformats.org/officeDocument/2006/relationships/slideLayout" Target="../slideLayouts/slideLayout7.xml"/></Relationships>
</file>

<file path=ppt/slides/_rels/slide3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4.jpeg"/><Relationship Id="rId1" Type="http://schemas.openxmlformats.org/officeDocument/2006/relationships/slideLayout" Target="../slideLayouts/slideLayout7.xml"/></Relationships>
</file>

<file path=ppt/slides/_rels/slide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5.jpeg"/><Relationship Id="rId1" Type="http://schemas.openxmlformats.org/officeDocument/2006/relationships/slideLayout" Target="../slideLayouts/slideLayout7.xml"/></Relationships>
</file>

<file path=ppt/slides/_rels/slide3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6.jpeg"/><Relationship Id="rId1" Type="http://schemas.openxmlformats.org/officeDocument/2006/relationships/slideLayout" Target="../slideLayouts/slideLayout7.xml"/></Relationships>
</file>

<file path=ppt/slides/_rels/slide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7.jpeg"/><Relationship Id="rId1" Type="http://schemas.openxmlformats.org/officeDocument/2006/relationships/slideLayout" Target="../slideLayouts/slideLayout7.xml"/></Relationships>
</file>

<file path=ppt/slides/_rels/slide3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9.jpeg"/><Relationship Id="rId2" Type="http://schemas.openxmlformats.org/officeDocument/2006/relationships/image" Target="../media/image468.jpeg"/><Relationship Id="rId1" Type="http://schemas.openxmlformats.org/officeDocument/2006/relationships/slideLayout" Target="../slideLayouts/slideLayout7.xml"/></Relationships>
</file>

<file path=ppt/slides/_rels/slide3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0.jpeg"/><Relationship Id="rId1" Type="http://schemas.openxmlformats.org/officeDocument/2006/relationships/slideLayout" Target="../slideLayouts/slideLayout7.xml"/></Relationships>
</file>

<file path=ppt/slides/_rels/slide3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1.jpeg"/><Relationship Id="rId1" Type="http://schemas.openxmlformats.org/officeDocument/2006/relationships/slideLayout" Target="../slideLayouts/slideLayout7.xml"/></Relationships>
</file>

<file path=ppt/slides/_rels/slide3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3.jpeg"/><Relationship Id="rId2" Type="http://schemas.openxmlformats.org/officeDocument/2006/relationships/image" Target="../media/image4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5.jpeg"/><Relationship Id="rId4" Type="http://schemas.openxmlformats.org/officeDocument/2006/relationships/image" Target="../media/image474.jpeg"/></Relationships>
</file>

<file path=ppt/slides/_rels/slide3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6.jpeg"/><Relationship Id="rId1" Type="http://schemas.openxmlformats.org/officeDocument/2006/relationships/slideLayout" Target="../slideLayouts/slideLayout7.xml"/></Relationships>
</file>

<file path=ppt/slides/_rels/slide3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7.jpeg"/><Relationship Id="rId1" Type="http://schemas.openxmlformats.org/officeDocument/2006/relationships/slideLayout" Target="../slideLayouts/slideLayout7.xml"/></Relationships>
</file>

<file path=ppt/slides/_rels/slide3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8.jpeg"/><Relationship Id="rId1" Type="http://schemas.openxmlformats.org/officeDocument/2006/relationships/slideLayout" Target="../slideLayouts/slideLayout7.xml"/></Relationships>
</file>

<file path=ppt/slides/_rels/slide3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9.jpeg"/><Relationship Id="rId1" Type="http://schemas.openxmlformats.org/officeDocument/2006/relationships/slideLayout" Target="../slideLayouts/slideLayout7.xml"/></Relationships>
</file>

<file path=ppt/slides/_rels/slide3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0.jpeg"/><Relationship Id="rId1" Type="http://schemas.openxmlformats.org/officeDocument/2006/relationships/slideLayout" Target="../slideLayouts/slideLayout7.xml"/></Relationships>
</file>

<file path=ppt/slides/_rels/slide3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1.jpeg"/><Relationship Id="rId1" Type="http://schemas.openxmlformats.org/officeDocument/2006/relationships/slideLayout" Target="../slideLayouts/slideLayout7.xml"/></Relationships>
</file>

<file path=ppt/slides/_rels/slide3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2.jpeg"/><Relationship Id="rId1" Type="http://schemas.openxmlformats.org/officeDocument/2006/relationships/slideLayout" Target="../slideLayouts/slideLayout7.xml"/></Relationships>
</file>

<file path=ppt/slides/_rels/slide3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3.jpeg"/><Relationship Id="rId1" Type="http://schemas.openxmlformats.org/officeDocument/2006/relationships/slideLayout" Target="../slideLayouts/slideLayout7.xml"/></Relationships>
</file>

<file path=ppt/slides/_rels/slide3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5.jpeg"/><Relationship Id="rId2" Type="http://schemas.openxmlformats.org/officeDocument/2006/relationships/image" Target="../media/image48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7.jpeg"/><Relationship Id="rId4" Type="http://schemas.openxmlformats.org/officeDocument/2006/relationships/image" Target="../media/image486.jpeg"/></Relationships>
</file>

<file path=ppt/slides/_rels/slide3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8.jpeg"/><Relationship Id="rId1" Type="http://schemas.openxmlformats.org/officeDocument/2006/relationships/slideLayout" Target="../slideLayouts/slideLayout7.xml"/></Relationships>
</file>

<file path=ppt/slides/_rels/slide3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9.jpeg"/><Relationship Id="rId1" Type="http://schemas.openxmlformats.org/officeDocument/2006/relationships/slideLayout" Target="../slideLayouts/slideLayout7.xml"/></Relationships>
</file>

<file path=ppt/slides/_rels/slide3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0.jpeg"/><Relationship Id="rId1" Type="http://schemas.openxmlformats.org/officeDocument/2006/relationships/slideLayout" Target="../slideLayouts/slideLayout7.xml"/></Relationships>
</file>

<file path=ppt/slides/_rels/slide3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2.jpeg"/><Relationship Id="rId2" Type="http://schemas.openxmlformats.org/officeDocument/2006/relationships/image" Target="../media/image4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4.jpeg"/><Relationship Id="rId4" Type="http://schemas.openxmlformats.org/officeDocument/2006/relationships/image" Target="../media/image493.jpeg"/></Relationships>
</file>

<file path=ppt/slides/_rels/slide3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5.jpeg"/><Relationship Id="rId1" Type="http://schemas.openxmlformats.org/officeDocument/2006/relationships/slideLayout" Target="../slideLayouts/slideLayout7.xml"/></Relationships>
</file>

<file path=ppt/slides/_rels/slide3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6.jpeg"/><Relationship Id="rId1" Type="http://schemas.openxmlformats.org/officeDocument/2006/relationships/slideLayout" Target="../slideLayouts/slideLayout7.xml"/></Relationships>
</file>

<file path=ppt/slides/_rels/slide3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7.jpeg"/><Relationship Id="rId1" Type="http://schemas.openxmlformats.org/officeDocument/2006/relationships/slideLayout" Target="../slideLayouts/slideLayout7.xml"/></Relationships>
</file>

<file path=ppt/slides/_rels/slide3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9.jpeg"/><Relationship Id="rId2" Type="http://schemas.openxmlformats.org/officeDocument/2006/relationships/image" Target="../media/image498.jpeg"/><Relationship Id="rId1" Type="http://schemas.openxmlformats.org/officeDocument/2006/relationships/slideLayout" Target="../slideLayouts/slideLayout7.xml"/></Relationships>
</file>

<file path=ppt/slides/_rels/slide3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1.jpeg"/><Relationship Id="rId2" Type="http://schemas.openxmlformats.org/officeDocument/2006/relationships/image" Target="../media/image500.jpeg"/><Relationship Id="rId1" Type="http://schemas.openxmlformats.org/officeDocument/2006/relationships/slideLayout" Target="../slideLayouts/slideLayout7.xml"/></Relationships>
</file>

<file path=ppt/slides/_rels/slide3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2.jpeg"/><Relationship Id="rId1" Type="http://schemas.openxmlformats.org/officeDocument/2006/relationships/slideLayout" Target="../slideLayouts/slideLayout7.xml"/></Relationships>
</file>

<file path=ppt/slides/_rels/slide3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3.jpeg"/><Relationship Id="rId1" Type="http://schemas.openxmlformats.org/officeDocument/2006/relationships/slideLayout" Target="../slideLayouts/slideLayout7.xml"/></Relationships>
</file>

<file path=ppt/slides/_rels/slide3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5.jpeg"/><Relationship Id="rId2" Type="http://schemas.openxmlformats.org/officeDocument/2006/relationships/image" Target="../media/image50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7.jpeg"/><Relationship Id="rId4" Type="http://schemas.openxmlformats.org/officeDocument/2006/relationships/image" Target="../media/image506.jpeg"/></Relationships>
</file>

<file path=ppt/slides/_rels/slide3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8.jpeg"/><Relationship Id="rId1" Type="http://schemas.openxmlformats.org/officeDocument/2006/relationships/slideLayout" Target="../slideLayouts/slideLayout7.xml"/></Relationships>
</file>

<file path=ppt/slides/_rels/slide3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9.jpeg"/><Relationship Id="rId1" Type="http://schemas.openxmlformats.org/officeDocument/2006/relationships/slideLayout" Target="../slideLayouts/slideLayout7.xml"/></Relationships>
</file>

<file path=ppt/slides/_rels/slide3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0.jpeg"/><Relationship Id="rId1" Type="http://schemas.openxmlformats.org/officeDocument/2006/relationships/slideLayout" Target="../slideLayouts/slideLayout7.xml"/></Relationships>
</file>

<file path=ppt/slides/_rels/slide3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1.jpeg"/><Relationship Id="rId1" Type="http://schemas.openxmlformats.org/officeDocument/2006/relationships/slideLayout" Target="../slideLayouts/slideLayout7.xml"/></Relationships>
</file>

<file path=ppt/slides/_rels/slide3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2.jpeg"/><Relationship Id="rId1" Type="http://schemas.openxmlformats.org/officeDocument/2006/relationships/slideLayout" Target="../slideLayouts/slideLayout7.xml"/></Relationships>
</file>

<file path=ppt/slides/_rels/slide3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4.jpeg"/><Relationship Id="rId2" Type="http://schemas.openxmlformats.org/officeDocument/2006/relationships/image" Target="../media/image513.jpeg"/><Relationship Id="rId1" Type="http://schemas.openxmlformats.org/officeDocument/2006/relationships/slideLayout" Target="../slideLayouts/slideLayout7.xml"/></Relationships>
</file>

<file path=ppt/slides/_rels/slide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5.jpeg"/><Relationship Id="rId1" Type="http://schemas.openxmlformats.org/officeDocument/2006/relationships/slideLayout" Target="../slideLayouts/slideLayout7.xml"/></Relationships>
</file>

<file path=ppt/slides/_rels/slide3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6.jpeg"/><Relationship Id="rId1" Type="http://schemas.openxmlformats.org/officeDocument/2006/relationships/slideLayout" Target="../slideLayouts/slideLayout7.xml"/></Relationships>
</file>

<file path=ppt/slides/_rels/slide3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8.jpeg"/><Relationship Id="rId2" Type="http://schemas.openxmlformats.org/officeDocument/2006/relationships/image" Target="../media/image517.jpeg"/><Relationship Id="rId1" Type="http://schemas.openxmlformats.org/officeDocument/2006/relationships/slideLayout" Target="../slideLayouts/slideLayout7.xml"/></Relationships>
</file>

<file path=ppt/slides/_rels/slide3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9.jpeg"/><Relationship Id="rId1" Type="http://schemas.openxmlformats.org/officeDocument/2006/relationships/slideLayout" Target="../slideLayouts/slideLayout7.xml"/></Relationships>
</file>

<file path=ppt/slides/_rels/slide3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0.jpeg"/><Relationship Id="rId1" Type="http://schemas.openxmlformats.org/officeDocument/2006/relationships/slideLayout" Target="../slideLayouts/slideLayout7.xml"/></Relationships>
</file>

<file path=ppt/slides/_rels/slide3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1.jpeg"/><Relationship Id="rId1" Type="http://schemas.openxmlformats.org/officeDocument/2006/relationships/slideLayout" Target="../slideLayouts/slideLayout7.xml"/></Relationships>
</file>

<file path=ppt/slides/_rels/slide3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2.jpeg"/><Relationship Id="rId1" Type="http://schemas.openxmlformats.org/officeDocument/2006/relationships/slideLayout" Target="../slideLayouts/slideLayout7.xml"/></Relationships>
</file>

<file path=ppt/slides/_rels/slide3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3.jpeg"/><Relationship Id="rId1" Type="http://schemas.openxmlformats.org/officeDocument/2006/relationships/slideLayout" Target="../slideLayouts/slideLayout7.xml"/></Relationships>
</file>

<file path=ppt/slides/_rels/slide3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4.jpeg"/><Relationship Id="rId1" Type="http://schemas.openxmlformats.org/officeDocument/2006/relationships/slideLayout" Target="../slideLayouts/slideLayout7.xml"/></Relationships>
</file>

<file path=ppt/slides/_rels/slide3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6.jpeg"/><Relationship Id="rId2" Type="http://schemas.openxmlformats.org/officeDocument/2006/relationships/image" Target="../media/image5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8.jpeg"/><Relationship Id="rId4" Type="http://schemas.openxmlformats.org/officeDocument/2006/relationships/image" Target="../media/image527.jpeg"/></Relationships>
</file>

<file path=ppt/slides/_rels/slide3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9.jpeg"/><Relationship Id="rId1" Type="http://schemas.openxmlformats.org/officeDocument/2006/relationships/slideLayout" Target="../slideLayouts/slideLayout7.xml"/></Relationships>
</file>

<file path=ppt/slides/_rels/slide3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1.jpeg"/><Relationship Id="rId2" Type="http://schemas.openxmlformats.org/officeDocument/2006/relationships/image" Target="../media/image5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3.jpeg"/><Relationship Id="rId4" Type="http://schemas.openxmlformats.org/officeDocument/2006/relationships/image" Target="../media/image532.jpeg"/></Relationships>
</file>

<file path=ppt/slides/_rels/slide3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5.jpeg"/><Relationship Id="rId2" Type="http://schemas.openxmlformats.org/officeDocument/2006/relationships/image" Target="../media/image5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7.jpeg"/><Relationship Id="rId4" Type="http://schemas.openxmlformats.org/officeDocument/2006/relationships/image" Target="../media/image536.jpeg"/></Relationships>
</file>

<file path=ppt/slides/_rels/slide3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8.jpeg"/><Relationship Id="rId1" Type="http://schemas.openxmlformats.org/officeDocument/2006/relationships/slideLayout" Target="../slideLayouts/slideLayout7.xml"/></Relationships>
</file>

<file path=ppt/slides/_rels/slide3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9.jpeg"/><Relationship Id="rId1" Type="http://schemas.openxmlformats.org/officeDocument/2006/relationships/slideLayout" Target="../slideLayouts/slideLayout7.xml"/></Relationships>
</file>

<file path=ppt/slides/_rels/slide3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0.jpeg"/><Relationship Id="rId1" Type="http://schemas.openxmlformats.org/officeDocument/2006/relationships/slideLayout" Target="../slideLayouts/slideLayout7.xml"/></Relationships>
</file>

<file path=ppt/slides/_rels/slide3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2.jpeg"/><Relationship Id="rId2" Type="http://schemas.openxmlformats.org/officeDocument/2006/relationships/image" Target="../media/image5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4.jpeg"/><Relationship Id="rId4" Type="http://schemas.openxmlformats.org/officeDocument/2006/relationships/image" Target="../media/image543.jpeg"/></Relationships>
</file>

<file path=ppt/slides/_rels/slide3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5.jpeg"/><Relationship Id="rId1" Type="http://schemas.openxmlformats.org/officeDocument/2006/relationships/slideLayout" Target="../slideLayouts/slideLayout7.xml"/></Relationships>
</file>

<file path=ppt/slides/_rels/slide3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6.jpeg"/><Relationship Id="rId1" Type="http://schemas.openxmlformats.org/officeDocument/2006/relationships/slideLayout" Target="../slideLayouts/slideLayout7.xml"/></Relationships>
</file>

<file path=ppt/slides/_rels/slide3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8.jpeg"/><Relationship Id="rId2" Type="http://schemas.openxmlformats.org/officeDocument/2006/relationships/image" Target="../media/image5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0.jpeg"/><Relationship Id="rId4" Type="http://schemas.openxmlformats.org/officeDocument/2006/relationships/image" Target="../media/image549.jpeg"/></Relationships>
</file>

<file path=ppt/slides/_rels/slide3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1.jpeg"/><Relationship Id="rId1" Type="http://schemas.openxmlformats.org/officeDocument/2006/relationships/slideLayout" Target="../slideLayouts/slideLayout7.xml"/></Relationships>
</file>

<file path=ppt/slides/_rels/slide3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2.jpeg"/><Relationship Id="rId1" Type="http://schemas.openxmlformats.org/officeDocument/2006/relationships/slideLayout" Target="../slideLayouts/slideLayout7.xml"/></Relationships>
</file>

<file path=ppt/slides/_rels/slide3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4.jpeg"/><Relationship Id="rId2" Type="http://schemas.openxmlformats.org/officeDocument/2006/relationships/image" Target="../media/image553.jpeg"/><Relationship Id="rId1" Type="http://schemas.openxmlformats.org/officeDocument/2006/relationships/slideLayout" Target="../slideLayouts/slideLayout7.xml"/></Relationships>
</file>

<file path=ppt/slides/_rels/slide3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5.jpeg"/><Relationship Id="rId1" Type="http://schemas.openxmlformats.org/officeDocument/2006/relationships/slideLayout" Target="../slideLayouts/slideLayout7.xml"/></Relationships>
</file>

<file path=ppt/slides/_rels/slide3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6.jpeg"/><Relationship Id="rId1" Type="http://schemas.openxmlformats.org/officeDocument/2006/relationships/slideLayout" Target="../slideLayouts/slideLayout7.xml"/></Relationships>
</file>

<file path=ppt/slides/_rels/slide3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7.jpeg"/><Relationship Id="rId1" Type="http://schemas.openxmlformats.org/officeDocument/2006/relationships/slideLayout" Target="../slideLayouts/slideLayout7.xml"/></Relationships>
</file>

<file path=ppt/slides/_rels/slide3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9.jpeg"/><Relationship Id="rId2" Type="http://schemas.openxmlformats.org/officeDocument/2006/relationships/image" Target="../media/image558.jpeg"/><Relationship Id="rId1" Type="http://schemas.openxmlformats.org/officeDocument/2006/relationships/slideLayout" Target="../slideLayouts/slideLayout7.xml"/></Relationships>
</file>

<file path=ppt/slides/_rels/slide3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0.jpeg"/><Relationship Id="rId1" Type="http://schemas.openxmlformats.org/officeDocument/2006/relationships/slideLayout" Target="../slideLayouts/slideLayout7.xml"/></Relationships>
</file>

<file path=ppt/slides/_rels/slide3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1.jpeg"/><Relationship Id="rId1" Type="http://schemas.openxmlformats.org/officeDocument/2006/relationships/slideLayout" Target="../slideLayouts/slideLayout7.xml"/></Relationships>
</file>

<file path=ppt/slides/_rels/slide3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2.jpeg"/><Relationship Id="rId1" Type="http://schemas.openxmlformats.org/officeDocument/2006/relationships/slideLayout" Target="../slideLayouts/slideLayout7.xml"/></Relationships>
</file>

<file path=ppt/slides/_rels/slide3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563.jpeg"/><Relationship Id="rId1" Type="http://schemas.openxmlformats.org/officeDocument/2006/relationships/slideLayout" Target="../slideLayouts/slideLayout7.xml"/></Relationships>
</file>

<file path=ppt/slides/_rels/slide3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4.jpeg"/><Relationship Id="rId1" Type="http://schemas.openxmlformats.org/officeDocument/2006/relationships/slideLayout" Target="../slideLayouts/slideLayout7.xml"/></Relationships>
</file>

<file path=ppt/slides/_rels/slide3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5.jpeg"/><Relationship Id="rId1" Type="http://schemas.openxmlformats.org/officeDocument/2006/relationships/slideLayout" Target="../slideLayouts/slideLayout7.xml"/></Relationships>
</file>

<file path=ppt/slides/_rels/slide3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6.jpeg"/><Relationship Id="rId1" Type="http://schemas.openxmlformats.org/officeDocument/2006/relationships/slideLayout" Target="../slideLayouts/slideLayout7.xml"/></Relationships>
</file>

<file path=ppt/slides/_rels/slide3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8.jpeg"/><Relationship Id="rId2" Type="http://schemas.openxmlformats.org/officeDocument/2006/relationships/image" Target="../media/image567.jpeg"/><Relationship Id="rId1" Type="http://schemas.openxmlformats.org/officeDocument/2006/relationships/slideLayout" Target="../slideLayouts/slideLayout7.xml"/></Relationships>
</file>

<file path=ppt/slides/_rels/slide39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569.jpeg"/><Relationship Id="rId1" Type="http://schemas.openxmlformats.org/officeDocument/2006/relationships/slideLayout" Target="../slideLayouts/slideLayout7.xml"/></Relationships>
</file>

<file path=ppt/slides/_rels/slide3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0.jpeg"/><Relationship Id="rId1" Type="http://schemas.openxmlformats.org/officeDocument/2006/relationships/slideLayout" Target="../slideLayouts/slideLayout7.xml"/></Relationships>
</file>

<file path=ppt/slides/_rels/slide3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2.jpeg"/><Relationship Id="rId2" Type="http://schemas.openxmlformats.org/officeDocument/2006/relationships/image" Target="../media/image5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4.jpeg"/><Relationship Id="rId4" Type="http://schemas.openxmlformats.org/officeDocument/2006/relationships/image" Target="../media/image573.jpeg"/></Relationships>
</file>

<file path=ppt/slides/_rels/slide3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5.jpeg"/><Relationship Id="rId1" Type="http://schemas.openxmlformats.org/officeDocument/2006/relationships/slideLayout" Target="../slideLayouts/slideLayout7.xml"/></Relationships>
</file>

<file path=ppt/slides/_rels/slide3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6.jpeg"/><Relationship Id="rId1" Type="http://schemas.openxmlformats.org/officeDocument/2006/relationships/slideLayout" Target="../slideLayouts/slideLayout7.xml"/></Relationships>
</file>

<file path=ppt/slides/_rels/slide3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8.jpeg"/><Relationship Id="rId2" Type="http://schemas.openxmlformats.org/officeDocument/2006/relationships/image" Target="../media/image57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0.jpeg"/><Relationship Id="rId4" Type="http://schemas.openxmlformats.org/officeDocument/2006/relationships/image" Target="../media/image579.jpeg"/></Relationships>
</file>

<file path=ppt/slides/_rels/slide3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1.jpeg"/><Relationship Id="rId1" Type="http://schemas.openxmlformats.org/officeDocument/2006/relationships/slideLayout" Target="../slideLayouts/slideLayout7.xml"/></Relationships>
</file>

<file path=ppt/slides/_rels/slide4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2.JPG"/><Relationship Id="rId1" Type="http://schemas.openxmlformats.org/officeDocument/2006/relationships/slideLayout" Target="../slideLayouts/slideLayout7.xml"/></Relationships>
</file>

<file path=ppt/slides/_rels/slide4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3.jpeg"/><Relationship Id="rId1" Type="http://schemas.openxmlformats.org/officeDocument/2006/relationships/slideLayout" Target="../slideLayouts/slideLayout7.xml"/></Relationships>
</file>

<file path=ppt/slides/_rels/slide4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4.JPG"/><Relationship Id="rId1" Type="http://schemas.openxmlformats.org/officeDocument/2006/relationships/slideLayout" Target="../slideLayouts/slideLayout7.xml"/></Relationships>
</file>

<file path=ppt/slides/_rels/slide4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5.JPG"/><Relationship Id="rId1" Type="http://schemas.openxmlformats.org/officeDocument/2006/relationships/slideLayout" Target="../slideLayouts/slideLayout7.xml"/></Relationships>
</file>

<file path=ppt/slides/_rels/slide4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6.jpeg"/><Relationship Id="rId1" Type="http://schemas.openxmlformats.org/officeDocument/2006/relationships/slideLayout" Target="../slideLayouts/slideLayout7.xml"/></Relationships>
</file>

<file path=ppt/slides/_rels/slide4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7.JPG"/><Relationship Id="rId1" Type="http://schemas.openxmlformats.org/officeDocument/2006/relationships/slideLayout" Target="../slideLayouts/slideLayout7.xml"/></Relationships>
</file>

<file path=ppt/slides/_rels/slide4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8.JPG"/><Relationship Id="rId1" Type="http://schemas.openxmlformats.org/officeDocument/2006/relationships/slideLayout" Target="../slideLayouts/slideLayout7.xml"/></Relationships>
</file>

<file path=ppt/slides/_rels/slide4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9.jpeg"/><Relationship Id="rId1" Type="http://schemas.openxmlformats.org/officeDocument/2006/relationships/slideLayout" Target="../slideLayouts/slideLayout7.xml"/></Relationships>
</file>

<file path=ppt/slides/_rels/slide4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0.JPG"/><Relationship Id="rId1" Type="http://schemas.openxmlformats.org/officeDocument/2006/relationships/slideLayout" Target="../slideLayouts/slideLayout7.xml"/></Relationships>
</file>

<file path=ppt/slides/_rels/slide4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1.JPG"/><Relationship Id="rId1" Type="http://schemas.openxmlformats.org/officeDocument/2006/relationships/slideLayout" Target="../slideLayouts/slideLayout7.xml"/></Relationships>
</file>

<file path=ppt/slides/_rels/slide4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2.jpeg"/><Relationship Id="rId1" Type="http://schemas.openxmlformats.org/officeDocument/2006/relationships/slideLayout" Target="../slideLayouts/slideLayout7.xml"/></Relationships>
</file>

<file path=ppt/slides/_rels/slide4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3.JPG"/><Relationship Id="rId1" Type="http://schemas.openxmlformats.org/officeDocument/2006/relationships/slideLayout" Target="../slideLayouts/slideLayout7.xml"/></Relationships>
</file>

<file path=ppt/slides/_rels/slide4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4.jpeg"/><Relationship Id="rId1" Type="http://schemas.openxmlformats.org/officeDocument/2006/relationships/slideLayout" Target="../slideLayouts/slideLayout7.xml"/></Relationships>
</file>

<file path=ppt/slides/_rels/slide4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5.JPG"/><Relationship Id="rId1" Type="http://schemas.openxmlformats.org/officeDocument/2006/relationships/slideLayout" Target="../slideLayouts/slideLayout7.xml"/></Relationships>
</file>

<file path=ppt/slides/_rels/slide4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6.JPG"/><Relationship Id="rId1" Type="http://schemas.openxmlformats.org/officeDocument/2006/relationships/slideLayout" Target="../slideLayouts/slideLayout7.xml"/></Relationships>
</file>

<file path=ppt/slides/_rels/slide4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7.jpeg"/><Relationship Id="rId1" Type="http://schemas.openxmlformats.org/officeDocument/2006/relationships/slideLayout" Target="../slideLayouts/slideLayout7.xml"/></Relationships>
</file>

<file path=ppt/slides/_rels/slide4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8.JPG"/><Relationship Id="rId1" Type="http://schemas.openxmlformats.org/officeDocument/2006/relationships/slideLayout" Target="../slideLayouts/slideLayout7.xml"/></Relationships>
</file>

<file path=ppt/slides/_rels/slide4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0.jpeg"/><Relationship Id="rId2" Type="http://schemas.openxmlformats.org/officeDocument/2006/relationships/image" Target="../media/image599.jpeg"/><Relationship Id="rId1" Type="http://schemas.openxmlformats.org/officeDocument/2006/relationships/slideLayout" Target="../slideLayouts/slideLayout7.xml"/></Relationships>
</file>

<file path=ppt/slides/_rels/slide4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1.jpeg"/><Relationship Id="rId1" Type="http://schemas.openxmlformats.org/officeDocument/2006/relationships/slideLayout" Target="../slideLayouts/slideLayout7.xml"/></Relationships>
</file>

<file path=ppt/slides/_rels/slide4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2.jpeg"/><Relationship Id="rId1" Type="http://schemas.openxmlformats.org/officeDocument/2006/relationships/slideLayout" Target="../slideLayouts/slideLayout7.xml"/></Relationships>
</file>

<file path=ppt/slides/_rels/slide4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3.jpeg"/><Relationship Id="rId1" Type="http://schemas.openxmlformats.org/officeDocument/2006/relationships/slideLayout" Target="../slideLayouts/slideLayout7.xml"/></Relationships>
</file>

<file path=ppt/slides/_rels/slide42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604.jpeg"/><Relationship Id="rId1" Type="http://schemas.openxmlformats.org/officeDocument/2006/relationships/slideLayout" Target="../slideLayouts/slideLayout7.xml"/></Relationships>
</file>

<file path=ppt/slides/_rels/slide4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7.jpeg"/><Relationship Id="rId2" Type="http://schemas.openxmlformats.org/officeDocument/2006/relationships/image" Target="../media/image606.jpeg"/><Relationship Id="rId1" Type="http://schemas.openxmlformats.org/officeDocument/2006/relationships/slideLayout" Target="../slideLayouts/slideLayout7.xml"/></Relationships>
</file>

<file path=ppt/slides/_rels/slide4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8.JPG"/><Relationship Id="rId1" Type="http://schemas.openxmlformats.org/officeDocument/2006/relationships/slideLayout" Target="../slideLayouts/slideLayout7.xml"/></Relationships>
</file>

<file path=ppt/slides/_rels/slide4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0.jpeg"/><Relationship Id="rId2" Type="http://schemas.openxmlformats.org/officeDocument/2006/relationships/image" Target="../media/image609.jpeg"/><Relationship Id="rId1" Type="http://schemas.openxmlformats.org/officeDocument/2006/relationships/slideLayout" Target="../slideLayouts/slideLayout7.xml"/></Relationships>
</file>

<file path=ppt/slides/_rels/slide4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1.JPG"/><Relationship Id="rId1" Type="http://schemas.openxmlformats.org/officeDocument/2006/relationships/slideLayout" Target="../slideLayouts/slideLayout7.xml"/></Relationships>
</file>

<file path=ppt/slides/_rels/slide4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2.JPG"/><Relationship Id="rId1" Type="http://schemas.openxmlformats.org/officeDocument/2006/relationships/slideLayout" Target="../slideLayouts/slideLayout7.xml"/></Relationships>
</file>

<file path=ppt/slides/_rels/slide4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3.JPG"/><Relationship Id="rId1" Type="http://schemas.openxmlformats.org/officeDocument/2006/relationships/slideLayout" Target="../slideLayouts/slideLayout7.xml"/></Relationships>
</file>

<file path=ppt/slides/_rels/slide4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4.JPG"/><Relationship Id="rId1" Type="http://schemas.openxmlformats.org/officeDocument/2006/relationships/slideLayout" Target="../slideLayouts/slideLayout7.xml"/></Relationships>
</file>

<file path=ppt/slides/_rels/slide4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6.jpeg"/><Relationship Id="rId2" Type="http://schemas.openxmlformats.org/officeDocument/2006/relationships/image" Target="../media/image6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8.jpeg"/><Relationship Id="rId4" Type="http://schemas.openxmlformats.org/officeDocument/2006/relationships/image" Target="../media/image617.jpeg"/></Relationships>
</file>

<file path=ppt/slides/_rels/slide4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0.jpeg"/><Relationship Id="rId2" Type="http://schemas.openxmlformats.org/officeDocument/2006/relationships/image" Target="../media/image6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2.jpeg"/><Relationship Id="rId4" Type="http://schemas.openxmlformats.org/officeDocument/2006/relationships/image" Target="../media/image621.jpeg"/></Relationships>
</file>

<file path=ppt/slides/_rels/slide4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4.jpeg"/><Relationship Id="rId2" Type="http://schemas.openxmlformats.org/officeDocument/2006/relationships/image" Target="../media/image623.jpeg"/><Relationship Id="rId1" Type="http://schemas.openxmlformats.org/officeDocument/2006/relationships/slideLayout" Target="../slideLayouts/slideLayout7.xml"/></Relationships>
</file>

<file path=ppt/slides/_rels/slide4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5.JPG"/><Relationship Id="rId1" Type="http://schemas.openxmlformats.org/officeDocument/2006/relationships/slideLayout" Target="../slideLayouts/slideLayout7.xml"/></Relationships>
</file>

<file path=ppt/slides/_rels/slide4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6.jpg"/><Relationship Id="rId1" Type="http://schemas.openxmlformats.org/officeDocument/2006/relationships/slideLayout" Target="../slideLayouts/slideLayout7.xml"/></Relationships>
</file>

<file path=ppt/slides/_rels/slide4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7.jpeg"/><Relationship Id="rId1" Type="http://schemas.openxmlformats.org/officeDocument/2006/relationships/slideLayout" Target="../slideLayouts/slideLayout7.xml"/></Relationships>
</file>

<file path=ppt/slides/_rels/slide4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8.jpeg"/><Relationship Id="rId1" Type="http://schemas.openxmlformats.org/officeDocument/2006/relationships/slideLayout" Target="../slideLayouts/slideLayout7.xml"/></Relationships>
</file>

<file path=ppt/slides/_rels/slide44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629.jpeg"/><Relationship Id="rId1" Type="http://schemas.openxmlformats.org/officeDocument/2006/relationships/slideLayout" Target="../slideLayouts/slideLayout7.xml"/></Relationships>
</file>

<file path=ppt/slides/_rels/slide4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908720"/>
            <a:ext cx="7772400" cy="1179562"/>
          </a:xfrm>
        </p:spPr>
        <p:txBody>
          <a:bodyPr>
            <a:normAutofit/>
          </a:bodyPr>
          <a:lstStyle/>
          <a:p>
            <a:r>
              <a:rPr lang="cs-CZ" sz="6600" b="1" i="1" cap="all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ŠENOV OČIMA DĚTÍ</a:t>
            </a:r>
            <a:endParaRPr lang="cs-CZ" sz="6600" b="1" i="1" cap="all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44624"/>
            <a:ext cx="7772400" cy="1152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500" b="1" i="1" dirty="0" err="1" smtClean="0">
                <a:solidFill>
                  <a:srgbClr val="FFCC66"/>
                </a:solidFill>
              </a:rPr>
              <a:t>ZUŠ</a:t>
            </a:r>
            <a:r>
              <a:rPr lang="cs-CZ" sz="2500" b="1" i="1" dirty="0" smtClean="0">
                <a:solidFill>
                  <a:srgbClr val="FFCC66"/>
                </a:solidFill>
              </a:rPr>
              <a:t> Viléma Wünsche v Šenově</a:t>
            </a:r>
            <a:br>
              <a:rPr lang="cs-CZ" sz="2500" b="1" i="1" dirty="0" smtClean="0">
                <a:solidFill>
                  <a:srgbClr val="FFCC66"/>
                </a:solidFill>
              </a:rPr>
            </a:br>
            <a:r>
              <a:rPr lang="cs-CZ" sz="2500" b="1" i="1" dirty="0" smtClean="0">
                <a:solidFill>
                  <a:srgbClr val="FFCC66"/>
                </a:solidFill>
              </a:rPr>
              <a:t>školní rok 2016/2017</a:t>
            </a:r>
            <a:endParaRPr lang="cs-CZ" sz="2500" b="1" i="1" dirty="0">
              <a:solidFill>
                <a:srgbClr val="FFCC66"/>
              </a:solidFill>
            </a:endParaRPr>
          </a:p>
        </p:txBody>
      </p:sp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395536" y="1988840"/>
            <a:ext cx="8568952" cy="1181850"/>
          </a:xfrm>
        </p:spPr>
        <p:txBody>
          <a:bodyPr>
            <a:normAutofit/>
          </a:bodyPr>
          <a:lstStyle/>
          <a:p>
            <a:r>
              <a:rPr lang="cs-CZ" sz="2500" b="1" i="1" dirty="0" smtClean="0">
                <a:solidFill>
                  <a:srgbClr val="FFCC66"/>
                </a:solidFill>
              </a:rPr>
              <a:t>Přehlídka </a:t>
            </a:r>
            <a:r>
              <a:rPr lang="cs-CZ" sz="2500" b="1" i="1" kern="1000" dirty="0" smtClean="0">
                <a:solidFill>
                  <a:srgbClr val="FFCC66"/>
                </a:solidFill>
              </a:rPr>
              <a:t>prací</a:t>
            </a:r>
            <a:r>
              <a:rPr lang="cs-CZ" sz="2500" b="1" i="1" dirty="0" smtClean="0">
                <a:solidFill>
                  <a:srgbClr val="FFCC66"/>
                </a:solidFill>
              </a:rPr>
              <a:t> žáků výtvarného oboru</a:t>
            </a:r>
          </a:p>
          <a:p>
            <a:r>
              <a:rPr lang="cs-CZ" sz="2500" b="1" i="1" dirty="0" smtClean="0">
                <a:solidFill>
                  <a:srgbClr val="FFCC66"/>
                </a:solidFill>
              </a:rPr>
              <a:t>se studijním zaměřením</a:t>
            </a:r>
            <a:r>
              <a:rPr lang="cs-CZ" sz="2500" b="1" i="1" dirty="0">
                <a:solidFill>
                  <a:srgbClr val="FFCC66"/>
                </a:solidFill>
              </a:rPr>
              <a:t> </a:t>
            </a:r>
            <a:r>
              <a:rPr lang="cs-CZ" sz="2500" b="1" i="1" dirty="0" smtClean="0">
                <a:solidFill>
                  <a:srgbClr val="FFCC66"/>
                </a:solidFill>
              </a:rPr>
              <a:t>na multimediální tvorbu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238" y="3140968"/>
            <a:ext cx="2291050" cy="162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2534" y="4869160"/>
            <a:ext cx="2291046" cy="162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740" y="4869160"/>
            <a:ext cx="2290995" cy="162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5346" y="3140968"/>
            <a:ext cx="2281410" cy="162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2814" y="3140968"/>
            <a:ext cx="2281420" cy="162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8269" y="4869160"/>
            <a:ext cx="2291019" cy="1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05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">
        <p:blinds dir="vert"/>
      </p:transition>
    </mc:Choice>
    <mc:Fallback xmlns="">
      <p:transition spd="slow" advTm="6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966428" y="1733237"/>
            <a:ext cx="7211144" cy="327993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4400" i="1" dirty="0" smtClean="0">
                <a:solidFill>
                  <a:schemeClr val="tx1"/>
                </a:solidFill>
              </a:rPr>
              <a:t>Vítáme Vás na přehlídce naší celoroční práce. </a:t>
            </a:r>
          </a:p>
          <a:p>
            <a:pPr algn="l"/>
            <a:r>
              <a:rPr lang="cs-CZ" sz="4400" i="1" dirty="0" smtClean="0">
                <a:solidFill>
                  <a:schemeClr val="tx1"/>
                </a:solidFill>
              </a:rPr>
              <a:t>Dovolte, abychom se Vám představili. </a:t>
            </a:r>
            <a:endParaRPr lang="cs-CZ" sz="44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50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">
        <p:blinds dir="vert"/>
      </p:transition>
    </mc:Choice>
    <mc:Fallback xmlns="">
      <p:transition spd="slow" advTm="6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Tara Skopková</a:t>
            </a:r>
          </a:p>
          <a:p>
            <a:pPr algn="ctr"/>
            <a:r>
              <a:rPr lang="cs-CZ" sz="2000" i="1" dirty="0" smtClean="0"/>
              <a:t>žákyně 1. ročníku</a:t>
            </a:r>
          </a:p>
          <a:p>
            <a:pPr algn="ctr"/>
            <a:endParaRPr lang="cs-CZ" sz="2000" i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320"/>
            <a:ext cx="3691360" cy="522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Eva </a:t>
            </a:r>
            <a:r>
              <a:rPr lang="cs-CZ" sz="3200" i="1" dirty="0" err="1"/>
              <a:t>M</a:t>
            </a:r>
            <a:r>
              <a:rPr lang="cs-CZ" sz="3200" i="1" dirty="0" err="1" smtClean="0"/>
              <a:t>alicherová</a:t>
            </a:r>
            <a:endParaRPr lang="cs-CZ" sz="3200" i="1" dirty="0" smtClean="0"/>
          </a:p>
          <a:p>
            <a:pPr algn="ctr"/>
            <a:r>
              <a:rPr lang="cs-CZ" sz="2000" i="1" dirty="0" smtClean="0"/>
              <a:t>učitelka multimediální tvorby</a:t>
            </a:r>
          </a:p>
          <a:p>
            <a:pPr algn="ctr"/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0484118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75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Natálie Šáchová</a:t>
            </a:r>
          </a:p>
          <a:p>
            <a:pPr algn="ctr"/>
            <a:r>
              <a:rPr lang="cs-CZ" sz="2000" i="1" dirty="0" smtClean="0"/>
              <a:t>žákyně 1.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Natálie Kolářová</a:t>
            </a:r>
          </a:p>
          <a:p>
            <a:pPr algn="ctr"/>
            <a:r>
              <a:rPr lang="cs-CZ" sz="2000" i="1" dirty="0" smtClean="0"/>
              <a:t>žákyně 1. ročníku</a:t>
            </a:r>
          </a:p>
          <a:p>
            <a:pPr algn="ctr"/>
            <a:endParaRPr lang="cs-CZ" sz="2000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108" y="369240"/>
            <a:ext cx="368882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92719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91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Berenika Haladová</a:t>
            </a:r>
          </a:p>
          <a:p>
            <a:pPr algn="ctr"/>
            <a:r>
              <a:rPr lang="cs-CZ" sz="2000" i="1" dirty="0" smtClean="0"/>
              <a:t>žákyně 1.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92056" y="5589240"/>
            <a:ext cx="3700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Claudia Karin Tichá</a:t>
            </a:r>
          </a:p>
          <a:p>
            <a:pPr algn="ctr"/>
            <a:r>
              <a:rPr lang="cs-CZ" sz="2000" i="1" dirty="0" smtClean="0"/>
              <a:t>žákyně 1. ročníku</a:t>
            </a:r>
          </a:p>
          <a:p>
            <a:pPr algn="ctr"/>
            <a:endParaRPr lang="cs-CZ" sz="2000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240"/>
            <a:ext cx="3688820" cy="522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92056" y="369240"/>
            <a:ext cx="3700424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40111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03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Kryštof Sladký</a:t>
            </a:r>
          </a:p>
          <a:p>
            <a:pPr algn="ctr"/>
            <a:r>
              <a:rPr lang="cs-CZ" sz="2000" i="1" dirty="0" smtClean="0"/>
              <a:t>žák 3.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Pavel Kunc</a:t>
            </a:r>
          </a:p>
          <a:p>
            <a:pPr algn="ctr"/>
            <a:r>
              <a:rPr lang="cs-CZ" sz="2000" i="1" dirty="0" smtClean="0"/>
              <a:t>žák 3. ročníku</a:t>
            </a:r>
          </a:p>
          <a:p>
            <a:pPr algn="ctr"/>
            <a:endParaRPr lang="cs-CZ" sz="2000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240"/>
            <a:ext cx="368882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67358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Stella Drgová</a:t>
            </a:r>
          </a:p>
          <a:p>
            <a:pPr algn="ctr"/>
            <a:r>
              <a:rPr lang="cs-CZ" sz="2000" i="1" dirty="0" smtClean="0"/>
              <a:t>žákyně 3.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Christine Skopková</a:t>
            </a:r>
          </a:p>
          <a:p>
            <a:pPr algn="ctr"/>
            <a:r>
              <a:rPr lang="cs-CZ" sz="2000" i="1" dirty="0" smtClean="0"/>
              <a:t>žákyně 3. ročníku</a:t>
            </a:r>
          </a:p>
          <a:p>
            <a:pPr algn="ctr"/>
            <a:endParaRPr lang="cs-CZ" sz="2000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4227"/>
            <a:ext cx="3688820" cy="5220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19" y="364227"/>
            <a:ext cx="368882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60336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5496" y="5589240"/>
            <a:ext cx="414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Ferdinand Buchta</a:t>
            </a:r>
          </a:p>
          <a:p>
            <a:pPr algn="ctr"/>
            <a:r>
              <a:rPr lang="cs-CZ" sz="2000" i="1" dirty="0" smtClean="0"/>
              <a:t>žák 3. ročníku</a:t>
            </a:r>
          </a:p>
          <a:p>
            <a:pPr algn="ctr"/>
            <a:endParaRPr lang="cs-CZ" sz="2000" i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086" y="366618"/>
            <a:ext cx="3688820" cy="522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139470" y="5589240"/>
            <a:ext cx="37530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Iva Zettlitzová</a:t>
            </a:r>
          </a:p>
          <a:p>
            <a:pPr algn="ctr"/>
            <a:r>
              <a:rPr lang="cs-CZ" sz="2000" i="1" dirty="0" smtClean="0"/>
              <a:t>žákyně 3. ročníku</a:t>
            </a:r>
          </a:p>
          <a:p>
            <a:pPr algn="ctr"/>
            <a:endParaRPr lang="cs-CZ" sz="2000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39470" y="369240"/>
            <a:ext cx="375301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38326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701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Vojtěch Halada</a:t>
            </a:r>
          </a:p>
          <a:p>
            <a:pPr algn="ctr"/>
            <a:r>
              <a:rPr lang="cs-CZ" sz="2000" i="1" dirty="0" smtClean="0"/>
              <a:t>žák 3.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Jan Holuša</a:t>
            </a:r>
          </a:p>
          <a:p>
            <a:pPr algn="ctr"/>
            <a:r>
              <a:rPr lang="cs-CZ" sz="2000" i="1" dirty="0" smtClean="0"/>
              <a:t>žák 4. ročníku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427" y="369240"/>
            <a:ext cx="368882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2453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Michal Pleva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Pavel Ožana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19" y="369240"/>
            <a:ext cx="368882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8103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91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Veronika Nováková</a:t>
            </a:r>
          </a:p>
          <a:p>
            <a:pPr algn="ctr"/>
            <a:r>
              <a:rPr lang="cs-CZ" sz="2000" i="1" dirty="0" smtClean="0"/>
              <a:t>žákyně 4.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73796" y="5589239"/>
            <a:ext cx="37241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Zuzana Poláková</a:t>
            </a:r>
          </a:p>
          <a:p>
            <a:pPr algn="ctr"/>
            <a:r>
              <a:rPr lang="cs-CZ" sz="2000" i="1" dirty="0" smtClean="0"/>
              <a:t>žákyně 4. ročníku</a:t>
            </a:r>
          </a:p>
          <a:p>
            <a:pPr algn="ctr"/>
            <a:endParaRPr lang="cs-CZ" sz="2000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240"/>
            <a:ext cx="3688819" cy="522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1" y="369239"/>
            <a:ext cx="3688819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5530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Kristýna Runčáková</a:t>
            </a:r>
          </a:p>
          <a:p>
            <a:pPr algn="ctr"/>
            <a:r>
              <a:rPr lang="cs-CZ" sz="2000" i="1" dirty="0" smtClean="0"/>
              <a:t>žákyně 4.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Stella Zettlitzová</a:t>
            </a:r>
          </a:p>
          <a:p>
            <a:pPr algn="ctr"/>
            <a:r>
              <a:rPr lang="cs-CZ" sz="2000" i="1" dirty="0" smtClean="0"/>
              <a:t>žákyně 4. ročníku</a:t>
            </a:r>
          </a:p>
          <a:p>
            <a:pPr algn="ctr"/>
            <a:endParaRPr lang="cs-CZ" sz="2000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19" y="369240"/>
            <a:ext cx="3688820" cy="5220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856011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David Exner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Jakub Malík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19" y="380190"/>
            <a:ext cx="3688820" cy="5220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80190"/>
            <a:ext cx="368882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60463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91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Jan Vaněk 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Jiří Vaněk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240"/>
            <a:ext cx="3688820" cy="522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29598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68576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Vít Peichl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52480" y="5589240"/>
            <a:ext cx="414000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Zdeněk Tomis</a:t>
            </a:r>
          </a:p>
          <a:p>
            <a:pPr algn="ctr"/>
            <a:r>
              <a:rPr lang="cs-CZ" sz="2000" i="1" dirty="0" smtClean="0"/>
              <a:t>žák 4. ročníku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19" y="369240"/>
            <a:ext cx="3688820" cy="5220000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27632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Barbora Ožanová</a:t>
            </a:r>
          </a:p>
          <a:p>
            <a:pPr algn="ctr"/>
            <a:r>
              <a:rPr lang="cs-CZ" sz="2000" i="1" dirty="0" smtClean="0"/>
              <a:t>žákyně 4.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Lenka Ježová</a:t>
            </a:r>
          </a:p>
          <a:p>
            <a:pPr algn="ctr"/>
            <a:r>
              <a:rPr lang="cs-CZ" sz="2000" i="1" dirty="0" smtClean="0"/>
              <a:t>žákyně 4. ročníku</a:t>
            </a:r>
          </a:p>
          <a:p>
            <a:pPr algn="ctr"/>
            <a:endParaRPr lang="cs-CZ" sz="2000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519" y="369240"/>
            <a:ext cx="3688820" cy="522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8494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2028617"/>
            <a:ext cx="735284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Když už jsme se s těmi portréty tak nadřeli, tak jsme si s nimi ještě vyhráli a trošku jsme je předělali…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94226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240"/>
            <a:ext cx="3688820" cy="522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072" y="369240"/>
            <a:ext cx="3688820" cy="522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Barbora Ožanová</a:t>
            </a:r>
          </a:p>
          <a:p>
            <a:pPr algn="ctr"/>
            <a:r>
              <a:rPr lang="cs-CZ" sz="2000" i="1" dirty="0" smtClean="0"/>
              <a:t>žákyně 4.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17071" y="5598076"/>
            <a:ext cx="3691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Berenika Haladová</a:t>
            </a:r>
          </a:p>
          <a:p>
            <a:pPr algn="ctr"/>
            <a:r>
              <a:rPr lang="cs-CZ" sz="2000" i="1" dirty="0" smtClean="0"/>
              <a:t>žák 1. ročníku</a:t>
            </a:r>
          </a:p>
          <a:p>
            <a:pPr algn="ctr"/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97437126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240"/>
            <a:ext cx="3688820" cy="522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072" y="369240"/>
            <a:ext cx="3688820" cy="522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5589239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Natálie Kolářová</a:t>
            </a:r>
          </a:p>
          <a:p>
            <a:pPr algn="ctr"/>
            <a:r>
              <a:rPr lang="cs-CZ" sz="2000" i="1" dirty="0" smtClean="0"/>
              <a:t>žák 1.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Michal Pleva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1899005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072" y="369240"/>
            <a:ext cx="3688820" cy="522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240"/>
            <a:ext cx="3688820" cy="522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200659" y="5589530"/>
            <a:ext cx="36918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Jan Vaněk 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519" y="5589240"/>
            <a:ext cx="3675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Natálie Šáchová</a:t>
            </a:r>
          </a:p>
          <a:p>
            <a:pPr algn="ctr"/>
            <a:r>
              <a:rPr lang="cs-CZ" sz="2000" i="1" dirty="0" smtClean="0"/>
              <a:t>žák 1. ročníku</a:t>
            </a:r>
          </a:p>
          <a:p>
            <a:pPr algn="ctr"/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21827857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26" y="369240"/>
            <a:ext cx="3753010" cy="522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8519" y="5589240"/>
            <a:ext cx="37530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Iva Zettlitzová</a:t>
            </a:r>
          </a:p>
          <a:p>
            <a:pPr algn="ctr"/>
            <a:r>
              <a:rPr lang="cs-CZ" sz="2000" i="1" dirty="0" smtClean="0"/>
              <a:t>žákyně 3. ročníku</a:t>
            </a:r>
          </a:p>
          <a:p>
            <a:pPr algn="ctr"/>
            <a:endParaRPr lang="cs-CZ" sz="2000" i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Lenka Ježová</a:t>
            </a:r>
          </a:p>
          <a:p>
            <a:pPr algn="ctr"/>
            <a:r>
              <a:rPr lang="cs-CZ" sz="2000" i="1" dirty="0" smtClean="0"/>
              <a:t>žákyně 4. ročníku</a:t>
            </a:r>
          </a:p>
          <a:p>
            <a:pPr algn="ctr"/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33747384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0072" y="342189"/>
            <a:ext cx="3688820" cy="522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42189"/>
            <a:ext cx="3688820" cy="522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5220072" y="5562189"/>
            <a:ext cx="36168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Kristýna Runčáková</a:t>
            </a:r>
          </a:p>
          <a:p>
            <a:pPr algn="ctr"/>
            <a:r>
              <a:rPr lang="cs-CZ" sz="2000" i="1" dirty="0" smtClean="0"/>
              <a:t>žákyně 4.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8519" y="5562189"/>
            <a:ext cx="3691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Veronika Nováková</a:t>
            </a:r>
          </a:p>
          <a:p>
            <a:pPr algn="ctr"/>
            <a:r>
              <a:rPr lang="cs-CZ" sz="2000" i="1" dirty="0" smtClean="0"/>
              <a:t>žákyně 4. ročníku</a:t>
            </a:r>
          </a:p>
          <a:p>
            <a:pPr algn="ctr"/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79667203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Jakub Malík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240"/>
            <a:ext cx="3688820" cy="522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Claudia Karin Tichá</a:t>
            </a:r>
          </a:p>
          <a:p>
            <a:pPr algn="ctr"/>
            <a:r>
              <a:rPr lang="cs-CZ" sz="2000" i="1" dirty="0" smtClean="0"/>
              <a:t>žák 1. ročníku</a:t>
            </a:r>
          </a:p>
          <a:p>
            <a:pPr algn="ctr"/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21140533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240"/>
            <a:ext cx="3688820" cy="522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8519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Vít Peichl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203660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Jiří Vaněk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1211549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76546"/>
            <a:ext cx="3690399" cy="522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3099" y="5596546"/>
            <a:ext cx="368882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Jan Holuša</a:t>
            </a:r>
          </a:p>
          <a:p>
            <a:pPr algn="ctr"/>
            <a:r>
              <a:rPr lang="cs-CZ" sz="2000" i="1" dirty="0" smtClean="0"/>
              <a:t>žák 4. ročníku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220072" y="5596546"/>
            <a:ext cx="3701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Vojtěch Halada</a:t>
            </a:r>
          </a:p>
          <a:p>
            <a:pPr algn="ctr"/>
            <a:r>
              <a:rPr lang="cs-CZ" sz="2000" i="1" dirty="0" smtClean="0"/>
              <a:t>žák 3. ročníku</a:t>
            </a:r>
          </a:p>
          <a:p>
            <a:pPr algn="ctr"/>
            <a:endParaRPr lang="cs-CZ" sz="2000" i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76546"/>
            <a:ext cx="3688820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18481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9240"/>
            <a:ext cx="3690399" cy="522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35108" y="5589240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Stella Zettlitzová</a:t>
            </a:r>
          </a:p>
          <a:p>
            <a:pPr algn="ctr"/>
            <a:r>
              <a:rPr lang="cs-CZ" sz="2000" i="1" dirty="0" smtClean="0"/>
              <a:t>žákyně 4. ročníku</a:t>
            </a:r>
          </a:p>
          <a:p>
            <a:pPr algn="ctr"/>
            <a:endParaRPr lang="cs-CZ" sz="2000" i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3660" y="369240"/>
            <a:ext cx="3688820" cy="522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203660" y="5589239"/>
            <a:ext cx="36888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i="1" dirty="0" smtClean="0"/>
              <a:t>David Exner</a:t>
            </a:r>
          </a:p>
          <a:p>
            <a:pPr algn="ctr"/>
            <a:r>
              <a:rPr lang="cs-CZ" sz="2000" i="1" dirty="0" smtClean="0"/>
              <a:t>žák 4. ročníku</a:t>
            </a:r>
          </a:p>
          <a:p>
            <a:pPr algn="ctr"/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37872408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5578" y="1012954"/>
            <a:ext cx="73528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Po minulé přehlídce jsme  do konce školního roku </a:t>
            </a:r>
            <a:r>
              <a:rPr lang="cs-CZ" sz="4400" dirty="0"/>
              <a:t>zvládli </a:t>
            </a:r>
            <a:r>
              <a:rPr lang="cs-CZ" sz="4400" dirty="0" smtClean="0"/>
              <a:t>ještě pár hravých úkolů. Jedním z témat byl chameleon, podívejte se, jaké krasavce jsme technikou mozaiky vytvořili…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88756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4073453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404984"/>
            <a:ext cx="4072753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7908" y="3645344"/>
            <a:ext cx="4072869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45344"/>
            <a:ext cx="4074044" cy="288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Chameleon – mozaika  pěnovky</a:t>
            </a:r>
            <a:endParaRPr lang="cs-CZ" sz="20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Lenka Ježová</a:t>
            </a:r>
            <a:endParaRPr lang="cs-CZ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Zettlitzová</a:t>
            </a:r>
            <a:endParaRPr lang="cs-CZ" i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Michal Pleva</a:t>
            </a:r>
            <a:endParaRPr lang="cs-CZ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Ožana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05331198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5348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8429" y="3645344"/>
            <a:ext cx="4073177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389280"/>
            <a:ext cx="4072971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3645344"/>
            <a:ext cx="4073840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7884" y="389280"/>
            <a:ext cx="4073722" cy="288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Chameleon – mozaika  pěnovky</a:t>
            </a:r>
            <a:endParaRPr lang="cs-CZ" sz="20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Vaněk</a:t>
            </a:r>
            <a:endParaRPr lang="cs-CZ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Kunc</a:t>
            </a:r>
            <a:endParaRPr lang="cs-CZ" i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Jiří Vaněk</a:t>
            </a:r>
            <a:endParaRPr lang="cs-CZ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Jakub Malík a David Exner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69247899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2028617"/>
            <a:ext cx="7200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Namalovali jsme několik výjevů z ptačího života </a:t>
            </a:r>
          </a:p>
          <a:p>
            <a:r>
              <a:rPr lang="cs-CZ" sz="4400" dirty="0" smtClean="0"/>
              <a:t>a nezapomněli jsme ani na to, co se děje ve vajíčku…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96019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12" y="549000"/>
            <a:ext cx="814517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Pták a vejce - tempera</a:t>
            </a:r>
            <a:endParaRPr lang="cs-CZ" sz="2000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45159" y="6309000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05645771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815" y="3645344"/>
            <a:ext cx="4073161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447465"/>
            <a:ext cx="4073782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815" y="447465"/>
            <a:ext cx="4072993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9025" y="3645344"/>
            <a:ext cx="4072781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Kateřina Kobylková</a:t>
            </a:r>
            <a:endParaRPr lang="cs-CZ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Christine Skopková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Jiří Vaněk</a:t>
            </a:r>
            <a:endParaRPr lang="cs-CZ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Drgová</a:t>
            </a:r>
            <a:endParaRPr lang="cs-CZ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Pták a vejce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97484149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Ptáčátko ve vajíčku – kresba tužkou</a:t>
            </a:r>
            <a:endParaRPr lang="cs-CZ" sz="2000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5159" y="6309000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Kristýna Runčáková a Zuzana Poláková</a:t>
            </a:r>
            <a:endParaRPr lang="cs-CZ" i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80" y="549000"/>
            <a:ext cx="814684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0125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351508"/>
            <a:ext cx="741682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Krásné počasí nás vylákalo ven a tak jsme tvořili přímo v parku. </a:t>
            </a:r>
          </a:p>
          <a:p>
            <a:r>
              <a:rPr lang="cs-CZ" sz="4400" dirty="0" smtClean="0"/>
              <a:t>Kreslili jsme to, co nás zaujalo   a starší žáci se odvážně pustili do portrétu…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943641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Hry v </a:t>
            </a:r>
            <a:r>
              <a:rPr lang="cs-CZ" sz="2000" i="1" dirty="0"/>
              <a:t>parku </a:t>
            </a:r>
            <a:r>
              <a:rPr lang="cs-CZ" sz="2000" i="1" dirty="0" smtClean="0"/>
              <a:t>– </a:t>
            </a:r>
            <a:r>
              <a:rPr lang="cs-CZ" sz="2000" i="1" dirty="0"/>
              <a:t>kresba tužkou</a:t>
            </a:r>
          </a:p>
          <a:p>
            <a:pPr algn="ctr"/>
            <a:endParaRPr lang="cs-CZ" sz="2000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5159" y="6309000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Michal Pleva</a:t>
            </a:r>
            <a:endParaRPr lang="cs-CZ" i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368" y="549000"/>
            <a:ext cx="814726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2333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798" y="3573016"/>
            <a:ext cx="4302222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798" y="332976"/>
            <a:ext cx="4302222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2222" y="332976"/>
            <a:ext cx="4302222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2222" y="3573016"/>
            <a:ext cx="4302222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983699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Motivy ze </a:t>
            </a:r>
            <a:r>
              <a:rPr lang="cs-CZ" sz="2000" i="1" dirty="0"/>
              <a:t>zámeckého parku – kresba </a:t>
            </a:r>
            <a:r>
              <a:rPr lang="cs-CZ" sz="2000" i="1" dirty="0" smtClean="0"/>
              <a:t>tužkou</a:t>
            </a:r>
            <a:endParaRPr lang="cs-CZ" sz="2000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803673" y="6309000"/>
            <a:ext cx="4050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Kateřina Kobylková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58" y="549000"/>
            <a:ext cx="407250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3673" y="549000"/>
            <a:ext cx="4072625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Zettlitzová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90276613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45160" y="6309000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Barbora Ožanová</a:t>
            </a:r>
            <a:endParaRPr lang="cs-CZ" i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5562" y="549000"/>
            <a:ext cx="4072746" cy="576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2661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1" y="35332"/>
            <a:ext cx="4073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Stella</a:t>
            </a:r>
            <a:endParaRPr lang="cs-CZ" sz="20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22770" y="35332"/>
            <a:ext cx="4073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Barča</a:t>
            </a:r>
            <a:endParaRPr lang="cs-CZ" sz="2000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43357" y="6300327"/>
            <a:ext cx="4079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Zettlitzová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31884283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35498" y="0"/>
            <a:ext cx="40730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Kryštof</a:t>
            </a:r>
            <a:endParaRPr lang="cs-CZ" sz="2000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32318" y="6309000"/>
            <a:ext cx="4079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Kunc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498" y="549000"/>
            <a:ext cx="407300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3521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1" y="35332"/>
            <a:ext cx="4073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Karikatura Barči</a:t>
            </a:r>
            <a:endParaRPr lang="cs-CZ" sz="2000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5159" y="6309000"/>
            <a:ext cx="4079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Ferdinand Buchta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932" y="549000"/>
            <a:ext cx="4072548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3232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816409" y="6328036"/>
            <a:ext cx="4079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Ferdinand Buchta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22770" y="35332"/>
            <a:ext cx="4073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Karikatura Kryštofa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06908000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351508"/>
            <a:ext cx="7200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Malování temperami je nejoblíbenější technika. Starší </a:t>
            </a:r>
            <a:r>
              <a:rPr lang="cs-CZ" sz="4400" dirty="0"/>
              <a:t>žáci se inspirovali </a:t>
            </a:r>
            <a:r>
              <a:rPr lang="cs-CZ" sz="4400" dirty="0" smtClean="0"/>
              <a:t>obrazy americké malířky Georgii </a:t>
            </a:r>
            <a:r>
              <a:rPr lang="cs-CZ" sz="4400" dirty="0" err="1" smtClean="0"/>
              <a:t>O'Keeffe</a:t>
            </a:r>
            <a:r>
              <a:rPr lang="cs-CZ" sz="4400" dirty="0" smtClean="0"/>
              <a:t> a s milovanými temperami dokázali divy…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63413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45159" y="6309000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Holuša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63" y="549000"/>
            <a:ext cx="8147074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Malba podle předlohy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5350084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Malba podle předlohy - tempera</a:t>
            </a:r>
            <a:endParaRPr lang="cs-CZ" sz="2000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Zdeněk Tomis</a:t>
            </a:r>
            <a:endParaRPr lang="cs-CZ" i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788" y="549000"/>
            <a:ext cx="407242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89501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Malba podle předlohy - tempera</a:t>
            </a:r>
            <a:endParaRPr lang="cs-CZ" sz="2000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408" y="549000"/>
            <a:ext cx="4073185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35788" y="6309000"/>
            <a:ext cx="4072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Vojtěch Halada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204231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2367171"/>
            <a:ext cx="72008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A teď přijde pár momentek zachycených při glazování keramiky…</a:t>
            </a:r>
          </a:p>
        </p:txBody>
      </p:sp>
    </p:spTree>
    <p:extLst>
      <p:ext uri="{BB962C8B-B14F-4D97-AF65-F5344CB8AC3E}">
        <p14:creationId xmlns:p14="http://schemas.microsoft.com/office/powerpoint/2010/main" val="348700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67448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65830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40232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50911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Ferdinand Buchta</a:t>
            </a:r>
            <a:endParaRPr lang="cs-CZ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Zuzana Poláková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Christine Skopková 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David Exner </a:t>
            </a:r>
            <a:endParaRPr lang="cs-CZ" i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33" y="3645344"/>
            <a:ext cx="4073264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4073677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7961" y="3645344"/>
            <a:ext cx="4073376" cy="288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8458" y="404984"/>
            <a:ext cx="4072879" cy="2880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Hotové keramické výrobky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44657864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45159" y="6309000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Kristýna Runčáková, Kateřina Kobylková, Vojtěch Halada</a:t>
            </a:r>
            <a:endParaRPr lang="cs-CZ" i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75" y="549000"/>
            <a:ext cx="814665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Hotové keramické výrobky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95049746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690063"/>
            <a:ext cx="7200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Vytvořili jsme objekty  </a:t>
            </a:r>
          </a:p>
          <a:p>
            <a:r>
              <a:rPr lang="cs-CZ" sz="4400" dirty="0" smtClean="0"/>
              <a:t>ze stříhaného papíru a ty jsme pak fotografovali. Musíte uznat, že se nám to povedlo naprosto super…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29258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45159" y="6309000"/>
            <a:ext cx="3959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Veronika Nováková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084" y="549000"/>
            <a:ext cx="3855868" cy="576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909" y="549000"/>
            <a:ext cx="3855868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901450" y="6309000"/>
            <a:ext cx="39593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Michal Pleva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Fotografování prostorových objektů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53634338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45159" y="6309000"/>
            <a:ext cx="3862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Kryštof Sladký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8" y="549000"/>
            <a:ext cx="3855868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855868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004048" y="6309000"/>
            <a:ext cx="3862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Lenka Ježová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Fotografování prostorových objektů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395092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45159" y="6309000"/>
            <a:ext cx="3862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Vojtěch Halada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4156" y="549000"/>
            <a:ext cx="3855868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855868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022096" y="6309000"/>
            <a:ext cx="3862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Kristýna Runčáková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Fotografování prostorových objektů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7427109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Fotografování prostorových objektů</a:t>
            </a:r>
            <a:endParaRPr lang="cs-CZ" sz="2000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5159" y="6309000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/>
              <a:t>a</a:t>
            </a:r>
            <a:r>
              <a:rPr lang="cs-CZ" i="1" dirty="0" smtClean="0"/>
              <a:t>utor Lenka Ježová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70709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45159" y="6309000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Vojtěch Halada</a:t>
            </a:r>
            <a:endParaRPr lang="cs-CZ" i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Fotografování prostorových objektů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3441372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Ožana</a:t>
            </a:r>
            <a:endParaRPr lang="cs-CZ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Jakub Malík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Zuzana Poláková 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Dominik Pasz </a:t>
            </a:r>
            <a:endParaRPr lang="cs-CZ" i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404984"/>
            <a:ext cx="4302222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3636052"/>
            <a:ext cx="4302222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9115" y="404984"/>
            <a:ext cx="4302222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9115" y="3636052"/>
            <a:ext cx="4302222" cy="288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Fotografování prostorových objektů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52478967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1351508"/>
            <a:ext cx="7200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Trénovali jsme stínování </a:t>
            </a:r>
          </a:p>
          <a:p>
            <a:r>
              <a:rPr lang="cs-CZ" sz="4400" dirty="0" smtClean="0"/>
              <a:t>a pořádně jsme se při tom zapotili, byla to pěkná fuška    a paní učitelka na nás byla moc přísná, to je ale tajná informace :o)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43665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175" y="549000"/>
            <a:ext cx="788965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Ferdinand Buchta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Květ v černé a bílé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57626775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</a:t>
            </a:r>
            <a:r>
              <a:rPr lang="cs-CZ" i="1" dirty="0"/>
              <a:t>B</a:t>
            </a:r>
            <a:r>
              <a:rPr lang="cs-CZ" i="1" dirty="0" smtClean="0"/>
              <a:t>arbora Ožanová</a:t>
            </a:r>
            <a:endParaRPr lang="cs-CZ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Kunc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Lenka Ježová 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Vít Peichl </a:t>
            </a:r>
            <a:endParaRPr lang="cs-CZ" i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404984"/>
            <a:ext cx="4010023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3607909"/>
            <a:ext cx="4010400" cy="284765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3608086"/>
            <a:ext cx="4010400" cy="2847479"/>
          </a:xfrm>
          <a:prstGeom prst="rect">
            <a:avLst/>
          </a:prstGeom>
        </p:spPr>
      </p:pic>
      <p:pic>
        <p:nvPicPr>
          <p:cNvPr id="10" name="Obrázek 9"/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32" y="404984"/>
            <a:ext cx="4010400" cy="2880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Květ v černé a bílé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38587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3527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Vojtěch Halada </a:t>
            </a:r>
            <a:endParaRPr lang="cs-CZ" i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9851" y="459000"/>
            <a:ext cx="4204299" cy="594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Květ v černé a bílé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08369768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2028617"/>
            <a:ext cx="7200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Také jsme se zabývali vztahy mezi barvami, namalovali jsme obrázky v teplých, studených </a:t>
            </a:r>
          </a:p>
          <a:p>
            <a:r>
              <a:rPr lang="cs-CZ" sz="4400" dirty="0" smtClean="0"/>
              <a:t>a kontrastních barvách…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29036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Jiří Vaněk 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Vaněk </a:t>
            </a:r>
            <a:endParaRPr lang="cs-CZ" i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548840"/>
            <a:ext cx="4089718" cy="576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1619" y="548840"/>
            <a:ext cx="4089718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Teplé a studené barvy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13346388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433" y="549000"/>
            <a:ext cx="811113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Claudia Karin Tichá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Květ, kontrastní kombinace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42670382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82" y="549000"/>
            <a:ext cx="811063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Květ, kontrastní kombinace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33353223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77" y="549000"/>
            <a:ext cx="814624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Šáchová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Květy, kompozice v chladných barvách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7756797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995" y="549000"/>
            <a:ext cx="407201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19" y="44624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Květina, kontrastní kombinace - pastelky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5336554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920621"/>
            <a:ext cx="7200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Povídali jsme si o tom, jak se při západu slunce mění barevnost celé krajiny                a pokusili jsme se </a:t>
            </a:r>
            <a:r>
              <a:rPr lang="cs-CZ" sz="4400" dirty="0"/>
              <a:t>zachytit ve svých obrázcích podvečerní </a:t>
            </a:r>
            <a:r>
              <a:rPr lang="cs-CZ" sz="4400" dirty="0" smtClean="0"/>
              <a:t>atmosféru …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86871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Ožana</a:t>
            </a:r>
            <a:endParaRPr lang="cs-CZ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Michal Pleva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David Exner 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Holuša </a:t>
            </a:r>
            <a:endParaRPr lang="cs-CZ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40" y="411911"/>
            <a:ext cx="4055426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440" y="411911"/>
            <a:ext cx="405504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40" y="3607939"/>
            <a:ext cx="4055566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6652" y="3607939"/>
            <a:ext cx="4055828" cy="288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Krajina při západu slunce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63201778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Kolářová</a:t>
            </a:r>
            <a:endParaRPr lang="cs-CZ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Kryštof Sladký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Christine Skopková 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 </a:t>
            </a:r>
            <a:endParaRPr lang="cs-CZ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11911"/>
            <a:ext cx="4054807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395" y="411911"/>
            <a:ext cx="4055085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36052"/>
            <a:ext cx="4055538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6559" y="3636052"/>
            <a:ext cx="4055921" cy="288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Krajina při západu slunce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01881310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Claudia Karin Tichá</a:t>
            </a:r>
            <a:endParaRPr lang="cs-CZ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Vít Peichl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Barbora Ožanová 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Drgová </a:t>
            </a:r>
            <a:endParaRPr lang="cs-CZ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404984"/>
            <a:ext cx="4056241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069" y="404984"/>
            <a:ext cx="4056268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938" y="3645024"/>
            <a:ext cx="4055399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3645024"/>
            <a:ext cx="4055866" cy="288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Krajina při západu slunce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82957470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Ferdinand Buchta</a:t>
            </a:r>
            <a:endParaRPr lang="cs-CZ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Vojtěch Halada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Jakub Malík 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Zettlitzová </a:t>
            </a:r>
            <a:endParaRPr lang="cs-CZ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3645024"/>
            <a:ext cx="4055259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7548" y="3645024"/>
            <a:ext cx="4056264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190" y="404984"/>
            <a:ext cx="4055622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404984"/>
            <a:ext cx="4055768" cy="288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Krajina při západu slunce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04029216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23" y="549000"/>
            <a:ext cx="814675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Krajina při západu slunce - tempera</a:t>
            </a:r>
            <a:endParaRPr lang="cs-CZ" sz="20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Zdeněk Tomis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96167005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1690063"/>
            <a:ext cx="7200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Tématem jedné hodiny bylo zrcadlení. Využili jsme rozmývané rudky a zachytili odrazy ve vodní hladině, podívejte se, jak to dopadlo…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62665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Zuzana Poláková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Ferdinand Buchta 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Berenika Haladová </a:t>
            </a:r>
            <a:endParaRPr lang="cs-CZ" i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731" y="388848"/>
            <a:ext cx="4338909" cy="611001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244" y="388848"/>
            <a:ext cx="4056093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6252" y="3618864"/>
            <a:ext cx="4055085" cy="288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Odraz ve vodní hladině – rozmývaná rudka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98382125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042" y="549000"/>
            <a:ext cx="810991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Kristýna Runčáková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Odraz ve vodní hladině – rozmývaná rudka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90313040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920621"/>
            <a:ext cx="7200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Paní učitelka po nás chtěla realistickou malbu podle modelu. Trochu nás to vyděsilo, ale nakonec se nám vše podařilo namalovat náramně…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74255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1093942"/>
            <a:ext cx="8640000" cy="467011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Barbora Ožanová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Moje bota, malba podle předlohy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6101049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Tara Skopková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Ožana 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Christine Skopková </a:t>
            </a:r>
            <a:endParaRPr lang="cs-CZ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197" y="3618280"/>
            <a:ext cx="4056110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404984"/>
            <a:ext cx="4055788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271" y="3618280"/>
            <a:ext cx="405504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3384" y="404984"/>
            <a:ext cx="4055927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366" y="3618280"/>
            <a:ext cx="4056110" cy="288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7440" y="3618280"/>
            <a:ext cx="4055040" cy="2880000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Moje bota, malba podle předlohy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76760061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Vaněk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Barbora Ožanová 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Kolářová </a:t>
            </a:r>
            <a:endParaRPr lang="cs-CZ" i="1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4" y="411910"/>
            <a:ext cx="4334396" cy="610414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6297" y="3636052"/>
            <a:ext cx="4055944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6297" y="411911"/>
            <a:ext cx="4055040" cy="288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51521" y="35332"/>
            <a:ext cx="4304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Zátiší - tempera</a:t>
            </a:r>
            <a:endParaRPr lang="cs-CZ" sz="2000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26297" y="0"/>
            <a:ext cx="40559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Moje bota - tempera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05370178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2839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591" y="549000"/>
            <a:ext cx="407288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Tara Skopková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Christine Skopková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Moje sestřička - tempera 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97238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2028617"/>
            <a:ext cx="7200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Prostředí zámeckého parku     a krásné počasí je pro nás velké lákadlo. Nažhavíme foťáky a jdeme na to :o)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62625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45159" y="6453336"/>
            <a:ext cx="3862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Dominik </a:t>
            </a:r>
            <a:r>
              <a:rPr lang="cs-CZ" i="1" dirty="0" err="1" smtClean="0"/>
              <a:t>Pasz</a:t>
            </a:r>
            <a:r>
              <a:rPr lang="cs-CZ" i="1" dirty="0" smtClean="0"/>
              <a:t> </a:t>
            </a:r>
            <a:endParaRPr lang="cs-CZ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22096" y="6453336"/>
            <a:ext cx="3862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David Exner </a:t>
            </a:r>
            <a:endParaRPr lang="cs-CZ" i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544483"/>
            <a:ext cx="3855868" cy="576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5874" y="544483"/>
            <a:ext cx="385586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07574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251520" y="6516052"/>
            <a:ext cx="8632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Kryštof Sladký 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855" y="549000"/>
            <a:ext cx="832829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72239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19" y="6516052"/>
            <a:ext cx="8629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Kunc </a:t>
            </a:r>
            <a:endParaRPr lang="cs-CZ" i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435444"/>
            <a:ext cx="4140000" cy="277140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2480" y="3636054"/>
            <a:ext cx="4140000" cy="277140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10253"/>
            <a:ext cx="4140000" cy="277140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36054"/>
            <a:ext cx="4140000" cy="2771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99029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Kunc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66222780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1690063"/>
            <a:ext cx="7200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Jednou nám zdivočely papuče a prchly do parku… Nevěříte??? </a:t>
            </a:r>
          </a:p>
          <a:p>
            <a:r>
              <a:rPr lang="cs-CZ" sz="4400" dirty="0" smtClean="0"/>
              <a:t>Tak se přesvědčte na vlastní oči!!!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363450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480" y="3645344"/>
            <a:ext cx="384000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384000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480" y="260648"/>
            <a:ext cx="384000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45344"/>
            <a:ext cx="384000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Drgová</a:t>
            </a:r>
            <a:endParaRPr lang="cs-CZ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Barbora Ožanová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Zettlitzová</a:t>
            </a:r>
            <a:endParaRPr lang="cs-CZ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Drgová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12842415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Kunc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33871242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480" y="260648"/>
            <a:ext cx="384000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260648"/>
            <a:ext cx="384000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1477" y="3639927"/>
            <a:ext cx="3840000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3639927"/>
            <a:ext cx="3840000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Drgová</a:t>
            </a:r>
            <a:endParaRPr lang="cs-CZ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Jakub Malík</a:t>
            </a:r>
            <a:endParaRPr lang="cs-CZ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1477" y="260648"/>
            <a:ext cx="384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40020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4509" y="633382"/>
            <a:ext cx="7454981" cy="559123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Zettlitzová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66162425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81000"/>
            <a:ext cx="4320001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45344"/>
            <a:ext cx="4320001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8" y="381000"/>
            <a:ext cx="3840000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3573016"/>
            <a:ext cx="4320001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8" y="381922"/>
            <a:ext cx="384000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8" y="3573938"/>
            <a:ext cx="3840000" cy="288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1519" y="6516052"/>
            <a:ext cx="8629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Christine Skopková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176686230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84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80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Holuša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Holuša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69672276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Lenka Ježová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Zettlitzová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19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0778" y="3614557"/>
            <a:ext cx="3670559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246584"/>
            <a:ext cx="384000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1337" y="246584"/>
            <a:ext cx="384000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3614557"/>
            <a:ext cx="384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69570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Kolářová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Kolářová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Barbora Ožanová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19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Jirka Vaněk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76494"/>
            <a:ext cx="3840000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1337" y="3636052"/>
            <a:ext cx="384000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36052"/>
            <a:ext cx="384000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1337" y="276494"/>
            <a:ext cx="384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69158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Zettlitzová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97216195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1" y="549000"/>
            <a:ext cx="863999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516052"/>
            <a:ext cx="8629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Barbora Ožanová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99520991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Kunc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Barbora Ožanová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00" y="620688"/>
            <a:ext cx="4185000" cy="55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80" y="620688"/>
            <a:ext cx="4185000" cy="55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51355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516052"/>
            <a:ext cx="8629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Kryštof Sladký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06538319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Claudia Karin Tichá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Lenka Ježová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</a:t>
            </a:r>
            <a:r>
              <a:rPr lang="cs-CZ" i="1" smtClean="0"/>
              <a:t>Barbora Ožanová 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19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Holuša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51803"/>
            <a:ext cx="384000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36052"/>
            <a:ext cx="384000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480" y="251803"/>
            <a:ext cx="3840000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480" y="3629876"/>
            <a:ext cx="3840000" cy="288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617" y="3625149"/>
            <a:ext cx="3840000" cy="288000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7577" y="3625149"/>
            <a:ext cx="384000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83052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1690063"/>
            <a:ext cx="720882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V parku jsme se vyřádili            s kostkami. Mladší žáci procvičovali obrazovou kompozici a ti starší zápasili      s malou hloubkou ostrosti…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88069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David Exner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Kolářová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Jiří Vaněk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19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Kristýna Runčáková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04657" y="404984"/>
            <a:ext cx="3837600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48" y="3605642"/>
            <a:ext cx="3838209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928" y="3605642"/>
            <a:ext cx="384053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3838431" cy="288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Reportážní fotografie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11529271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Kryštof Sladký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Reportážní fotografie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19362485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Michal Pleva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Ožana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Šáchová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19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Kryštof Sladký</a:t>
            </a:r>
            <a:endParaRPr lang="cs-CZ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977" y="404984"/>
            <a:ext cx="3839485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77" y="3636052"/>
            <a:ext cx="3839685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480" y="404984"/>
            <a:ext cx="3840000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480" y="3636052"/>
            <a:ext cx="3840000" cy="288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Reportážní fotografie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03505737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Veronika Nováková</a:t>
            </a:r>
            <a:endParaRPr lang="cs-CZ" i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Reportážní fotografie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63611660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Claudia Karin Tichá</a:t>
            </a:r>
            <a:endParaRPr lang="cs-CZ" i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Reportážní fotografie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28366011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Barbora Ožanová</a:t>
            </a:r>
            <a:endParaRPr lang="cs-CZ" i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Reportážní fotografie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0957479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585" y="549000"/>
            <a:ext cx="767883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Lenka Ježová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Reportážní fotografie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4949845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39000"/>
            <a:ext cx="4184999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80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Kunc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Michal Pleva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Reportážní fotografie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10032799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Vojtěch Halada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Obrazová kompozice a hloubka ostrosti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05180184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Šáchová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Obrazová kompozice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05956821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4000" y="549000"/>
            <a:ext cx="7416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Michal Pleva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Obrazová kompozice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94910915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Holuša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Obrazová kompozice a hloubka ostrosti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55342964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639000"/>
            <a:ext cx="397575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5719" y="639000"/>
            <a:ext cx="4185618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6516052"/>
            <a:ext cx="39757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95720" y="6516052"/>
            <a:ext cx="41856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Tara Skopková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Obrazová kompozice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53824449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Vojtěch Halada</a:t>
            </a:r>
            <a:endParaRPr lang="cs-CZ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Obrazová kompozice a hloubka ostrosti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16087336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37689"/>
            <a:ext cx="8640000" cy="5782623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Stella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Obrazová kompozice a hloubka ostrosti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09312948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Vaněk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Obrazová kompozice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91805899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573016"/>
            <a:ext cx="377040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665"/>
            <a:ext cx="3769200" cy="2826533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480" y="404664"/>
            <a:ext cx="384000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1895" y="3573016"/>
            <a:ext cx="3840434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935" y="401007"/>
            <a:ext cx="3769200" cy="2826533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1895" y="401007"/>
            <a:ext cx="3840000" cy="288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Christine Skopková</a:t>
            </a:r>
            <a:endParaRPr lang="cs-CZ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Obrazová kompozice a hloubka ostrosti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71369840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Zettlitzová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Obrazová kompozice a hloubka ostrosti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66719356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Kryštof Sladký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Obrazová kompozice a hloubka ostrosti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87773772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2028617"/>
            <a:ext cx="7200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Noví žáci se začali seznamovat se základy počítačové grafiky </a:t>
            </a:r>
          </a:p>
          <a:p>
            <a:r>
              <a:rPr lang="cs-CZ" sz="4400" dirty="0" smtClean="0"/>
              <a:t>a ti starší už se pokoušeli správně zobrazit prostor…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80158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1629000"/>
            <a:ext cx="2544013" cy="360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200" y="1629000"/>
            <a:ext cx="2544013" cy="360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9994" y="1629000"/>
            <a:ext cx="2544013" cy="360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1" y="5237384"/>
            <a:ext cx="2544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Berenika Haladová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99994" y="5229000"/>
            <a:ext cx="2544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Claudia Karin Tichá</a:t>
            </a:r>
            <a:endParaRPr lang="cs-CZ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2200" y="5237750"/>
            <a:ext cx="2544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Kolářová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První vyučovací hodina na téma květy - 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06414464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Šáchová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První vyučovací hodina na téma květy - 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82723171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745235"/>
            <a:ext cx="8640000" cy="5367531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Kunc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Můj pokoj - 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26416421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2058" y="549000"/>
            <a:ext cx="407042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3" y="6516052"/>
            <a:ext cx="8541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Ferdinand Buchta 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144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Jaro a podzim </a:t>
            </a:r>
            <a:r>
              <a:rPr lang="cs-CZ" sz="2000" i="1" dirty="0"/>
              <a:t>- </a:t>
            </a:r>
            <a:r>
              <a:rPr lang="cs-CZ" sz="2000" i="1" dirty="0" smtClean="0"/>
              <a:t>vektorová grafika</a:t>
            </a:r>
            <a:endParaRPr lang="cs-CZ" sz="2000" i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42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4205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732606" y="3333474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Veronika Nováková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Lenka Ježová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Kristýna Runčáková</a:t>
            </a:r>
            <a:endParaRPr lang="cs-CZ" i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66" y="3645344"/>
            <a:ext cx="4073706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404984"/>
            <a:ext cx="4085007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645344"/>
            <a:ext cx="4073706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66" y="404984"/>
            <a:ext cx="4073706" cy="288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20" y="3333474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Jakub Malík</a:t>
            </a:r>
            <a:endParaRPr lang="cs-CZ" i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/>
              <a:t>Babiččina klubíčka - </a:t>
            </a:r>
            <a:r>
              <a:rPr lang="cs-CZ" sz="2000" i="1" dirty="0" smtClean="0"/>
              <a:t>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26659577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357" y="549000"/>
            <a:ext cx="816728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Michal Pleva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Babiččina klubíčka - 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94443970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Vaněk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Místnost v jednoúběžníkové perspektivě - 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39805414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Holuša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Místnost v jednoúběžníkové perspektivě - 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31138346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Vít </a:t>
            </a:r>
            <a:r>
              <a:rPr lang="cs-CZ" i="1" dirty="0" err="1" smtClean="0"/>
              <a:t>Peichl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Místnost v jednoúběžníkové perspektivě - 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397430439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Vojtěch Halada</a:t>
            </a:r>
            <a:endParaRPr lang="cs-CZ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Místnost v jednoúběžníkové perspektivě - 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9061075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Zdeněk Tomis</a:t>
            </a:r>
          </a:p>
          <a:p>
            <a:pPr algn="ctr"/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Místnost v jednoúběžníkové perspektivě - 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31168843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549000"/>
            <a:ext cx="4072164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David Exner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Jakub Malík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35332"/>
            <a:ext cx="40721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Místnost v perspektivě </a:t>
            </a:r>
            <a:endParaRPr lang="cs-CZ" sz="2000" i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9260" y="549000"/>
            <a:ext cx="4072165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809174" y="35332"/>
            <a:ext cx="40721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Mouchy a syreček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587840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945" y="549320"/>
            <a:ext cx="4096110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99914" y="6516052"/>
            <a:ext cx="4144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Zettlitzová</a:t>
            </a:r>
            <a:endParaRPr lang="cs-CZ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35624" y="35332"/>
            <a:ext cx="4072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Babiččina klubíčka 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15832159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</a:t>
            </a:r>
            <a:endParaRPr lang="cs-CZ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88024" y="3291911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Ožana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Šáchová</a:t>
            </a:r>
            <a:endParaRPr lang="cs-CZ" i="1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4628" cy="576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0915" y="549000"/>
            <a:ext cx="4070422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Mouchy </a:t>
            </a:r>
            <a:r>
              <a:rPr lang="cs-CZ" sz="2000" i="1" dirty="0"/>
              <a:t>a syreček - </a:t>
            </a:r>
            <a:r>
              <a:rPr lang="cs-CZ" sz="2000" i="1" dirty="0" smtClean="0"/>
              <a:t>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3108894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Moucha a syreček - 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16285564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Claudia Karin Tichá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Mouchy a syreček - 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78195948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404984"/>
            <a:ext cx="407545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4073706" cy="28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732606" y="3333474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3333474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Kolářová</a:t>
            </a:r>
            <a:endParaRPr lang="cs-CZ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Vektorová grafika</a:t>
            </a:r>
            <a:endParaRPr lang="cs-CZ" sz="2000" i="1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59250"/>
            <a:ext cx="4073706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7325" y="3659250"/>
            <a:ext cx="4073706" cy="288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4732860" y="6525344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Kolářová</a:t>
            </a:r>
            <a:endParaRPr lang="cs-CZ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774" y="6525344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Berenika Haladová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24861907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1237" y="476992"/>
            <a:ext cx="4071243" cy="288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821237" y="3333474"/>
            <a:ext cx="4044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Michal Pleva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9144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Motýl </a:t>
            </a:r>
            <a:r>
              <a:rPr lang="cs-CZ" sz="2000" i="1" dirty="0"/>
              <a:t>- </a:t>
            </a:r>
            <a:r>
              <a:rPr lang="cs-CZ" sz="2000" i="1" dirty="0" smtClean="0"/>
              <a:t>vektorová grafika</a:t>
            </a:r>
            <a:endParaRPr lang="cs-CZ" sz="2000" i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76992"/>
            <a:ext cx="407545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333474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Ožana</a:t>
            </a:r>
            <a:endParaRPr lang="cs-CZ" i="1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9712" y="3645344"/>
            <a:ext cx="5094827" cy="288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179513" y="6516052"/>
            <a:ext cx="8541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Barbora Ožanová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89996817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8680"/>
            <a:ext cx="407216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79513" y="6516052"/>
            <a:ext cx="4144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Jenka Ježová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39962" y="6516052"/>
            <a:ext cx="4144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Zettlitzová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35332"/>
            <a:ext cx="40721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Mouchy </a:t>
            </a:r>
            <a:r>
              <a:rPr lang="cs-CZ" sz="2000" i="1" dirty="0"/>
              <a:t>a </a:t>
            </a:r>
            <a:r>
              <a:rPr lang="cs-CZ" sz="2000" i="1" dirty="0" smtClean="0"/>
              <a:t>syreček</a:t>
            </a:r>
            <a:endParaRPr lang="cs-CZ" sz="2000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11969" y="35332"/>
            <a:ext cx="40721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Mouchy </a:t>
            </a:r>
            <a:r>
              <a:rPr lang="cs-CZ" sz="2000" i="1" dirty="0"/>
              <a:t>a </a:t>
            </a:r>
            <a:r>
              <a:rPr lang="cs-CZ" sz="2000" i="1" dirty="0" smtClean="0"/>
              <a:t>syreček</a:t>
            </a:r>
            <a:endParaRPr lang="cs-CZ" sz="2000" i="1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8680"/>
            <a:ext cx="407216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3551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51" y="549000"/>
            <a:ext cx="815089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Zdeněk Tomis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Velmi nebezpečná zmutovaná moucha :o) 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39181790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Michal Pleva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/>
              <a:t>Moucha a syreček - </a:t>
            </a:r>
            <a:r>
              <a:rPr lang="cs-CZ" sz="2000" i="1" dirty="0" smtClean="0"/>
              <a:t>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428971977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1691342"/>
            <a:ext cx="8640000" cy="347531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Kunc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Mouchy </a:t>
            </a:r>
            <a:r>
              <a:rPr lang="cs-CZ" sz="2000" i="1" dirty="0"/>
              <a:t>a syreček - </a:t>
            </a:r>
            <a:r>
              <a:rPr lang="cs-CZ" sz="2000" i="1" dirty="0" smtClean="0"/>
              <a:t>vektorová grafika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7191522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2028617"/>
            <a:ext cx="7200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Podzimní počasí a krásně zbarvené listí nás inspirovalo, ke tvorbě originálních kompozic…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3800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Poryv větru – suchý pastel</a:t>
            </a:r>
            <a:endParaRPr lang="cs-CZ" sz="20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Lenka </a:t>
            </a:r>
            <a:r>
              <a:rPr lang="cs-CZ" i="1" dirty="0" err="1" smtClean="0"/>
              <a:t>Jažová</a:t>
            </a:r>
            <a:r>
              <a:rPr lang="cs-CZ" i="1" dirty="0" smtClean="0"/>
              <a:t> </a:t>
            </a:r>
            <a:endParaRPr lang="cs-CZ" i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72" y="548640"/>
            <a:ext cx="8144256" cy="576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80432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55" y="549000"/>
            <a:ext cx="814569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Poryv větru – suchý pastel</a:t>
            </a:r>
            <a:endParaRPr lang="cs-CZ" sz="20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Jan Vaněk 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64554081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4072594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805" y="3645024"/>
            <a:ext cx="4072675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193" y="404984"/>
            <a:ext cx="4073287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45024"/>
            <a:ext cx="4072768" cy="2880000"/>
          </a:xfrm>
          <a:prstGeom prst="rect">
            <a:avLst/>
          </a:prstGeom>
        </p:spPr>
      </p:pic>
      <p:sp>
        <p:nvSpPr>
          <p:cNvPr id="16" name="TextovéPole 15"/>
          <p:cNvSpPr txBox="1"/>
          <p:nvPr/>
        </p:nvSpPr>
        <p:spPr>
          <a:xfrm>
            <a:off x="4732606" y="3333474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Buchta, Exner, Malík  </a:t>
            </a:r>
            <a:endParaRPr lang="cs-CZ" i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51519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Vít </a:t>
            </a:r>
            <a:r>
              <a:rPr lang="cs-CZ" i="1" dirty="0" err="1" smtClean="0"/>
              <a:t>Peichl</a:t>
            </a:r>
            <a:endParaRPr lang="cs-CZ" i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807884" y="6516052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Zuzana Poláková</a:t>
            </a:r>
            <a:endParaRPr lang="cs-CZ" i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51520" y="3333474"/>
            <a:ext cx="4073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Kristýna </a:t>
            </a:r>
            <a:r>
              <a:rPr lang="cs-CZ" i="1" dirty="0"/>
              <a:t>R</a:t>
            </a:r>
            <a:r>
              <a:rPr lang="cs-CZ" i="1" dirty="0" smtClean="0"/>
              <a:t>unčáková</a:t>
            </a:r>
            <a:endParaRPr lang="cs-CZ" i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Poryv větru – suchý pastel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21976708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911" y="549000"/>
            <a:ext cx="814617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Poryv větru – suchý pastel</a:t>
            </a:r>
            <a:endParaRPr lang="cs-CZ" sz="20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Berenika Haladová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68338838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4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0864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67" y="549000"/>
            <a:ext cx="814686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Poryv větru – suchý pastel</a:t>
            </a:r>
            <a:endParaRPr lang="cs-CZ" sz="20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Ožana 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91462227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368" y="549000"/>
            <a:ext cx="814726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Poryv větru – suchý pastel</a:t>
            </a:r>
            <a:endParaRPr lang="cs-CZ" sz="20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Michal Pleva 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56422346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64" y="549000"/>
            <a:ext cx="814567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Poryv větru – suchý pastel</a:t>
            </a:r>
            <a:endParaRPr lang="cs-CZ" sz="20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Veronika Nováková 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66943015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73" y="549000"/>
            <a:ext cx="814745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Poryv větru – suchý pastel</a:t>
            </a:r>
            <a:endParaRPr lang="cs-CZ" sz="20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Kolářová 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63702966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969" y="549000"/>
            <a:ext cx="814606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Poryv větru – suchý pastel</a:t>
            </a:r>
            <a:endParaRPr lang="cs-CZ" sz="20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Claudia Karin Tichá 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12441064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98" y="549000"/>
            <a:ext cx="8147004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Noční jízda autem – suchý pastel</a:t>
            </a:r>
            <a:endParaRPr lang="cs-CZ" sz="2000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5159" y="6309000"/>
            <a:ext cx="8609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19687302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1690063"/>
            <a:ext cx="7200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Podzimní atmosféru  jsme se také snažili zachytit na fotkách a padající listí a dovádění         v něm jsme fotografovali          s krátkým časem…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93991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/>
              <a:t>autor Tara Skopková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61868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Tara Skopková</a:t>
            </a:r>
            <a:endParaRPr lang="cs-CZ" i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361" y="549000"/>
            <a:ext cx="768127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02792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8863" y="639000"/>
            <a:ext cx="4184999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4185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Berenika Haladová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44008" y="6516052"/>
            <a:ext cx="4185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43565808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/>
              <a:t>autor Tara Skopková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61596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Zuzana Poláková</a:t>
            </a:r>
            <a:endParaRPr lang="cs-CZ" i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99122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Ožana</a:t>
            </a:r>
            <a:endParaRPr lang="cs-CZ" i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35481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Berenika Haladová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7377462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Natálie Šáchová</a:t>
            </a:r>
            <a:endParaRPr lang="cs-CZ" i="1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10796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</a:t>
            </a:r>
            <a:r>
              <a:rPr lang="cs-CZ" i="1" dirty="0"/>
              <a:t>P</a:t>
            </a:r>
            <a:r>
              <a:rPr lang="cs-CZ" i="1" dirty="0" smtClean="0"/>
              <a:t>avel Ožana</a:t>
            </a:r>
            <a:endParaRPr lang="cs-CZ" i="1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919" y="549000"/>
            <a:ext cx="768216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05310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6016" y="639000"/>
            <a:ext cx="4185665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639000"/>
            <a:ext cx="4185001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501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Barbora Ožanová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0595617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984" y="639000"/>
            <a:ext cx="4185000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80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4185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Pavel Ožana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44008" y="6516052"/>
            <a:ext cx="4185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Stella Zettlitzová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33027544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Zdeněk Tomis 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57469603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Jakub Malík 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95939734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2028617"/>
            <a:ext cx="7200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Podařilo se nám vytvořit velmi pěkné obrázky na téma silueta. Dokážete poznat hlavní hrdiny našich příběhů?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65564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895" y="3645344"/>
            <a:ext cx="4072585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515" y="3645344"/>
            <a:ext cx="4072755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356" y="404984"/>
            <a:ext cx="4073124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515" y="404984"/>
            <a:ext cx="4073658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732606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Tara Skopková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51519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Natálie Kolářová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807884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Lenka Ježová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51520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Christine Skopková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Silueta – kompozice ze stříhaného papíru</a:t>
            </a:r>
          </a:p>
        </p:txBody>
      </p:sp>
    </p:spTree>
    <p:extLst>
      <p:ext uri="{BB962C8B-B14F-4D97-AF65-F5344CB8AC3E}">
        <p14:creationId xmlns:p14="http://schemas.microsoft.com/office/powerpoint/2010/main" val="216661509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18" y="549000"/>
            <a:ext cx="8145965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>
                <a:solidFill>
                  <a:schemeClr val="bg1"/>
                </a:solidFill>
              </a:rPr>
              <a:t>Silueta – kompozice ze stříhaného papíru</a:t>
            </a:r>
            <a:endParaRPr lang="cs-CZ" sz="2000" i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Michal Pleva</a:t>
            </a:r>
          </a:p>
        </p:txBody>
      </p:sp>
    </p:spTree>
    <p:extLst>
      <p:ext uri="{BB962C8B-B14F-4D97-AF65-F5344CB8AC3E}">
        <p14:creationId xmlns:p14="http://schemas.microsoft.com/office/powerpoint/2010/main" val="11438878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76" y="549000"/>
            <a:ext cx="814584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Silueta – kompozice ze stříhaného papíru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Jan a Jiří Vaňkovi</a:t>
            </a:r>
          </a:p>
        </p:txBody>
      </p:sp>
    </p:spTree>
    <p:extLst>
      <p:ext uri="{BB962C8B-B14F-4D97-AF65-F5344CB8AC3E}">
        <p14:creationId xmlns:p14="http://schemas.microsoft.com/office/powerpoint/2010/main" val="49517085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53" y="549000"/>
            <a:ext cx="814749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Silueta – kompozice ze stříhaného papíru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Stella Zettlitzová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554050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244" y="549000"/>
            <a:ext cx="407351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Silueta – kompozice ze stříhaného papíru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Barbora Ožanová</a:t>
            </a:r>
          </a:p>
        </p:txBody>
      </p:sp>
    </p:spTree>
    <p:extLst>
      <p:ext uri="{BB962C8B-B14F-4D97-AF65-F5344CB8AC3E}">
        <p14:creationId xmlns:p14="http://schemas.microsoft.com/office/powerpoint/2010/main" val="200851559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2705725"/>
            <a:ext cx="7200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Také s tužkou se dá kouzlit, koukněte na to…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49542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563" y="549000"/>
            <a:ext cx="4073421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0035" y="549000"/>
            <a:ext cx="4072445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4062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Christine Skopková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820035" y="6516052"/>
            <a:ext cx="40724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Tara Skopková</a:t>
            </a:r>
            <a:endParaRPr lang="cs-CZ" i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Rostliny – kresba tužkou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71420517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939" y="549000"/>
            <a:ext cx="814612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/>
              <a:t>Doba ledová trochu jinak :o) – kresba tužkou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val="141319706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547" y="549000"/>
            <a:ext cx="814490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Studijní kresba - tužka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Stella </a:t>
            </a:r>
            <a:r>
              <a:rPr lang="cs-CZ" dirty="0">
                <a:solidFill>
                  <a:schemeClr val="tx1"/>
                </a:solidFill>
              </a:rPr>
              <a:t>Z</a:t>
            </a:r>
            <a:r>
              <a:rPr lang="cs-CZ" dirty="0" smtClean="0">
                <a:solidFill>
                  <a:schemeClr val="tx1"/>
                </a:solidFill>
              </a:rPr>
              <a:t>ettlitzová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73867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2367171"/>
            <a:ext cx="72008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Spolupracovali jsme s vedením města a vytvořili velmi zdařilé návrhy PF 2017…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44095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655" y="260648"/>
            <a:ext cx="6118691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655" y="3573016"/>
            <a:ext cx="6118691" cy="288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Ferdinand Buchta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3212976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Claudia Karin Tichá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30421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655" y="3573336"/>
            <a:ext cx="6118691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655" y="260648"/>
            <a:ext cx="6118691" cy="28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Pavel Kunc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3212976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Michal Pleva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08273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655" y="260968"/>
            <a:ext cx="6118691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655" y="3573336"/>
            <a:ext cx="6118691" cy="28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Jan Holuša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3212976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Vít </a:t>
            </a:r>
            <a:r>
              <a:rPr lang="cs-CZ" dirty="0" err="1" smtClean="0">
                <a:solidFill>
                  <a:schemeClr val="tx1"/>
                </a:solidFill>
              </a:rPr>
              <a:t>Peichl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91952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655" y="3573336"/>
            <a:ext cx="6118691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655" y="260648"/>
            <a:ext cx="6118691" cy="28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Christine Skopková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3212976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Jiří Vaněk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67696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6416" y="549000"/>
            <a:ext cx="2711169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19" y="6516052"/>
            <a:ext cx="85729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/>
              <a:t>autor Iva Zettlitzová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373187608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655" y="260648"/>
            <a:ext cx="6118691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655" y="3573336"/>
            <a:ext cx="6118691" cy="28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Natálie Šáchová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3212976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Pavel Ožana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67015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655" y="3573016"/>
            <a:ext cx="6118691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655" y="305285"/>
            <a:ext cx="6118691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Jakub Malík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3212976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Jan Vaněk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68652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1690063"/>
            <a:ext cx="7200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Z keramické hlíny jsme vyrobili originální puzzle, znamení zvěrokruhu a vánoční dárky pro své blízké…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9513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40" y="549000"/>
            <a:ext cx="8146320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chemeClr val="bg1"/>
                </a:solidFill>
              </a:rPr>
              <a:t>autor Jan Vaněk</a:t>
            </a:r>
            <a:endParaRPr lang="cs-CZ" i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>
                <a:solidFill>
                  <a:schemeClr val="bg1"/>
                </a:solidFill>
              </a:rPr>
              <a:t>Keramické puzzle</a:t>
            </a:r>
            <a:endParaRPr lang="cs-CZ" sz="2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50403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273" y="549000"/>
            <a:ext cx="814545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chemeClr val="bg1"/>
                </a:solidFill>
              </a:rPr>
              <a:t>autor Stella Zettlitzová</a:t>
            </a:r>
            <a:endParaRPr lang="cs-CZ" i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>
                <a:solidFill>
                  <a:schemeClr val="bg1"/>
                </a:solidFill>
              </a:rPr>
              <a:t>Keramické puzzle</a:t>
            </a:r>
            <a:endParaRPr lang="cs-CZ" sz="2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7833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02E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7149" y="600000"/>
            <a:ext cx="407324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chemeClr val="bg1"/>
                </a:solidFill>
              </a:rPr>
              <a:t>autor Zdeněk Tomis </a:t>
            </a:r>
            <a:endParaRPr lang="cs-CZ" i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>
                <a:solidFill>
                  <a:schemeClr val="bg1"/>
                </a:solidFill>
              </a:rPr>
              <a:t>Keramické puzzle</a:t>
            </a:r>
            <a:endParaRPr lang="cs-CZ" sz="2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15083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391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000" y="645933"/>
            <a:ext cx="814543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i="1" dirty="0" smtClean="0">
                <a:solidFill>
                  <a:schemeClr val="bg1"/>
                </a:solidFill>
              </a:rPr>
              <a:t>autor Ferdinand Buchta</a:t>
            </a:r>
            <a:endParaRPr lang="cs-CZ" i="1" dirty="0">
              <a:solidFill>
                <a:schemeClr val="bg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i="1" dirty="0" smtClean="0">
                <a:solidFill>
                  <a:schemeClr val="bg1"/>
                </a:solidFill>
              </a:rPr>
              <a:t>Keramické puzzle</a:t>
            </a:r>
            <a:endParaRPr lang="cs-CZ" sz="20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6516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1" y="496509"/>
            <a:ext cx="814688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Vít </a:t>
            </a:r>
            <a:r>
              <a:rPr lang="cs-CZ" dirty="0" err="1" smtClean="0"/>
              <a:t>Peichl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Keramické puzzle</a:t>
            </a:r>
          </a:p>
        </p:txBody>
      </p:sp>
    </p:spTree>
    <p:extLst>
      <p:ext uri="{BB962C8B-B14F-4D97-AF65-F5344CB8AC3E}">
        <p14:creationId xmlns:p14="http://schemas.microsoft.com/office/powerpoint/2010/main" val="279568429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285" y="549000"/>
            <a:ext cx="814543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Lenka Ježová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Keramické puzzle</a:t>
            </a:r>
          </a:p>
        </p:txBody>
      </p:sp>
    </p:spTree>
    <p:extLst>
      <p:ext uri="{BB962C8B-B14F-4D97-AF65-F5344CB8AC3E}">
        <p14:creationId xmlns:p14="http://schemas.microsoft.com/office/powerpoint/2010/main" val="163529910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4073195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7827" y="3717352"/>
            <a:ext cx="4073677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717352"/>
            <a:ext cx="4072764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404984"/>
            <a:ext cx="407348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732606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Christine Skopková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19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Jakub Malík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807884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Ožana, Šáchová, Tichá, Runčáková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Poláková, Ožana, Skopková Christine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Keramické výrobky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16195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336" y="549000"/>
            <a:ext cx="8605329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Iva </a:t>
            </a:r>
            <a:r>
              <a:rPr lang="cs-CZ" smtClean="0">
                <a:solidFill>
                  <a:schemeClr val="tx1"/>
                </a:solidFill>
              </a:rPr>
              <a:t>Zettlitzová, Vít </a:t>
            </a:r>
            <a:r>
              <a:rPr lang="cs-CZ" dirty="0" err="1" smtClean="0">
                <a:solidFill>
                  <a:schemeClr val="tx1"/>
                </a:solidFill>
              </a:rPr>
              <a:t>Peichl</a:t>
            </a:r>
            <a:r>
              <a:rPr lang="cs-CZ" dirty="0" smtClean="0">
                <a:solidFill>
                  <a:schemeClr val="tx1"/>
                </a:solidFill>
              </a:rPr>
              <a:t>, Jan Vaněk, Pavel Ožana, Tara Skopková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Keramické výrobky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78631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Natálie Šáchová, Natálie Kolářová, Skopková Christine a Tara, Drgová Stella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Keramické výrobky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97035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178" y="404984"/>
            <a:ext cx="4302302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717352"/>
            <a:ext cx="4301639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4302161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178" y="3717352"/>
            <a:ext cx="4301814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732606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Berenika Haladová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19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Malík, Exner, Ožana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07884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Barbora Ožanová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Keramické výrobky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27080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849" y="549000"/>
            <a:ext cx="8604303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Iva a Stella </a:t>
            </a:r>
            <a:r>
              <a:rPr lang="cs-CZ" dirty="0" err="1" smtClean="0">
                <a:solidFill>
                  <a:schemeClr val="tx1"/>
                </a:solidFill>
              </a:rPr>
              <a:t>Zettlitzovy</a:t>
            </a:r>
            <a:r>
              <a:rPr lang="cs-CZ" dirty="0" smtClean="0">
                <a:solidFill>
                  <a:schemeClr val="tx1"/>
                </a:solidFill>
              </a:rPr>
              <a:t>, Pavel Kunc, Zuzana Poláková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Keramické výrobky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195887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Iva a Stella </a:t>
            </a:r>
            <a:r>
              <a:rPr lang="cs-CZ" dirty="0" err="1" smtClean="0">
                <a:solidFill>
                  <a:schemeClr val="tx1"/>
                </a:solidFill>
              </a:rPr>
              <a:t>Zettlitzovy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Keramické výrobky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40867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1012954"/>
            <a:ext cx="72008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Když jsme dělali linoryt, navštívila naši výuku školní inspektorka. </a:t>
            </a:r>
          </a:p>
          <a:p>
            <a:r>
              <a:rPr lang="cs-CZ" sz="4400" dirty="0" smtClean="0"/>
              <a:t>David Exner prokázal kvality chladnokrevného fotografa </a:t>
            </a:r>
          </a:p>
          <a:p>
            <a:r>
              <a:rPr lang="cs-CZ" sz="4400" dirty="0" smtClean="0"/>
              <a:t>a pohotově vytvořil reportážní fotky :o)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68546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031579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681344"/>
            <a:ext cx="4248444" cy="2844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964" y="368976"/>
            <a:ext cx="4248000" cy="300307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681344"/>
            <a:ext cx="4248444" cy="2844000"/>
          </a:xfrm>
          <a:prstGeom prst="rect">
            <a:avLst/>
          </a:prstGeom>
        </p:spPr>
      </p:pic>
      <p:pic>
        <p:nvPicPr>
          <p:cNvPr id="5" name="Obrázek 4"/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68976"/>
            <a:ext cx="4248444" cy="30024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4248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David Exner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19" y="3284984"/>
            <a:ext cx="4248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412290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051680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356" y="404984"/>
            <a:ext cx="4073909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9267" y="404984"/>
            <a:ext cx="407207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753" y="3685481"/>
            <a:ext cx="407322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9267" y="3685481"/>
            <a:ext cx="4073719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19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Lenka Ježová – návrh linorytu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Jan Vaněk – návrh linorytu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Stromy ve větru - linoryt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960310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83" y="476992"/>
            <a:ext cx="4072446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9951" y="476992"/>
            <a:ext cx="4074018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717352"/>
            <a:ext cx="4073909" cy="2880000"/>
          </a:xfrm>
          <a:prstGeom prst="rect">
            <a:avLst/>
          </a:prstGeom>
        </p:spPr>
      </p:pic>
      <p:pic>
        <p:nvPicPr>
          <p:cNvPr id="5" name="Obrázek 4"/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9951" y="3717352"/>
            <a:ext cx="407520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Berenika Haladová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Jan Vaněk – návrh linorytu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Stromy ve větru - linoryt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77641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1629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915970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859" y="549000"/>
            <a:ext cx="8144282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David Exner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Stromy ve větru - linoryt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063560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553" y="549000"/>
            <a:ext cx="759889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Iva Zettlitzová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Stromy ve větru - linoryt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409899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4568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370" y="549000"/>
            <a:ext cx="814926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Stella Zettlitzová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Stromy ve větru - linoryt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31332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76" y="549000"/>
            <a:ext cx="814684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Zdeněk Tomis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Stromy ve větru - linoryt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071901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4073382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717352"/>
            <a:ext cx="40730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0318" y="3717352"/>
            <a:ext cx="4072162" cy="288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19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Zuzana Poláková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Pavel Ožana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Stromy ve větru - linoryt</a:t>
            </a:r>
            <a:endParaRPr lang="cs-CZ" dirty="0"/>
          </a:p>
        </p:txBody>
      </p:sp>
      <p:pic>
        <p:nvPicPr>
          <p:cNvPr id="14" name="Obrázek 13"/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615" y="404984"/>
            <a:ext cx="4075200" cy="2880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50" y="3706620"/>
            <a:ext cx="4073060" cy="2880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2648" y="3706620"/>
            <a:ext cx="4072162" cy="2880000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Claudia Karin Tichá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787324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Tara Skopková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6904902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74602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717352"/>
            <a:ext cx="4073340" cy="2880000"/>
          </a:xfrm>
          <a:prstGeom prst="rect">
            <a:avLst/>
          </a:prstGeom>
        </p:spPr>
      </p:pic>
      <p:pic>
        <p:nvPicPr>
          <p:cNvPr id="3" name="Obrázek 2"/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717352"/>
            <a:ext cx="407520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404984"/>
            <a:ext cx="4073846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4073432" cy="288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1519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Barbora Ožanová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Vojtěch Halada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Stromy ve větru - linoryt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Jiří Vaněk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787324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Christine Skopková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162805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702" y="549000"/>
            <a:ext cx="814459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Michal Pleva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Stromy ve větru - linoryt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404848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2973" y="567576"/>
            <a:ext cx="407222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Ferdinand Buchta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Stromy ve větru - linoryt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945827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David Exner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7117007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2028617"/>
            <a:ext cx="7200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Zkusili jsme si práci módního návrháře a nakreslili originální pokrývku hlavy, některé nápady opravdu stály za to…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19069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931" y="3717352"/>
            <a:ext cx="4074018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404984"/>
            <a:ext cx="4073732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931" y="404984"/>
            <a:ext cx="4073393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449" y="3717352"/>
            <a:ext cx="4073307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Návrh pokrývky hlavy - pastelky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19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Natálie Kolářová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Christine Skopková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Stella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7324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Tara Skopková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152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Návrh pokrývky hlavy - pastelky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Natálie Kolářová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51521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Christine Skopková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787325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Tara Skopková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4719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412" y="476992"/>
            <a:ext cx="4073177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244" y="3717352"/>
            <a:ext cx="4073732" cy="288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19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Ferdinand Buchta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Zdeněk Tomis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35274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Michal Pleva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Návrh pokrývky hlavy - pastelky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40" y="3717352"/>
            <a:ext cx="4073732" cy="2880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655" y="3717352"/>
            <a:ext cx="4072825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94813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44" y="549000"/>
            <a:ext cx="8145712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Návrh klobouku - pastelky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Claudia Karin Tichá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68435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18" y="549000"/>
            <a:ext cx="814596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Návrh klobouku - pastelky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Iva Zettlitzová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37636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31" y="549000"/>
            <a:ext cx="814713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Návrh klobouku - pastelky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Barbora Ožanová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04505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4074199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407" y="3717352"/>
            <a:ext cx="4073073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501" y="404984"/>
            <a:ext cx="4072979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717352"/>
            <a:ext cx="4073164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Natálie Šáchová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Návrh pokrývky hlavy - pastelky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Zuzana Poláková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1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Veronika Nováková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7325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Kristýna Runčáková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85833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362" y="549000"/>
            <a:ext cx="814527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Návrh klobouku - pastelky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Lenka Ježová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11683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59" y="549000"/>
            <a:ext cx="8145082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Návrh klobouku - pastelky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Pavel Ožana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70307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63572" y="920621"/>
            <a:ext cx="72008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Povídali jsme si o důležitosti ochranného zbarvení zvířat </a:t>
            </a:r>
          </a:p>
          <a:p>
            <a:r>
              <a:rPr lang="cs-CZ" sz="4400" dirty="0" smtClean="0"/>
              <a:t>a pokusili jsme se je nakreslit </a:t>
            </a:r>
          </a:p>
          <a:p>
            <a:r>
              <a:rPr lang="cs-CZ" sz="4400" dirty="0" smtClean="0"/>
              <a:t>v jejich přirozeném prostředí. </a:t>
            </a:r>
          </a:p>
          <a:p>
            <a:r>
              <a:rPr lang="cs-CZ" sz="4400" dirty="0" smtClean="0"/>
              <a:t>Pokud na některých obrázcích zvíře vůbec nenajdete, tak budeme jen rádi :o)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327456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000">
        <p:blinds dir="vert"/>
      </p:transition>
    </mc:Choice>
    <mc:Fallback xmlns="">
      <p:transition spd="slow" advTm="9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991" y="549000"/>
            <a:ext cx="8146019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Zvířata ve svém přirozeném prostředí – suchý pastel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Lenka Ježová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94084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94" y="549000"/>
            <a:ext cx="814681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Zvířata ve svém přirozeném prostředí – suchý pastel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Ferdinand Buchta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067633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89" y="549000"/>
            <a:ext cx="814502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Zvířata ve svém přirozeném prostředí – suchý pastel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Stella Drgová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68948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03" y="549000"/>
            <a:ext cx="814719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Zvířata ve svém přirozeném prostředí – suchý pastel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Michal Pleva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99587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03" y="549000"/>
            <a:ext cx="814719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Zvířata ve svém přirozeném prostředí – suchý pastel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Michal Pleva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611560" y="4725144"/>
            <a:ext cx="1440160" cy="172819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388582" y="6516052"/>
            <a:ext cx="7825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rgbClr val="C00000"/>
                </a:solidFill>
              </a:rPr>
              <a:t>puma</a:t>
            </a:r>
            <a:endParaRPr lang="cs-CZ" sz="20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10273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76992"/>
            <a:ext cx="407270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393" y="476992"/>
            <a:ext cx="4073087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Natálie Šáchová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Jiří Vaněk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1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David Exner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7323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Kolářová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393" y="3659346"/>
            <a:ext cx="4072960" cy="288000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4987" y="3651289"/>
            <a:ext cx="4072960" cy="2880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431" y="3651289"/>
            <a:ext cx="4073789" cy="2880000"/>
          </a:xfrm>
          <a:prstGeom prst="rect">
            <a:avLst/>
          </a:prstGeom>
        </p:spPr>
      </p:pic>
      <p:sp>
        <p:nvSpPr>
          <p:cNvPr id="20" name="TextovéPole 19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Zvířata ve svém přirozeném prostředí – suchý pastel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402055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300" y="549000"/>
            <a:ext cx="81454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691680" y="6485274"/>
            <a:ext cx="5760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David Exner</a:t>
            </a:r>
            <a:endParaRPr lang="cs-CZ" dirty="0">
              <a:solidFill>
                <a:schemeClr val="tx1"/>
              </a:solidFill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 flipV="1">
            <a:off x="683568" y="4005064"/>
            <a:ext cx="5292588" cy="237626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388582" y="6516052"/>
            <a:ext cx="21162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rgbClr val="C00000"/>
                </a:solidFill>
              </a:rPr>
              <a:t>úplně malý had :o)</a:t>
            </a:r>
            <a:endParaRPr lang="cs-CZ" sz="20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64981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6485274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Natálie Šáchová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40" y="549000"/>
            <a:ext cx="8145920" cy="5760000"/>
          </a:xfrm>
          <a:prstGeom prst="rect">
            <a:avLst/>
          </a:prstGeom>
        </p:spPr>
      </p:pic>
      <p:cxnSp>
        <p:nvCxnSpPr>
          <p:cNvPr id="4" name="Přímá spojnice se šipkou 3"/>
          <p:cNvCxnSpPr/>
          <p:nvPr/>
        </p:nvCxnSpPr>
        <p:spPr>
          <a:xfrm flipV="1">
            <a:off x="683568" y="3645024"/>
            <a:ext cx="1080120" cy="273630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388582" y="6516052"/>
            <a:ext cx="10198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rgbClr val="C00000"/>
                </a:solidFill>
              </a:rPr>
              <a:t>motýlek</a:t>
            </a:r>
            <a:endParaRPr lang="cs-CZ" sz="2000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267916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1012954"/>
            <a:ext cx="734481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Ještě jednou jsme se vrátili </a:t>
            </a:r>
          </a:p>
          <a:p>
            <a:r>
              <a:rPr lang="cs-CZ" sz="4400" dirty="0" smtClean="0"/>
              <a:t>k tématu chameleona a tentokrát ho zpracovali </a:t>
            </a:r>
          </a:p>
          <a:p>
            <a:r>
              <a:rPr lang="cs-CZ" sz="4400" dirty="0" smtClean="0"/>
              <a:t>v počítači…</a:t>
            </a:r>
          </a:p>
          <a:p>
            <a:r>
              <a:rPr lang="cs-CZ" sz="4400" dirty="0" smtClean="0"/>
              <a:t>Vyřádili jsme se s barevnými přechody a spojováním tvarů :o)</a:t>
            </a:r>
          </a:p>
        </p:txBody>
      </p:sp>
    </p:spTree>
    <p:extLst>
      <p:ext uri="{BB962C8B-B14F-4D97-AF65-F5344CB8AC3E}">
        <p14:creationId xmlns:p14="http://schemas.microsoft.com/office/powerpoint/2010/main" val="71405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J</a:t>
            </a:r>
            <a:r>
              <a:rPr lang="cs-CZ" dirty="0" smtClean="0">
                <a:solidFill>
                  <a:schemeClr val="tx1"/>
                </a:solidFill>
              </a:rPr>
              <a:t>akub Malík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Natálie Šáchová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1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Drgová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7323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Vojtěch Halada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53474"/>
            <a:ext cx="407545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453474"/>
            <a:ext cx="4073706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3717352"/>
            <a:ext cx="4073706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717352"/>
            <a:ext cx="4073706" cy="2880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Chameleon – vektorová grafika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96615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Chameleon – vektorová grafika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Berenika Haladová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58056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312" y="549000"/>
            <a:ext cx="815137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Chameleon – vektorová grafika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Jiří Vaněk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67758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Chameleon – vektorová grafika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Jan Vaněk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58802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51" y="549000"/>
            <a:ext cx="815089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Chameleon – vektorová grafika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Tara Skopková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88197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94" y="549000"/>
            <a:ext cx="814741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Chameleon – vektorová grafika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Michal Pleva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007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51" y="549000"/>
            <a:ext cx="815089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Chameleon – vektorová grafika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Christine Skopková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80142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4072165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2165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Chameleon – vektorová grafika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19" y="6516052"/>
            <a:ext cx="4072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Iva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01591" y="6516052"/>
            <a:ext cx="4072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Jan Holuša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03185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706" y="549000"/>
            <a:ext cx="4072165" cy="576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4072165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19" y="6516052"/>
            <a:ext cx="4072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Kristýna Runčáková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801591" y="6516052"/>
            <a:ext cx="40721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</a:t>
            </a:r>
            <a:r>
              <a:rPr lang="cs-CZ" dirty="0">
                <a:solidFill>
                  <a:schemeClr val="tx1"/>
                </a:solidFill>
              </a:rPr>
              <a:t>Z</a:t>
            </a:r>
            <a:r>
              <a:rPr lang="cs-CZ" dirty="0" smtClean="0">
                <a:solidFill>
                  <a:schemeClr val="tx1"/>
                </a:solidFill>
              </a:rPr>
              <a:t>uzana Poláková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Chameleon – vektorová grafika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32404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2028617"/>
            <a:ext cx="72008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 žáky jsme se pokusili vytvořit fotografický a obrazový dokument o našem městě pod názvem „Šenov očima dětí“.</a:t>
            </a:r>
          </a:p>
        </p:txBody>
      </p:sp>
    </p:spTree>
    <p:extLst>
      <p:ext uri="{BB962C8B-B14F-4D97-AF65-F5344CB8AC3E}">
        <p14:creationId xmlns:p14="http://schemas.microsoft.com/office/powerpoint/2010/main" val="409412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690063"/>
            <a:ext cx="7200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Snažili jsme se zachytit tvář současného Šenova, který se </a:t>
            </a:r>
          </a:p>
          <a:p>
            <a:r>
              <a:rPr lang="cs-CZ" sz="4400" dirty="0" smtClean="0"/>
              <a:t>v posledních letech rychle mění a bude měnit i nadále díky nové výstavbě...</a:t>
            </a:r>
          </a:p>
        </p:txBody>
      </p:sp>
    </p:spTree>
    <p:extLst>
      <p:ext uri="{BB962C8B-B14F-4D97-AF65-F5344CB8AC3E}">
        <p14:creationId xmlns:p14="http://schemas.microsoft.com/office/powerpoint/2010/main" val="360287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690063"/>
            <a:ext cx="72008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Nyní se vraťme v čase </a:t>
            </a:r>
          </a:p>
          <a:p>
            <a:r>
              <a:rPr lang="cs-CZ" sz="4400" dirty="0" smtClean="0"/>
              <a:t>do minulého století </a:t>
            </a:r>
          </a:p>
          <a:p>
            <a:r>
              <a:rPr lang="cs-CZ" sz="4400" dirty="0" smtClean="0"/>
              <a:t>a připomeňme si pohled </a:t>
            </a:r>
          </a:p>
          <a:p>
            <a:r>
              <a:rPr lang="cs-CZ" sz="4400" dirty="0" smtClean="0"/>
              <a:t>na známá místa, která mají </a:t>
            </a:r>
          </a:p>
          <a:p>
            <a:r>
              <a:rPr lang="cs-CZ" sz="4400" dirty="0" smtClean="0"/>
              <a:t>v roce 2017 zcela jiný ráz…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1258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915626"/>
            <a:ext cx="8640000" cy="5026749"/>
          </a:xfrm>
          <a:prstGeom prst="rect">
            <a:avLst/>
          </a:prstGeom>
        </p:spPr>
      </p:pic>
      <p:sp>
        <p:nvSpPr>
          <p:cNvPr id="7" name="Nadpis 3"/>
          <p:cNvSpPr txBox="1">
            <a:spLocks/>
          </p:cNvSpPr>
          <p:nvPr/>
        </p:nvSpPr>
        <p:spPr>
          <a:xfrm>
            <a:off x="457200" y="44624"/>
            <a:ext cx="8229600" cy="42324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Šenovský zámek - 1910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866172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1026848"/>
            <a:ext cx="8640000" cy="4804305"/>
          </a:xfrm>
          <a:prstGeom prst="rect">
            <a:avLst/>
          </a:prstGeom>
        </p:spPr>
      </p:pic>
      <p:sp>
        <p:nvSpPr>
          <p:cNvPr id="4" name="Nadpis 3"/>
          <p:cNvSpPr txBox="1">
            <a:spLocks/>
          </p:cNvSpPr>
          <p:nvPr/>
        </p:nvSpPr>
        <p:spPr>
          <a:xfrm>
            <a:off x="457200" y="44624"/>
            <a:ext cx="8229600" cy="42324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Horakůvka - 1930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012661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29916"/>
            <a:ext cx="8640000" cy="5798169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44624"/>
            <a:ext cx="8229600" cy="42324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>
                <a:latin typeface="+mn-lt"/>
                <a:ea typeface="+mn-ea"/>
                <a:cs typeface="+mn-cs"/>
              </a:rPr>
              <a:t>Budova</a:t>
            </a:r>
            <a:r>
              <a:rPr lang="cs-CZ" sz="2000" dirty="0" smtClean="0">
                <a:solidFill>
                  <a:srgbClr val="0070C0"/>
                </a:solidFill>
              </a:rPr>
              <a:t> </a:t>
            </a:r>
            <a:r>
              <a:rPr lang="cs-CZ" sz="2000" i="1" dirty="0" smtClean="0">
                <a:latin typeface="+mn-lt"/>
                <a:ea typeface="+mn-ea"/>
                <a:cs typeface="+mn-cs"/>
              </a:rPr>
              <a:t>Staré školy - 1938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07972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356542"/>
            <a:ext cx="8640000" cy="6144916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44624"/>
            <a:ext cx="8229600" cy="42324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Křížení ulic Hlavní a Obecní - 1941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755576" y="4725144"/>
            <a:ext cx="1008112" cy="1776314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252000" y="6525344"/>
            <a:ext cx="3684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Nyní je na tomto místě Městský úřad.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245085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609907"/>
            <a:ext cx="8640000" cy="5638187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44624"/>
            <a:ext cx="8229600" cy="42324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K </a:t>
            </a:r>
            <a:r>
              <a:rPr lang="cs-CZ" sz="2000" i="1" dirty="0" err="1" smtClean="0">
                <a:latin typeface="+mn-lt"/>
                <a:ea typeface="+mn-ea"/>
                <a:cs typeface="+mn-cs"/>
              </a:rPr>
              <a:t>Insuli</a:t>
            </a:r>
            <a:r>
              <a:rPr lang="cs-CZ" sz="2000" i="1" dirty="0" smtClean="0">
                <a:latin typeface="+mn-lt"/>
                <a:ea typeface="+mn-ea"/>
                <a:cs typeface="+mn-cs"/>
              </a:rPr>
              <a:t> - 1944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 flipV="1">
            <a:off x="7092280" y="3212976"/>
            <a:ext cx="72008" cy="316835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5543070" y="6388914"/>
            <a:ext cx="3348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Restaurace Pod Zámkem - </a:t>
            </a:r>
            <a:r>
              <a:rPr lang="cs-CZ" dirty="0" err="1" smtClean="0"/>
              <a:t>Šamara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662814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012954"/>
            <a:ext cx="72008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Podívejte se teď na fotografie a naše obrázky, na které třeba za 50 let budou vnukové autorů pohlížet možná            se stejnou zvědavostí, jako my na černobílé fotografie před chvílí…</a:t>
            </a:r>
          </a:p>
        </p:txBody>
      </p:sp>
    </p:spTree>
    <p:extLst>
      <p:ext uri="{BB962C8B-B14F-4D97-AF65-F5344CB8AC3E}">
        <p14:creationId xmlns:p14="http://schemas.microsoft.com/office/powerpoint/2010/main" val="144126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44624"/>
            <a:ext cx="8229600" cy="42324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>
                <a:latin typeface="+mn-lt"/>
                <a:ea typeface="+mn-ea"/>
                <a:cs typeface="+mn-cs"/>
              </a:rPr>
              <a:t>Budova</a:t>
            </a:r>
            <a:r>
              <a:rPr lang="cs-CZ" sz="2000" dirty="0" smtClean="0">
                <a:solidFill>
                  <a:srgbClr val="0070C0"/>
                </a:solidFill>
              </a:rPr>
              <a:t> </a:t>
            </a:r>
            <a:r>
              <a:rPr lang="cs-CZ" sz="2000" i="1" dirty="0" err="1">
                <a:latin typeface="+mn-lt"/>
                <a:ea typeface="+mn-ea"/>
                <a:cs typeface="+mn-cs"/>
              </a:rPr>
              <a:t>ZUŠ</a:t>
            </a:r>
            <a:r>
              <a:rPr lang="cs-CZ" sz="2000" i="1" dirty="0">
                <a:latin typeface="+mn-lt"/>
                <a:ea typeface="+mn-ea"/>
                <a:cs typeface="+mn-cs"/>
              </a:rPr>
              <a:t> Viléma Wünsche</a:t>
            </a:r>
          </a:p>
        </p:txBody>
      </p:sp>
    </p:spTree>
    <p:extLst>
      <p:ext uri="{BB962C8B-B14F-4D97-AF65-F5344CB8AC3E}">
        <p14:creationId xmlns:p14="http://schemas.microsoft.com/office/powerpoint/2010/main" val="86816681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Claudia Karin Tichá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23" y="549000"/>
            <a:ext cx="8145955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98829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179" y="549000"/>
            <a:ext cx="7967643" cy="5760000"/>
          </a:xfrm>
          <a:prstGeom prst="rect">
            <a:avLst/>
          </a:prstGeom>
        </p:spPr>
      </p:pic>
      <p:sp>
        <p:nvSpPr>
          <p:cNvPr id="7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>
                <a:latin typeface="+mn-lt"/>
                <a:ea typeface="+mn-ea"/>
                <a:cs typeface="+mn-cs"/>
              </a:rPr>
              <a:t>Římskokatolický kostel </a:t>
            </a:r>
            <a:r>
              <a:rPr lang="cs-CZ" sz="2000" i="1" dirty="0" smtClean="0">
                <a:latin typeface="+mn-lt"/>
                <a:ea typeface="+mn-ea"/>
                <a:cs typeface="+mn-cs"/>
              </a:rPr>
              <a:t>Prozřetelnosti </a:t>
            </a:r>
            <a:r>
              <a:rPr lang="cs-CZ" sz="2000" i="1" dirty="0">
                <a:latin typeface="+mn-lt"/>
                <a:ea typeface="+mn-ea"/>
                <a:cs typeface="+mn-cs"/>
              </a:rPr>
              <a:t>Boží</a:t>
            </a:r>
          </a:p>
        </p:txBody>
      </p:sp>
    </p:spTree>
    <p:extLst>
      <p:ext uri="{BB962C8B-B14F-4D97-AF65-F5344CB8AC3E}">
        <p14:creationId xmlns:p14="http://schemas.microsoft.com/office/powerpoint/2010/main" val="251060998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903" y="549000"/>
            <a:ext cx="811019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Lenka Ježová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33852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417" y="549000"/>
            <a:ext cx="7677166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>
                <a:latin typeface="+mn-lt"/>
                <a:ea typeface="+mn-ea"/>
                <a:cs typeface="+mn-cs"/>
              </a:rPr>
              <a:t>Římskokatolický kostel </a:t>
            </a:r>
            <a:r>
              <a:rPr lang="cs-CZ" sz="2000" i="1" dirty="0" smtClean="0">
                <a:latin typeface="+mn-lt"/>
                <a:ea typeface="+mn-ea"/>
                <a:cs typeface="+mn-cs"/>
              </a:rPr>
              <a:t>Prozřetelnosti </a:t>
            </a:r>
            <a:r>
              <a:rPr lang="cs-CZ" sz="2000" i="1" dirty="0">
                <a:latin typeface="+mn-lt"/>
                <a:ea typeface="+mn-ea"/>
                <a:cs typeface="+mn-cs"/>
              </a:rPr>
              <a:t>Boží</a:t>
            </a:r>
          </a:p>
        </p:txBody>
      </p:sp>
    </p:spTree>
    <p:extLst>
      <p:ext uri="{BB962C8B-B14F-4D97-AF65-F5344CB8AC3E}">
        <p14:creationId xmlns:p14="http://schemas.microsoft.com/office/powerpoint/2010/main" val="9089075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984" y="549000"/>
            <a:ext cx="811003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Veronika Nováková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62414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3"/>
          <p:cNvSpPr txBox="1">
            <a:spLocks/>
          </p:cNvSpPr>
          <p:nvPr/>
        </p:nvSpPr>
        <p:spPr>
          <a:xfrm>
            <a:off x="251520" y="44624"/>
            <a:ext cx="8609626" cy="42324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Podzim v zámeckém parku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4073122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788023" y="6516052"/>
            <a:ext cx="4072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Tara Skopková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549000"/>
            <a:ext cx="4073205" cy="5760000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51519" y="6516052"/>
            <a:ext cx="4072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Kristýna Runčáková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65447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01" y="549000"/>
            <a:ext cx="8259999" cy="5760000"/>
          </a:xfrm>
          <a:prstGeom prst="rect">
            <a:avLst/>
          </a:prstGeom>
        </p:spPr>
      </p:pic>
      <p:sp>
        <p:nvSpPr>
          <p:cNvPr id="4" name="Nadpis 3"/>
          <p:cNvSpPr txBox="1">
            <a:spLocks/>
          </p:cNvSpPr>
          <p:nvPr/>
        </p:nvSpPr>
        <p:spPr>
          <a:xfrm>
            <a:off x="457200" y="44624"/>
            <a:ext cx="8229600" cy="42324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Zámecký park v zimě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097179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863" y="549000"/>
            <a:ext cx="811027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Christine Skopková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14829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Vít </a:t>
            </a:r>
            <a:r>
              <a:rPr lang="cs-CZ" dirty="0" err="1" smtClean="0">
                <a:solidFill>
                  <a:schemeClr val="tx1"/>
                </a:solidFill>
              </a:rPr>
              <a:t>Peichl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514" y="549000"/>
            <a:ext cx="8148972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44008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778" y="549000"/>
            <a:ext cx="8264445" cy="5760000"/>
          </a:xfrm>
          <a:prstGeom prst="rect">
            <a:avLst/>
          </a:prstGeom>
        </p:spPr>
      </p:pic>
      <p:sp>
        <p:nvSpPr>
          <p:cNvPr id="4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>
                <a:latin typeface="+mn-lt"/>
                <a:ea typeface="+mn-ea"/>
                <a:cs typeface="+mn-cs"/>
              </a:rPr>
              <a:t>Římskokatolický kostel </a:t>
            </a:r>
            <a:r>
              <a:rPr lang="cs-CZ" sz="2000" i="1" dirty="0" smtClean="0">
                <a:latin typeface="+mn-lt"/>
                <a:ea typeface="+mn-ea"/>
                <a:cs typeface="+mn-cs"/>
              </a:rPr>
              <a:t>Prozřetelnosti </a:t>
            </a:r>
            <a:r>
              <a:rPr lang="cs-CZ" sz="2000" i="1" dirty="0">
                <a:latin typeface="+mn-lt"/>
                <a:ea typeface="+mn-ea"/>
                <a:cs typeface="+mn-cs"/>
              </a:rPr>
              <a:t>Boží</a:t>
            </a:r>
          </a:p>
        </p:txBody>
      </p:sp>
    </p:spTree>
    <p:extLst>
      <p:ext uri="{BB962C8B-B14F-4D97-AF65-F5344CB8AC3E}">
        <p14:creationId xmlns:p14="http://schemas.microsoft.com/office/powerpoint/2010/main" val="135756240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469" y="549000"/>
            <a:ext cx="811106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Šáchová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13762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791" y="549000"/>
            <a:ext cx="8490419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Budova fary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079793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Jan Holuša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732" y="549000"/>
            <a:ext cx="814653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82067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671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251520" y="53752"/>
            <a:ext cx="8626709" cy="422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>
                <a:latin typeface="+mn-lt"/>
                <a:ea typeface="+mn-ea"/>
                <a:cs typeface="+mn-cs"/>
              </a:rPr>
              <a:t>Svatý Antonín </a:t>
            </a:r>
            <a:r>
              <a:rPr lang="cs-CZ" sz="2000" i="1" dirty="0" err="1">
                <a:latin typeface="+mn-lt"/>
                <a:ea typeface="+mn-ea"/>
                <a:cs typeface="+mn-cs"/>
              </a:rPr>
              <a:t>Paduánský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4090205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4788023" y="6516052"/>
            <a:ext cx="40727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Barbora Ožanová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49628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1809" y="549000"/>
            <a:ext cx="4070671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0671" cy="5760000"/>
          </a:xfrm>
          <a:prstGeom prst="rect">
            <a:avLst/>
          </a:prstGeom>
        </p:spPr>
      </p:pic>
      <p:sp>
        <p:nvSpPr>
          <p:cNvPr id="4" name="Nadpis 3"/>
          <p:cNvSpPr txBox="1">
            <a:spLocks/>
          </p:cNvSpPr>
          <p:nvPr/>
        </p:nvSpPr>
        <p:spPr>
          <a:xfrm>
            <a:off x="251520" y="44624"/>
            <a:ext cx="4070671" cy="43204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2000" i="1"/>
            </a:lvl1pPr>
          </a:lstStyle>
          <a:p>
            <a:r>
              <a:rPr lang="cs-CZ" dirty="0"/>
              <a:t>Svatý Jan Nepomucký</a:t>
            </a: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4821809" y="49188"/>
            <a:ext cx="4066154" cy="422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cs-CZ"/>
            </a:defPPr>
            <a:lvl1pPr algn="ctr">
              <a:spcBef>
                <a:spcPct val="0"/>
              </a:spcBef>
              <a:buNone/>
              <a:defRPr sz="2000" i="1"/>
            </a:lvl1pPr>
          </a:lstStyle>
          <a:p>
            <a:r>
              <a:rPr lang="cs-CZ" dirty="0"/>
              <a:t>Svatý Florián</a:t>
            </a:r>
          </a:p>
        </p:txBody>
      </p:sp>
    </p:spTree>
    <p:extLst>
      <p:ext uri="{BB962C8B-B14F-4D97-AF65-F5344CB8AC3E}">
        <p14:creationId xmlns:p14="http://schemas.microsoft.com/office/powerpoint/2010/main" val="44415974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5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Budova Staré školy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14929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142" y="549000"/>
            <a:ext cx="811171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Michal Pleva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9123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173" y="549000"/>
            <a:ext cx="811165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Iva Zettlitzová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515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814" y="549000"/>
            <a:ext cx="8440372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>
                <a:latin typeface="+mn-lt"/>
                <a:ea typeface="+mn-ea"/>
                <a:cs typeface="+mn-cs"/>
              </a:rPr>
              <a:t>Kostel Českobratrské církve evangelické</a:t>
            </a:r>
          </a:p>
        </p:txBody>
      </p:sp>
    </p:spTree>
    <p:extLst>
      <p:ext uri="{BB962C8B-B14F-4D97-AF65-F5344CB8AC3E}">
        <p14:creationId xmlns:p14="http://schemas.microsoft.com/office/powerpoint/2010/main" val="335838403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14" y="549000"/>
            <a:ext cx="811077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Jiří Vaněk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5594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762" y="549000"/>
            <a:ext cx="8606476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>
                <a:latin typeface="+mn-lt"/>
                <a:ea typeface="+mn-ea"/>
                <a:cs typeface="+mn-cs"/>
              </a:rPr>
              <a:t>Kaple církve evangelické-augsburského vyznání</a:t>
            </a:r>
          </a:p>
        </p:txBody>
      </p:sp>
    </p:spTree>
    <p:extLst>
      <p:ext uri="{BB962C8B-B14F-4D97-AF65-F5344CB8AC3E}">
        <p14:creationId xmlns:p14="http://schemas.microsoft.com/office/powerpoint/2010/main" val="250101243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77" y="549000"/>
            <a:ext cx="814584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Jan Vaněk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3189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Ulice Vráclavská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119080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30" y="549000"/>
            <a:ext cx="814594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Drgová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45639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15" y="549000"/>
            <a:ext cx="811077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Pavel Ožana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50443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Budova Městského úřadu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650833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19" y="549000"/>
            <a:ext cx="814576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Berenika Haladová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01803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Zastávka Šenov náměstí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384115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903" y="549000"/>
            <a:ext cx="811019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Kolářová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37334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Horakůvka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343707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Pavel Kunc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96" y="549000"/>
            <a:ext cx="8146808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51781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Dům s pečovatelskou službou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516802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Vojtěch Halada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274" y="549000"/>
            <a:ext cx="8259453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34762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880" y="549000"/>
            <a:ext cx="811024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Zuzana Poláková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22524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5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Pohled z mostu na ulici Ostravskou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719235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469" y="549000"/>
            <a:ext cx="814506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Zettlitzová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118688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526" y="549000"/>
            <a:ext cx="811094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Michal Pleva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79372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9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Pohled z ulice K </a:t>
            </a:r>
            <a:r>
              <a:rPr lang="cs-CZ" sz="2000" i="1" dirty="0" err="1" smtClean="0">
                <a:latin typeface="+mn-lt"/>
                <a:ea typeface="+mn-ea"/>
                <a:cs typeface="+mn-cs"/>
              </a:rPr>
              <a:t>Insuli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864802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86" y="549000"/>
            <a:ext cx="811182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David Exner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75717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2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389" y="549000"/>
            <a:ext cx="8603223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Pohled na mlýn Šenov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657576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160" y="549000"/>
            <a:ext cx="811168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</a:t>
            </a:r>
            <a:r>
              <a:rPr lang="cs-CZ" dirty="0">
                <a:solidFill>
                  <a:schemeClr val="tx1"/>
                </a:solidFill>
              </a:rPr>
              <a:t>J</a:t>
            </a:r>
            <a:r>
              <a:rPr lang="cs-CZ" dirty="0" smtClean="0">
                <a:solidFill>
                  <a:schemeClr val="tx1"/>
                </a:solidFill>
              </a:rPr>
              <a:t>akub Malík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51400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78" y="549000"/>
            <a:ext cx="8604445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Meandry řeky Lučiny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2781383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244" y="549000"/>
            <a:ext cx="811151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Iva Zettlitzová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26795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Zdeněk Tomis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997" y="549000"/>
            <a:ext cx="814200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84397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443" y="549000"/>
            <a:ext cx="8605114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Ulice Na Sedlácích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27948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324" y="549000"/>
            <a:ext cx="814535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Ferdinand Buchta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921702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372" y="549000"/>
            <a:ext cx="8365256" cy="5760000"/>
          </a:xfrm>
          <a:prstGeom prst="rect">
            <a:avLst/>
          </a:prstGeom>
        </p:spPr>
      </p:pic>
      <p:sp>
        <p:nvSpPr>
          <p:cNvPr id="3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Meandry řeky Lučiny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011899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41" y="549000"/>
            <a:ext cx="814691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Zdeněk Tomis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07523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690063"/>
            <a:ext cx="748883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Po té těžké práci jsme relaxovali s tužkou a kreslili let balónem nebo letadlem, skok padákem </a:t>
            </a:r>
          </a:p>
          <a:p>
            <a:r>
              <a:rPr lang="cs-CZ" sz="4400" dirty="0" smtClean="0"/>
              <a:t>a trošku jsme experimentovali </a:t>
            </a:r>
          </a:p>
          <a:p>
            <a:r>
              <a:rPr lang="cs-CZ" sz="4400" dirty="0" smtClean="0"/>
              <a:t>s perspektivou…</a:t>
            </a:r>
          </a:p>
        </p:txBody>
      </p:sp>
    </p:spTree>
    <p:extLst>
      <p:ext uri="{BB962C8B-B14F-4D97-AF65-F5344CB8AC3E}">
        <p14:creationId xmlns:p14="http://schemas.microsoft.com/office/powerpoint/2010/main" val="316107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90988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2045" y="549000"/>
            <a:ext cx="4090435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19" y="6516052"/>
            <a:ext cx="40909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Christine Skopková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90934" y="6516052"/>
            <a:ext cx="40909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Iva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Let balónem a letadlem – kresba tužkou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9562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69" y="549000"/>
            <a:ext cx="8111863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Jiří Vaněk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Let balónem – kresba tužkou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43925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514" y="549000"/>
            <a:ext cx="814897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Pavel Ožana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Let balónem – kresba tužkou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5891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740" y="549000"/>
            <a:ext cx="814652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Veronika Nováková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Let balónem – kresba tužkou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8201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197" y="549000"/>
            <a:ext cx="811160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Kolářová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Let balónem – kresba tužkou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1031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83" y="549000"/>
            <a:ext cx="811203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Šáchová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Let balónem – kresba tužkou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08434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Let balónem – kresba tužkou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712" y="549000"/>
            <a:ext cx="8146577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84899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514" y="549000"/>
            <a:ext cx="814897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Vojtěch Halada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Let balónem – kresba tužkou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01540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514" y="549000"/>
            <a:ext cx="8148972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Berenika Haladová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Skok padákem – kresba tužkou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872892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40649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Ferdinand Buchta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Let balónem – kresba tužkou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97108" y="6516052"/>
            <a:ext cx="40649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Lenka Ježová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8752" y="549000"/>
            <a:ext cx="4074486" cy="576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375" y="548640"/>
            <a:ext cx="4072128" cy="576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89218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351508"/>
            <a:ext cx="74888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Velké pozdvižení způsobily nové zrcadlovky. Představte si, že jsme dokonce dávali pozor i na výklad paní učitelky, která nás seznamovala se základy obsluhy těchto luxusních foťáků…</a:t>
            </a:r>
          </a:p>
        </p:txBody>
      </p:sp>
    </p:spTree>
    <p:extLst>
      <p:ext uri="{BB962C8B-B14F-4D97-AF65-F5344CB8AC3E}">
        <p14:creationId xmlns:p14="http://schemas.microsoft.com/office/powerpoint/2010/main" val="61167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67216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70718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121" y="3573016"/>
            <a:ext cx="432000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488" y="402890"/>
            <a:ext cx="432000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121" y="404984"/>
            <a:ext cx="4320000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3189" y="3573016"/>
            <a:ext cx="4301299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72662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81447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690063"/>
            <a:ext cx="748883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Zrcadlovky jsme jeli otestovat do Ostravy ke Karolíně, kde se nám podařily zajímavé fotky. Některé jsme přihlásili i do soutěže </a:t>
            </a:r>
            <a:r>
              <a:rPr lang="cs-CZ" sz="4400" dirty="0" err="1" smtClean="0"/>
              <a:t>YOUNGFOTO</a:t>
            </a:r>
            <a:r>
              <a:rPr lang="cs-CZ" sz="4400" dirty="0" smtClean="0"/>
              <a:t> 2017…</a:t>
            </a:r>
          </a:p>
        </p:txBody>
      </p:sp>
    </p:spTree>
    <p:extLst>
      <p:ext uri="{BB962C8B-B14F-4D97-AF65-F5344CB8AC3E}">
        <p14:creationId xmlns:p14="http://schemas.microsoft.com/office/powerpoint/2010/main" val="3138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690063"/>
            <a:ext cx="748883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A byli jsme velmi úspěšní…</a:t>
            </a:r>
          </a:p>
          <a:p>
            <a:r>
              <a:rPr lang="cs-CZ" sz="4400" dirty="0" smtClean="0"/>
              <a:t>V kategorii základních uměleckých škol získal Vojtěch Halada 1. místo a Jan Holuša </a:t>
            </a:r>
          </a:p>
          <a:p>
            <a:r>
              <a:rPr lang="cs-CZ" sz="4400" dirty="0" smtClean="0"/>
              <a:t>3. místo…</a:t>
            </a:r>
          </a:p>
        </p:txBody>
      </p:sp>
    </p:spTree>
    <p:extLst>
      <p:ext uri="{BB962C8B-B14F-4D97-AF65-F5344CB8AC3E}">
        <p14:creationId xmlns:p14="http://schemas.microsoft.com/office/powerpoint/2010/main" val="418156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71" y="549000"/>
            <a:ext cx="814745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Vojtěch Halada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err="1" smtClean="0">
                <a:solidFill>
                  <a:schemeClr val="tx1"/>
                </a:solidFill>
              </a:rPr>
              <a:t>YOUNGFOTO</a:t>
            </a:r>
            <a:r>
              <a:rPr lang="cs-CZ" dirty="0" smtClean="0">
                <a:solidFill>
                  <a:schemeClr val="tx1"/>
                </a:solidFill>
              </a:rPr>
              <a:t> 2017 – 1. místo v kategorii </a:t>
            </a:r>
            <a:r>
              <a:rPr lang="cs-CZ" dirty="0" err="1" smtClean="0">
                <a:solidFill>
                  <a:schemeClr val="tx1"/>
                </a:solidFill>
              </a:rPr>
              <a:t>ZUŠ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142492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71" y="549000"/>
            <a:ext cx="814745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Jan Holuša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3981" y="35332"/>
            <a:ext cx="86092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err="1">
                <a:solidFill>
                  <a:schemeClr val="tx1"/>
                </a:solidFill>
              </a:rPr>
              <a:t>YOUNGFOTO</a:t>
            </a:r>
            <a:r>
              <a:rPr lang="cs-CZ" dirty="0">
                <a:solidFill>
                  <a:schemeClr val="tx1"/>
                </a:solidFill>
              </a:rPr>
              <a:t> 2017 – </a:t>
            </a:r>
            <a:r>
              <a:rPr lang="cs-CZ" dirty="0" smtClean="0">
                <a:solidFill>
                  <a:schemeClr val="tx1"/>
                </a:solidFill>
              </a:rPr>
              <a:t>3. </a:t>
            </a:r>
            <a:r>
              <a:rPr lang="cs-CZ" dirty="0">
                <a:solidFill>
                  <a:schemeClr val="tx1"/>
                </a:solidFill>
              </a:rPr>
              <a:t>místo v kategorii </a:t>
            </a:r>
            <a:r>
              <a:rPr lang="cs-CZ" dirty="0" err="1">
                <a:solidFill>
                  <a:schemeClr val="tx1"/>
                </a:solidFill>
              </a:rPr>
              <a:t>ZUŠ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1357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71" y="549000"/>
            <a:ext cx="814745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David Exner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0953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Zdeněk Tomis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480" y="549000"/>
            <a:ext cx="866304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42189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71" y="549000"/>
            <a:ext cx="8147458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Claudia Karin Tichá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85546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930" y="549000"/>
            <a:ext cx="4072141" cy="576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Berenika Haladová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96967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Claudia Karin Tichá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6525344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Claudia Karin Tichá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90698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501008"/>
            <a:ext cx="432000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488" y="260648"/>
            <a:ext cx="432000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60648"/>
            <a:ext cx="432000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488" y="3468533"/>
            <a:ext cx="432000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Vojtěch Halada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51520" y="6525344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Vojtěch Halada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07693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</a:t>
            </a:r>
            <a:r>
              <a:rPr lang="cs-CZ" dirty="0" smtClean="0"/>
              <a:t>Vojtěch Halada</a:t>
            </a:r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360" y="549000"/>
            <a:ext cx="8641280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20" y="6525344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Vojtěch Halada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17284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60" y="549000"/>
            <a:ext cx="844128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Claudia Karin Tichá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20" y="6525344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Claudia Karin Tichá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7316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846" y="549000"/>
            <a:ext cx="8492308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autor Claudia Karin Tichá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6525344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Claudia Karin Tichá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7259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804" y="260648"/>
            <a:ext cx="432000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804" y="3573336"/>
            <a:ext cx="4320000" cy="2880000"/>
          </a:xfrm>
          <a:prstGeom prst="rect">
            <a:avLst/>
          </a:prstGeom>
        </p:spPr>
      </p:pic>
      <p:pic>
        <p:nvPicPr>
          <p:cNvPr id="6" name="Obrázek 5"/>
          <p:cNvPicPr preferRelativeResize="0"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488" y="276672"/>
            <a:ext cx="432000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096" y="3563225"/>
            <a:ext cx="4320000" cy="2880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80" y="3587144"/>
            <a:ext cx="4320000" cy="2880000"/>
          </a:xfrm>
          <a:prstGeom prst="rect">
            <a:avLst/>
          </a:prstGeom>
        </p:spPr>
      </p:pic>
      <p:pic>
        <p:nvPicPr>
          <p:cNvPr id="12" name="Obrázek 11"/>
          <p:cNvPicPr preferRelativeResize="0"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66620" y="276672"/>
            <a:ext cx="4320000" cy="28800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488" y="3587144"/>
            <a:ext cx="4320000" cy="2880000"/>
          </a:xfrm>
          <a:prstGeom prst="rect">
            <a:avLst/>
          </a:prstGeom>
        </p:spPr>
      </p:pic>
      <p:sp>
        <p:nvSpPr>
          <p:cNvPr id="14" name="TextovéPole 1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Berenika Haladová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51520" y="6525344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Berenika Haladová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225407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Jan Holuša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20" y="6525344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Jan Holuša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1657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2337" y="549000"/>
            <a:ext cx="383932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Jan Holuša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20" y="6525344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Jan Holuša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79092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9000"/>
            <a:ext cx="864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6525344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David Exner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David Exner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60175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290" y="549000"/>
            <a:ext cx="3839654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480" y="549000"/>
            <a:ext cx="384000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autor Claudia Karin Tichá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20" y="6525344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Claudia Karin Tichá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3333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012954"/>
            <a:ext cx="748883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Jelikož na modelky zatím škola nemá zvláštní fond, požádali jsme o pomoc své kamarády plyšáky. Chudáci to neměli vůbec jednoduché, museli šplhat, plazit se a prodírat se křovím…</a:t>
            </a:r>
          </a:p>
        </p:txBody>
      </p:sp>
    </p:spTree>
    <p:extLst>
      <p:ext uri="{BB962C8B-B14F-4D97-AF65-F5344CB8AC3E}">
        <p14:creationId xmlns:p14="http://schemas.microsoft.com/office/powerpoint/2010/main" val="4041815801"/>
      </p:ext>
    </p:extLst>
  </p:cSld>
  <p:clrMapOvr>
    <a:masterClrMapping/>
  </p:clrMapOvr>
  <p:transition spd="slow" advTm="10000">
    <p:cover/>
  </p:transition>
  <p:timing>
    <p:tnLst>
      <p:par>
        <p:cTn id="1" dur="indefinite" restart="never" nodeType="tmRoot"/>
      </p:par>
    </p:tnLst>
  </p:timing>
</p:sld>
</file>

<file path=ppt/slides/slide3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86652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9063" y="549000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Jakub Malík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Jan Holuša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22281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Šáchová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82040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Michal Pleva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73127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Iva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Ferdinand Buchta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1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Jiří Vaněk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7323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</a:t>
            </a:r>
            <a:r>
              <a:rPr lang="cs-CZ" dirty="0">
                <a:solidFill>
                  <a:schemeClr val="tx1"/>
                </a:solidFill>
              </a:rPr>
              <a:t>Jiří Vaněk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622" y="3717352"/>
            <a:ext cx="4290370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7571" y="3717352"/>
            <a:ext cx="4316061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7571" y="453474"/>
            <a:ext cx="4316917" cy="2880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32" y="453474"/>
            <a:ext cx="4316160" cy="28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02551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Pavel Ožana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28282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Berenika Haladová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37428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Jan Vaněk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92519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001" y="549000"/>
            <a:ext cx="768000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Zdeněk Tomis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4635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Berenika Haladová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966017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5490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5534" y="549000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Pavel Ožana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4036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471" y="549000"/>
            <a:ext cx="768105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Zettlitzová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18564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Zettlitzová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263571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639000"/>
            <a:ext cx="4184999" cy="55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7480" y="639000"/>
            <a:ext cx="4185000" cy="558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Zettlitzová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376178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Kryštof Sladký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83790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Drgová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55145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Jan Vaněk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67099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132" y="549000"/>
            <a:ext cx="863173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Šáchová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1421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Claudia Karin Tichá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061172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5"/>
          <a:stretch/>
        </p:blipFill>
        <p:spPr>
          <a:xfrm>
            <a:off x="522000" y="549000"/>
            <a:ext cx="8100000" cy="5760000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Drgová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74988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3840001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717352"/>
            <a:ext cx="383949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1243" y="404984"/>
            <a:ext cx="3839108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1243" y="3717352"/>
            <a:ext cx="3840001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Iva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Ferdinand Buchta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1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Jiří Vaněk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7323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</a:t>
            </a:r>
            <a:r>
              <a:rPr lang="cs-CZ" dirty="0">
                <a:solidFill>
                  <a:schemeClr val="tx1"/>
                </a:solidFill>
              </a:rPr>
              <a:t>Jiří Vaněk</a:t>
            </a:r>
          </a:p>
        </p:txBody>
      </p:sp>
    </p:spTree>
    <p:extLst>
      <p:ext uri="{BB962C8B-B14F-4D97-AF65-F5344CB8AC3E}">
        <p14:creationId xmlns:p14="http://schemas.microsoft.com/office/powerpoint/2010/main" val="49037246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Zettlitzová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6560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32" y="3708978"/>
            <a:ext cx="431616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328" y="437989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328" y="3708978"/>
            <a:ext cx="431616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32" y="437989"/>
            <a:ext cx="431616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Natálie Kolářová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Christine Skopková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1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</a:t>
            </a:r>
            <a:r>
              <a:rPr lang="cs-CZ" dirty="0">
                <a:solidFill>
                  <a:schemeClr val="tx1"/>
                </a:solidFill>
              </a:rPr>
              <a:t>Kristýna Runčáková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4787323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Christine Skopková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498859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2028617"/>
            <a:ext cx="748883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Natálka s Kristýnou se rozhodly, že naučí fotit i své plyšáky </a:t>
            </a:r>
          </a:p>
          <a:p>
            <a:r>
              <a:rPr lang="cs-CZ" sz="4400" dirty="0" smtClean="0"/>
              <a:t>a kupodivu byli velmi šikovní, dostali za 1…</a:t>
            </a:r>
          </a:p>
        </p:txBody>
      </p:sp>
    </p:spTree>
    <p:extLst>
      <p:ext uri="{BB962C8B-B14F-4D97-AF65-F5344CB8AC3E}">
        <p14:creationId xmlns:p14="http://schemas.microsoft.com/office/powerpoint/2010/main" val="326598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721685"/>
            <a:ext cx="431616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721685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476992"/>
            <a:ext cx="431616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476992"/>
            <a:ext cx="431616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Michal Pleva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Pavel Ožana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1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Šáchová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87323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Kristýna Runčáková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895648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30" y="549000"/>
            <a:ext cx="858074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Jan Holuša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70815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Michal Pleva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940797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</a:t>
            </a:r>
            <a:r>
              <a:rPr lang="cs-CZ" dirty="0">
                <a:solidFill>
                  <a:schemeClr val="tx1"/>
                </a:solidFill>
              </a:rPr>
              <a:t>Z</a:t>
            </a:r>
            <a:r>
              <a:rPr lang="cs-CZ" dirty="0" smtClean="0">
                <a:solidFill>
                  <a:schemeClr val="tx1"/>
                </a:solidFill>
              </a:rPr>
              <a:t>deněk Tomis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34521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32" y="453474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328" y="453474"/>
            <a:ext cx="431616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832" y="3717032"/>
            <a:ext cx="4290370" cy="288000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328" y="3717032"/>
            <a:ext cx="4316160" cy="2880000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Jan Vaněk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Kryštof Sladký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1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Barbora Ožanová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787323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Michal Pleva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905003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Zettlitzová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87273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276" y="549000"/>
            <a:ext cx="8631448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Šáchová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25385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5969" y="446252"/>
            <a:ext cx="431616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717352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5969" y="3717352"/>
            <a:ext cx="431616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446252"/>
            <a:ext cx="431616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Claudia Karin Tichá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Pavel Ožana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1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Zdeněk Tomis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87323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Christine Skopková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815584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Barbora Ožanová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43556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630" y="549000"/>
            <a:ext cx="8580741" cy="5760000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Veronika Nováková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36593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5490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5729" y="549000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Claudia Karin Tichá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74005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Šáchová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89701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Vít Peichl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26049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Claudia Karin Tichá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78869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84341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9063" y="549000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Stella </a:t>
            </a:r>
            <a:r>
              <a:rPr lang="cs-CZ" dirty="0">
                <a:solidFill>
                  <a:schemeClr val="tx1"/>
                </a:solidFill>
              </a:rPr>
              <a:t>Z</a:t>
            </a:r>
            <a:r>
              <a:rPr lang="cs-CZ" dirty="0" smtClean="0">
                <a:solidFill>
                  <a:schemeClr val="tx1"/>
                </a:solidFill>
              </a:rPr>
              <a:t>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Pavel Ožana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07872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9572" y="1351508"/>
            <a:ext cx="770485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Někteří žáci podlehli jarnímu rozpoložení a zcela zapomněli </a:t>
            </a:r>
          </a:p>
          <a:p>
            <a:r>
              <a:rPr lang="cs-CZ" sz="4400" dirty="0" smtClean="0"/>
              <a:t>na zadání paní učitelky. Inspirovali se přátelením zvířátek v tomto krásném ročním období a tak to dopadlo…</a:t>
            </a:r>
          </a:p>
        </p:txBody>
      </p:sp>
    </p:spTree>
    <p:extLst>
      <p:ext uri="{BB962C8B-B14F-4D97-AF65-F5344CB8AC3E}">
        <p14:creationId xmlns:p14="http://schemas.microsoft.com/office/powerpoint/2010/main" val="148808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000" y="549000"/>
            <a:ext cx="768000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raději neznámý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6725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378" y="549000"/>
            <a:ext cx="8633245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raději neznámý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87378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raději neznámý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585984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351508"/>
            <a:ext cx="74888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Děkujeme našim plyšovým přátelům za obětavou spolupráci, která se obešla </a:t>
            </a:r>
          </a:p>
          <a:p>
            <a:r>
              <a:rPr lang="cs-CZ" sz="4400" dirty="0" smtClean="0"/>
              <a:t>bez stížností a handrkování </a:t>
            </a:r>
          </a:p>
          <a:p>
            <a:r>
              <a:rPr lang="cs-CZ" sz="4400" dirty="0" smtClean="0"/>
              <a:t>o speciální příplatky za práci </a:t>
            </a:r>
          </a:p>
          <a:p>
            <a:r>
              <a:rPr lang="cs-CZ" sz="4400" dirty="0" smtClean="0"/>
              <a:t>ve ztížených podmínkách…</a:t>
            </a:r>
          </a:p>
        </p:txBody>
      </p:sp>
    </p:spTree>
    <p:extLst>
      <p:ext uri="{BB962C8B-B14F-4D97-AF65-F5344CB8AC3E}">
        <p14:creationId xmlns:p14="http://schemas.microsoft.com/office/powerpoint/2010/main" val="325941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1012954"/>
            <a:ext cx="777686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To co jsme se naučili s pomocí plyšáků, jsme už za týden trénovali na portrétních fotografiích spolužáků. </a:t>
            </a:r>
          </a:p>
          <a:p>
            <a:r>
              <a:rPr lang="cs-CZ" sz="4400" dirty="0" smtClean="0"/>
              <a:t>I když se to zatím jen učíme, </a:t>
            </a:r>
          </a:p>
          <a:p>
            <a:r>
              <a:rPr lang="cs-CZ" sz="4400" dirty="0" smtClean="0"/>
              <a:t>tak některé fotky jsou přímo </a:t>
            </a:r>
          </a:p>
          <a:p>
            <a:r>
              <a:rPr lang="cs-CZ" sz="4400" dirty="0" smtClean="0"/>
              <a:t>na pochvalu, koukněte na to…</a:t>
            </a:r>
          </a:p>
        </p:txBody>
      </p:sp>
    </p:spTree>
    <p:extLst>
      <p:ext uri="{BB962C8B-B14F-4D97-AF65-F5344CB8AC3E}">
        <p14:creationId xmlns:p14="http://schemas.microsoft.com/office/powerpoint/2010/main" val="138544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Zuzana Poláková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462431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Lenka Ježová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17268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777" y="549000"/>
            <a:ext cx="8630446" cy="5760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Berenika </a:t>
            </a:r>
            <a:r>
              <a:rPr lang="cs-CZ" dirty="0">
                <a:solidFill>
                  <a:schemeClr val="tx1"/>
                </a:solidFill>
              </a:rPr>
              <a:t>H</a:t>
            </a:r>
            <a:r>
              <a:rPr lang="cs-CZ" dirty="0" smtClean="0">
                <a:solidFill>
                  <a:schemeClr val="tx1"/>
                </a:solidFill>
              </a:rPr>
              <a:t>aladová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30443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Jakub Malík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57368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3979925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9063" y="549000"/>
            <a:ext cx="384341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787323" y="6516052"/>
            <a:ext cx="40734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Kristýna Runčáková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Pavel Ožana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164490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401" y="549000"/>
            <a:ext cx="862719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Kolářová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17351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Veronika Nováková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780186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029" y="476992"/>
            <a:ext cx="4315643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3717352"/>
            <a:ext cx="431616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717352"/>
            <a:ext cx="431616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476992"/>
            <a:ext cx="4291091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Lenka Ježová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Michal Pleva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1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David Exner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87323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Claudia Karin Tichá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5901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Michal Pleva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15967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840" y="549000"/>
            <a:ext cx="863232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Barbora Ožanová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29816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3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35596" y="1690063"/>
            <a:ext cx="727280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Když pršelo a s foťákem bychom venku zmrzli, vyřádili jsme se pro změnu na papíře na téma „Vraky lodí očima potápěče“…</a:t>
            </a:r>
          </a:p>
        </p:txBody>
      </p:sp>
    </p:spTree>
    <p:extLst>
      <p:ext uri="{BB962C8B-B14F-4D97-AF65-F5344CB8AC3E}">
        <p14:creationId xmlns:p14="http://schemas.microsoft.com/office/powerpoint/2010/main" val="288675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04984"/>
            <a:ext cx="4073352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717352"/>
            <a:ext cx="4073017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1793" y="3717352"/>
            <a:ext cx="4073395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1831" y="404984"/>
            <a:ext cx="4073357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Iva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Stella Drgová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1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Christine Skopková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87323" y="3333474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Tara Skopková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Vraky lodí očima potápěče - tempera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2402646"/>
      </p:ext>
    </p:extLst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3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55" y="549000"/>
            <a:ext cx="820469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Ferdinand Buchta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Vraky lodí očima potápěče - tempera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104061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35596" y="2367171"/>
            <a:ext cx="727280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Teď se podívejte co všechno potápěči na své výpravě       pod hladinou oceánu zahlédli…</a:t>
            </a:r>
          </a:p>
        </p:txBody>
      </p:sp>
    </p:spTree>
    <p:extLst>
      <p:ext uri="{BB962C8B-B14F-4D97-AF65-F5344CB8AC3E}">
        <p14:creationId xmlns:p14="http://schemas.microsoft.com/office/powerpoint/2010/main" val="1780637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David Exner a Ferdinand Buchta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7306"/>
            <a:ext cx="8640000" cy="576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59604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45" y="549000"/>
            <a:ext cx="814711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Vojtěch Halada, Lenka Ježová, Claudia Karin Tichá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1880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Jakub Malík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7306"/>
            <a:ext cx="8640000" cy="576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9895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Berenika a Vojtěch Haladovi, Iva Zettlitzová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7306"/>
            <a:ext cx="8640000" cy="576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30299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59" y="549000"/>
            <a:ext cx="814588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Veronika Nováková, Zuzana Poláková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08962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35596" y="1351508"/>
            <a:ext cx="72728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Lenku zneklidnilo téma velryb, jejichž tělo je pokryto odpadem v důsledku znečištění životního prostředí </a:t>
            </a:r>
          </a:p>
          <a:p>
            <a:r>
              <a:rPr lang="cs-CZ" sz="4400" dirty="0" smtClean="0"/>
              <a:t>a tak se </a:t>
            </a:r>
            <a:r>
              <a:rPr lang="cs-CZ" sz="4400" dirty="0"/>
              <a:t>ho rozhodla výtvarně zpracovat…</a:t>
            </a:r>
            <a:endParaRPr lang="cs-CZ" sz="4400" dirty="0" smtClean="0"/>
          </a:p>
        </p:txBody>
      </p:sp>
    </p:spTree>
    <p:extLst>
      <p:ext uri="{BB962C8B-B14F-4D97-AF65-F5344CB8AC3E}">
        <p14:creationId xmlns:p14="http://schemas.microsoft.com/office/powerpoint/2010/main" val="369275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7306"/>
            <a:ext cx="8640000" cy="576338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Lenka Ježová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4603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Stella Drgová, Jan a Jiří Vaněk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7306"/>
            <a:ext cx="8640000" cy="576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56684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592" y="549000"/>
            <a:ext cx="8146817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Kristýna Runčáková, Christine Skopková, Tara Skopková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22967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Vít </a:t>
            </a:r>
            <a:r>
              <a:rPr lang="cs-CZ" dirty="0" err="1" smtClean="0">
                <a:solidFill>
                  <a:schemeClr val="tx1"/>
                </a:solidFill>
              </a:rPr>
              <a:t>Peichl</a:t>
            </a:r>
            <a:r>
              <a:rPr lang="cs-CZ" dirty="0" smtClean="0">
                <a:solidFill>
                  <a:schemeClr val="tx1"/>
                </a:solidFill>
              </a:rPr>
              <a:t>, Natálie Šáchová, David Exner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7306"/>
            <a:ext cx="8640000" cy="576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48538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Tara Skopková, Barbora Ožanová, Stella Drgová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7306"/>
            <a:ext cx="8640000" cy="576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28385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03" y="549000"/>
            <a:ext cx="8146394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Michal Pleva, Berenika Haladová, Stella Zettlitzová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86108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7306"/>
            <a:ext cx="8640000" cy="576338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Christine Skopková</a:t>
            </a:r>
          </a:p>
          <a:p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89394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126" y="549000"/>
            <a:ext cx="8147749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Barbora Ožanová, Natálie Kolářová, Jan Vaněk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50810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Jakub Malík a Natálie Kolářová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7306"/>
            <a:ext cx="8640000" cy="576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10784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7306"/>
            <a:ext cx="8640000" cy="5763388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Barbora a Pavel Ožanovi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79558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667" y="549000"/>
            <a:ext cx="814666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092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Jakub Malík, Stella Drgová, Pavel Kunc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6996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Zuzana Poláková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0" y="547306"/>
            <a:ext cx="8640000" cy="5763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38691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3277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024" y="549000"/>
            <a:ext cx="4072287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491255"/>
            <a:ext cx="40732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Ferdinand Buchta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09479" y="6491255"/>
            <a:ext cx="40732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Christine Skopková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86321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35596" y="1690063"/>
            <a:ext cx="727280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Jednou po nás paní učitelka chtěla, abychom nakreslili svou představu o ráji, kde lidé žijí     v harmonii se všemi živými bytostmi…</a:t>
            </a:r>
          </a:p>
        </p:txBody>
      </p:sp>
    </p:spTree>
    <p:extLst>
      <p:ext uri="{BB962C8B-B14F-4D97-AF65-F5344CB8AC3E}">
        <p14:creationId xmlns:p14="http://schemas.microsoft.com/office/powerpoint/2010/main" val="128521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35596" y="2028617"/>
            <a:ext cx="727280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Byla to teda nuda, všichni jsme chtěli kreslit peklo, protože je mnohem zajímavější,</a:t>
            </a:r>
          </a:p>
          <a:p>
            <a:r>
              <a:rPr lang="cs-CZ" sz="4400" dirty="0"/>
              <a:t>t</a:t>
            </a:r>
            <a:r>
              <a:rPr lang="cs-CZ" sz="4400" dirty="0" smtClean="0"/>
              <a:t>o nám ale nedovolila, ach jo…</a:t>
            </a:r>
          </a:p>
        </p:txBody>
      </p:sp>
    </p:spTree>
    <p:extLst>
      <p:ext uri="{BB962C8B-B14F-4D97-AF65-F5344CB8AC3E}">
        <p14:creationId xmlns:p14="http://schemas.microsoft.com/office/powerpoint/2010/main" val="322770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514" y="549000"/>
            <a:ext cx="814897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Kolářová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Jak si představuji ráj - pastelky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272869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514" y="549000"/>
            <a:ext cx="8148972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Claudia Karin Tichá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Jak si představuji ráj - pastelky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019200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1012954"/>
            <a:ext cx="748883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Když se k pastelkám dostane Iva, tak kreslí rychlostí blesku hned několik obrázků                za hodinu…</a:t>
            </a:r>
          </a:p>
          <a:p>
            <a:r>
              <a:rPr lang="cs-CZ" sz="4400" dirty="0" smtClean="0"/>
              <a:t>Od pastelek se přímo kouří,    tak musíme hlídat s hasičákem  v pohotovosti :o)</a:t>
            </a:r>
          </a:p>
        </p:txBody>
      </p:sp>
    </p:spTree>
    <p:extLst>
      <p:ext uri="{BB962C8B-B14F-4D97-AF65-F5344CB8AC3E}">
        <p14:creationId xmlns:p14="http://schemas.microsoft.com/office/powerpoint/2010/main" val="306041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067" y="549000"/>
            <a:ext cx="816986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Iva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Lochneska - pastelky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825288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207" y="549000"/>
            <a:ext cx="8225586" cy="576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Iva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Jak si představuji ráj - pastelky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608821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957" y="549000"/>
            <a:ext cx="814608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Iva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Červený drak - pastelky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57682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012954"/>
            <a:ext cx="748883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Barču a Stellu paní učitelka mučila kresbou sádrové hlavy, vůbec je to nebavilo, raději se chtěly přidat k dovádění ostatních. Trénovat ale musí, když chtějí na uměleckou školu…</a:t>
            </a:r>
          </a:p>
        </p:txBody>
      </p:sp>
    </p:spTree>
    <p:extLst>
      <p:ext uri="{BB962C8B-B14F-4D97-AF65-F5344CB8AC3E}">
        <p14:creationId xmlns:p14="http://schemas.microsoft.com/office/powerpoint/2010/main" val="275059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000">
        <p:blinds dir="vert"/>
      </p:transition>
    </mc:Choice>
    <mc:Fallback xmlns=""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9000"/>
            <a:ext cx="4074486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7994" y="549000"/>
            <a:ext cx="4074486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4787323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Barbora Ožanová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6516052"/>
            <a:ext cx="40734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>
                <a:solidFill>
                  <a:schemeClr val="tx1"/>
                </a:solidFill>
              </a:rPr>
              <a:t>autor </a:t>
            </a:r>
            <a:r>
              <a:rPr lang="cs-CZ" dirty="0" smtClean="0">
                <a:solidFill>
                  <a:schemeClr val="tx1"/>
                </a:solidFill>
              </a:rPr>
              <a:t>Stella Zettlitzová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457200" y="53752"/>
            <a:ext cx="8229600" cy="422920"/>
          </a:xfrm>
          <a:prstGeom prst="rect">
            <a:avLst/>
          </a:prstGeom>
        </p:spPr>
        <p:txBody>
          <a:bodyPr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000" i="1" dirty="0" smtClean="0">
                <a:latin typeface="+mn-lt"/>
                <a:ea typeface="+mn-ea"/>
                <a:cs typeface="+mn-cs"/>
              </a:rPr>
              <a:t>Studie sádrové hlavy – kresba tužkou</a:t>
            </a:r>
            <a:endParaRPr lang="cs-CZ" sz="2000" i="1" dirty="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6020705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351508"/>
            <a:ext cx="74888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Počasí nám v dubnu moc nepřálo. </a:t>
            </a:r>
          </a:p>
          <a:p>
            <a:r>
              <a:rPr lang="cs-CZ" sz="4400" dirty="0" smtClean="0"/>
              <a:t>K fotografování humorného portrétu se dostala bohužel jen jedna skupina ale za to                s maximálním nasazením…</a:t>
            </a:r>
          </a:p>
        </p:txBody>
      </p:sp>
    </p:spTree>
    <p:extLst>
      <p:ext uri="{BB962C8B-B14F-4D97-AF65-F5344CB8AC3E}">
        <p14:creationId xmlns:p14="http://schemas.microsoft.com/office/powerpoint/2010/main" val="3417673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000" y="529207"/>
            <a:ext cx="86349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Lenka Ježová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37787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549000"/>
            <a:ext cx="384192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0560" y="549000"/>
            <a:ext cx="384192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Pavel Ožana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484391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David Exner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40" y="549000"/>
            <a:ext cx="863492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46233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40" y="549000"/>
            <a:ext cx="86349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Michal Pleva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71063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366" y="549000"/>
            <a:ext cx="8485269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Zuzana Poláková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862433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40" y="549000"/>
            <a:ext cx="8634920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Jakub Malík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770834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67" y="404984"/>
            <a:ext cx="4287216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5264" y="404984"/>
            <a:ext cx="4287216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5264" y="3573336"/>
            <a:ext cx="4287216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67" y="3573336"/>
            <a:ext cx="4287216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Natálie Šáchová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5896148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5556" y="2028617"/>
            <a:ext cx="799288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Některé modelky experimentovaly i s náročnějšími pozicemi, trochu jsme se báli, že už je nikdy nerozmotáme…</a:t>
            </a:r>
          </a:p>
        </p:txBody>
      </p:sp>
    </p:spTree>
    <p:extLst>
      <p:ext uri="{BB962C8B-B14F-4D97-AF65-F5344CB8AC3E}">
        <p14:creationId xmlns:p14="http://schemas.microsoft.com/office/powerpoint/2010/main" val="90650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1999" y="274881"/>
            <a:ext cx="4317460" cy="288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992" y="274881"/>
            <a:ext cx="4250000" cy="2880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1999" y="3546629"/>
            <a:ext cx="4317460" cy="288000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532" y="3546629"/>
            <a:ext cx="4317460" cy="2880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Kristýna Runčáková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2229" y="3154881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Zuzana Poláková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9373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5608" y="549000"/>
            <a:ext cx="3841920" cy="5760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832" y="549000"/>
            <a:ext cx="3841920" cy="5760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251519" y="6491255"/>
            <a:ext cx="3817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Kristýna Runčáková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64458" y="6491255"/>
            <a:ext cx="38172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Pavel Ožana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35083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autor Zuzana Poláková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40" y="549000"/>
            <a:ext cx="8634920" cy="57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388222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514600"/>
            <a:ext cx="8229600" cy="1828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5100" dirty="0" smtClean="0">
                <a:solidFill>
                  <a:schemeClr val="tx1"/>
                </a:solidFill>
              </a:rPr>
              <a:t>To je pro dnešek všechno…</a:t>
            </a:r>
            <a:endParaRPr lang="cs-CZ" sz="5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13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80" y="2772003"/>
            <a:ext cx="8640000" cy="3537317"/>
          </a:xfrm>
          <a:prstGeom prst="rect">
            <a:avLst/>
          </a:prstGeom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251518" y="592088"/>
            <a:ext cx="8640961" cy="1828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5100" dirty="0" smtClean="0">
                <a:solidFill>
                  <a:schemeClr val="tx1"/>
                </a:solidFill>
              </a:rPr>
              <a:t>…ale nezoufejte za rok              se uvidíme na </a:t>
            </a:r>
            <a:r>
              <a:rPr lang="cs-CZ" sz="5100" dirty="0" err="1" smtClean="0">
                <a:solidFill>
                  <a:schemeClr val="tx1"/>
                </a:solidFill>
              </a:rPr>
              <a:t>Horakůvce</a:t>
            </a:r>
            <a:r>
              <a:rPr lang="cs-CZ" sz="5100" dirty="0" smtClean="0">
                <a:solidFill>
                  <a:schemeClr val="tx1"/>
                </a:solidFill>
              </a:rPr>
              <a:t> znovu.</a:t>
            </a:r>
            <a:endParaRPr lang="cs-CZ" sz="5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61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2971800"/>
            <a:ext cx="8229600" cy="91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5100" dirty="0" smtClean="0">
                <a:solidFill>
                  <a:schemeClr val="tx1"/>
                </a:solidFill>
              </a:rPr>
              <a:t>Tak na viděnou…</a:t>
            </a:r>
            <a:endParaRPr lang="cs-CZ" sz="5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667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00">
        <p:blinds dir="vert"/>
      </p:transition>
    </mc:Choice>
    <mc:Fallback xmlns="">
      <p:transition spd="slow" advTm="4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630" y="549000"/>
            <a:ext cx="8640741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1. skupina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572537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17" y="549000"/>
            <a:ext cx="8143167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2. skupina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882589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782" y="549000"/>
            <a:ext cx="8146436" cy="576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19" y="6516052"/>
            <a:ext cx="86409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ctr">
              <a:defRPr sz="2000" i="1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3. skupina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870506"/>
      </p:ext>
    </p:extLst>
  </p:cSld>
  <p:clrMapOvr>
    <a:masterClrMapping/>
  </p:clrMapOvr>
  <p:transition spd="slow" advTm="6000">
    <p:cover/>
  </p:transition>
  <p:timing>
    <p:tnLst>
      <p:par>
        <p:cTn id="1" dur="indefinite" restart="never" nodeType="tmRoot"/>
      </p:par>
    </p:tnLst>
  </p:timing>
</p:sld>
</file>

<file path=ppt/slides/slide4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000" smtClean="0"/>
              <a:t>Účinkovali a tvořili</a:t>
            </a:r>
            <a:endParaRPr lang="cs-CZ" sz="600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1706880" y="1412776"/>
            <a:ext cx="2240280" cy="5301208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Ferdinand Buchta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Stella Drgová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David Exner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Vojtěch Halada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Berenika Haladová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Jan Holuša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Lenka Ježová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Natálie Kolářová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Pavel Kunc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Jakub Malík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Veronika Nováková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Pavel Ožana</a:t>
            </a:r>
          </a:p>
          <a:p>
            <a:pPr>
              <a:lnSpc>
                <a:spcPct val="120000"/>
              </a:lnSpc>
            </a:pPr>
            <a:r>
              <a:rPr lang="cs-CZ" dirty="0" smtClean="0">
                <a:solidFill>
                  <a:schemeClr val="tx1"/>
                </a:solidFill>
              </a:rPr>
              <a:t>Barbora Ožanová</a:t>
            </a:r>
          </a:p>
          <a:p>
            <a:pPr>
              <a:lnSpc>
                <a:spcPct val="120000"/>
              </a:lnSpc>
            </a:pPr>
            <a:r>
              <a:rPr lang="cs-CZ" dirty="0">
                <a:solidFill>
                  <a:schemeClr val="tx1"/>
                </a:solidFill>
              </a:rPr>
              <a:t>Vít Peichl</a:t>
            </a:r>
          </a:p>
          <a:p>
            <a:pPr>
              <a:lnSpc>
                <a:spcPct val="120000"/>
              </a:lnSpc>
            </a:pPr>
            <a:endParaRPr lang="cs-CZ" dirty="0" smtClean="0">
              <a:solidFill>
                <a:schemeClr val="tx1"/>
              </a:solidFill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5186104" y="1412776"/>
            <a:ext cx="2251016" cy="4968552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defPPr>
              <a:defRPr lang="cs-CZ"/>
            </a:defPPr>
            <a:lvl1pPr indent="0" algn="ctr">
              <a:lnSpc>
                <a:spcPct val="120000"/>
              </a:lnSpc>
              <a:spcBef>
                <a:spcPct val="20000"/>
              </a:spcBef>
              <a:buFont typeface="Arial" panose="020B0604020202020204" pitchFamily="34" charset="0"/>
              <a:buNone/>
              <a:defRPr sz="3200"/>
            </a:lvl1pPr>
            <a:lvl2pPr indent="0" algn="ctr">
              <a:spcBef>
                <a:spcPct val="20000"/>
              </a:spcBef>
              <a:buFont typeface="Arial" panose="020B0604020202020204" pitchFamily="34" charset="0"/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indent="0" algn="ctr">
              <a:spcBef>
                <a:spcPct val="20000"/>
              </a:spcBef>
              <a:buFont typeface="Arial" panose="020B0604020202020204" pitchFamily="34" charset="0"/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indent="0" algn="ctr">
              <a:spcBef>
                <a:spcPct val="200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Michal </a:t>
            </a:r>
            <a:r>
              <a:rPr lang="cs-CZ" dirty="0"/>
              <a:t>Pleva</a:t>
            </a:r>
          </a:p>
          <a:p>
            <a:r>
              <a:rPr lang="cs-CZ" dirty="0"/>
              <a:t>Zuzana Poláková</a:t>
            </a:r>
          </a:p>
          <a:p>
            <a:r>
              <a:rPr lang="cs-CZ" dirty="0" smtClean="0"/>
              <a:t>Kristýna Runčáková</a:t>
            </a:r>
          </a:p>
          <a:p>
            <a:r>
              <a:rPr lang="cs-CZ" dirty="0" smtClean="0"/>
              <a:t>Christine Skopková</a:t>
            </a:r>
          </a:p>
          <a:p>
            <a:r>
              <a:rPr lang="cs-CZ" dirty="0"/>
              <a:t>Tara Skopková</a:t>
            </a:r>
          </a:p>
          <a:p>
            <a:r>
              <a:rPr lang="cs-CZ" dirty="0" smtClean="0"/>
              <a:t>Kryštof Sladký</a:t>
            </a:r>
          </a:p>
          <a:p>
            <a:r>
              <a:rPr lang="cs-CZ" dirty="0" smtClean="0"/>
              <a:t>Natálie Šáchová</a:t>
            </a:r>
          </a:p>
          <a:p>
            <a:r>
              <a:rPr lang="cs-CZ" dirty="0" smtClean="0"/>
              <a:t>Claudia Karin Tichá</a:t>
            </a:r>
            <a:endParaRPr lang="cs-CZ" dirty="0"/>
          </a:p>
          <a:p>
            <a:r>
              <a:rPr lang="cs-CZ" dirty="0"/>
              <a:t>Zdeněk Tomis</a:t>
            </a:r>
          </a:p>
          <a:p>
            <a:r>
              <a:rPr lang="cs-CZ" dirty="0"/>
              <a:t>Jan Vaněk</a:t>
            </a:r>
          </a:p>
          <a:p>
            <a:r>
              <a:rPr lang="cs-CZ" dirty="0"/>
              <a:t>Jiří Vaněk</a:t>
            </a:r>
          </a:p>
          <a:p>
            <a:r>
              <a:rPr lang="cs-CZ" dirty="0"/>
              <a:t>Iva Zettlitzová</a:t>
            </a:r>
          </a:p>
          <a:p>
            <a:r>
              <a:rPr lang="cs-CZ" dirty="0"/>
              <a:t>Stella </a:t>
            </a:r>
            <a:r>
              <a:rPr lang="cs-CZ" dirty="0" smtClean="0"/>
              <a:t>Zettlitzová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596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000">
        <p:blinds dir="vert"/>
      </p:transition>
    </mc:Choice>
    <mc:Fallback xmlns="">
      <p:transition spd="slow" advTm="8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265030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6000" smtClean="0"/>
              <a:t>Režie, střih, hudba </a:t>
            </a:r>
            <a:br>
              <a:rPr lang="cs-CZ" sz="6000" smtClean="0"/>
            </a:br>
            <a:r>
              <a:rPr lang="cs-CZ" sz="6000" smtClean="0"/>
              <a:t>a všechno ostatní…</a:t>
            </a:r>
            <a:endParaRPr lang="cs-CZ" sz="6000"/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4293096"/>
            <a:ext cx="8229600" cy="1324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800" smtClean="0">
                <a:solidFill>
                  <a:schemeClr val="tx1"/>
                </a:solidFill>
              </a:rPr>
              <a:t>Eva Malicherová</a:t>
            </a:r>
            <a:endParaRPr lang="cs-CZ" sz="4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931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 smtClean="0"/>
              <a:t>Rozvrh hodin od 1. 9. 2017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4600" y="1855365"/>
            <a:ext cx="4114800" cy="452596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2400" dirty="0"/>
          </a:p>
          <a:p>
            <a:pPr marL="0" indent="0" algn="ctr">
              <a:buNone/>
            </a:pPr>
            <a:r>
              <a:rPr lang="cs-CZ" sz="2400" smtClean="0"/>
              <a:t>ÚT 13.45-16.15   </a:t>
            </a:r>
            <a:r>
              <a:rPr lang="cs-CZ" sz="2400" dirty="0" smtClean="0"/>
              <a:t>1. skupina</a:t>
            </a:r>
          </a:p>
          <a:p>
            <a:pPr marL="0" indent="0" algn="ctr">
              <a:buNone/>
            </a:pPr>
            <a:endParaRPr lang="cs-CZ" sz="2400" dirty="0"/>
          </a:p>
          <a:p>
            <a:pPr marL="0" indent="0" algn="ctr">
              <a:buNone/>
            </a:pPr>
            <a:r>
              <a:rPr lang="cs-CZ" sz="2400" dirty="0" smtClean="0"/>
              <a:t>ÚT 16.30-19.00   2. </a:t>
            </a:r>
            <a:r>
              <a:rPr lang="cs-CZ" sz="2400" dirty="0"/>
              <a:t>skupina</a:t>
            </a:r>
          </a:p>
          <a:p>
            <a:pPr marL="0" indent="0" algn="ctr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400" dirty="0" smtClean="0"/>
              <a:t>     ST 15.00-17.30   3. </a:t>
            </a:r>
            <a:r>
              <a:rPr lang="cs-CZ" sz="2400" dirty="0"/>
              <a:t>skupina</a:t>
            </a:r>
          </a:p>
          <a:p>
            <a:pPr marL="0" indent="0" algn="ctr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3672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 txBox="1">
            <a:spLocks/>
          </p:cNvSpPr>
          <p:nvPr/>
        </p:nvSpPr>
        <p:spPr>
          <a:xfrm>
            <a:off x="457200" y="2514600"/>
            <a:ext cx="8229600" cy="1828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9600" dirty="0" smtClean="0">
                <a:solidFill>
                  <a:schemeClr val="tx1"/>
                </a:solidFill>
              </a:rPr>
              <a:t>K O N E C</a:t>
            </a:r>
            <a:endParaRPr lang="cs-CZ" sz="9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81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6000">
        <p:blinds dir="vert"/>
      </p:transition>
    </mc:Choice>
    <mc:Fallback xmlns="">
      <p:transition spd="slow" advTm="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3131</TotalTime>
  <Words>4178</Words>
  <Application>Microsoft Office PowerPoint</Application>
  <PresentationFormat>Předvádění na obrazovce (4:3)</PresentationFormat>
  <Paragraphs>943</Paragraphs>
  <Slides>451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451</vt:i4>
      </vt:variant>
    </vt:vector>
  </HeadingPairs>
  <TitlesOfParts>
    <vt:vector size="452" baseType="lpstr">
      <vt:lpstr>Motiv systému Office</vt:lpstr>
      <vt:lpstr>ŠENOV OČIMA DĚTÍ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Rozvrh hodin od 1. 9. 2017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Přehlídka 2017</dc:title>
  <dc:creator>Eva</dc:creator>
  <cp:lastModifiedBy>Eva</cp:lastModifiedBy>
  <cp:revision>163</cp:revision>
  <dcterms:created xsi:type="dcterms:W3CDTF">2016-05-26T11:07:10Z</dcterms:created>
  <dcterms:modified xsi:type="dcterms:W3CDTF">2017-05-11T12:11:13Z</dcterms:modified>
</cp:coreProperties>
</file>