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1"/>
  </p:notesMasterIdLst>
  <p:sldIdLst>
    <p:sldId id="311" r:id="rId2"/>
    <p:sldId id="312" r:id="rId3"/>
    <p:sldId id="357" r:id="rId4"/>
    <p:sldId id="359" r:id="rId5"/>
    <p:sldId id="358" r:id="rId6"/>
    <p:sldId id="360" r:id="rId7"/>
    <p:sldId id="361" r:id="rId8"/>
    <p:sldId id="363" r:id="rId9"/>
    <p:sldId id="362" r:id="rId10"/>
    <p:sldId id="364" r:id="rId11"/>
    <p:sldId id="365" r:id="rId12"/>
    <p:sldId id="366" r:id="rId13"/>
    <p:sldId id="367" r:id="rId14"/>
    <p:sldId id="368" r:id="rId15"/>
    <p:sldId id="369" r:id="rId16"/>
    <p:sldId id="302" r:id="rId17"/>
    <p:sldId id="269" r:id="rId18"/>
    <p:sldId id="270" r:id="rId19"/>
    <p:sldId id="271" r:id="rId20"/>
    <p:sldId id="303" r:id="rId21"/>
    <p:sldId id="272" r:id="rId22"/>
    <p:sldId id="274" r:id="rId23"/>
    <p:sldId id="273" r:id="rId24"/>
    <p:sldId id="418" r:id="rId25"/>
    <p:sldId id="304" r:id="rId26"/>
    <p:sldId id="510" r:id="rId27"/>
    <p:sldId id="260" r:id="rId28"/>
    <p:sldId id="264" r:id="rId29"/>
    <p:sldId id="371" r:id="rId30"/>
    <p:sldId id="265" r:id="rId31"/>
    <p:sldId id="268" r:id="rId32"/>
    <p:sldId id="261" r:id="rId33"/>
    <p:sldId id="259" r:id="rId34"/>
    <p:sldId id="258" r:id="rId35"/>
    <p:sldId id="426" r:id="rId36"/>
    <p:sldId id="427" r:id="rId37"/>
    <p:sldId id="491" r:id="rId38"/>
    <p:sldId id="428" r:id="rId39"/>
    <p:sldId id="458" r:id="rId40"/>
    <p:sldId id="370" r:id="rId41"/>
    <p:sldId id="305" r:id="rId42"/>
    <p:sldId id="372" r:id="rId43"/>
    <p:sldId id="276" r:id="rId44"/>
    <p:sldId id="277" r:id="rId45"/>
    <p:sldId id="306" r:id="rId46"/>
    <p:sldId id="278" r:id="rId47"/>
    <p:sldId id="279" r:id="rId48"/>
    <p:sldId id="417" r:id="rId49"/>
    <p:sldId id="416" r:id="rId50"/>
    <p:sldId id="307" r:id="rId51"/>
    <p:sldId id="280" r:id="rId52"/>
    <p:sldId id="284" r:id="rId53"/>
    <p:sldId id="287" r:id="rId54"/>
    <p:sldId id="281" r:id="rId55"/>
    <p:sldId id="285" r:id="rId56"/>
    <p:sldId id="282" r:id="rId57"/>
    <p:sldId id="283" r:id="rId58"/>
    <p:sldId id="286" r:id="rId59"/>
    <p:sldId id="309" r:id="rId60"/>
    <p:sldId id="296" r:id="rId61"/>
    <p:sldId id="310" r:id="rId62"/>
    <p:sldId id="297" r:id="rId63"/>
    <p:sldId id="298" r:id="rId64"/>
    <p:sldId id="299" r:id="rId65"/>
    <p:sldId id="300" r:id="rId66"/>
    <p:sldId id="308" r:id="rId67"/>
    <p:sldId id="295" r:id="rId68"/>
    <p:sldId id="292" r:id="rId69"/>
    <p:sldId id="301" r:id="rId70"/>
    <p:sldId id="294" r:id="rId71"/>
    <p:sldId id="293" r:id="rId72"/>
    <p:sldId id="313" r:id="rId73"/>
    <p:sldId id="373" r:id="rId74"/>
    <p:sldId id="288" r:id="rId75"/>
    <p:sldId id="290" r:id="rId76"/>
    <p:sldId id="314" r:id="rId77"/>
    <p:sldId id="318" r:id="rId78"/>
    <p:sldId id="319" r:id="rId79"/>
    <p:sldId id="316" r:id="rId80"/>
    <p:sldId id="317" r:id="rId81"/>
    <p:sldId id="343" r:id="rId82"/>
    <p:sldId id="471" r:id="rId83"/>
    <p:sldId id="344" r:id="rId84"/>
    <p:sldId id="377" r:id="rId85"/>
    <p:sldId id="378" r:id="rId86"/>
    <p:sldId id="380" r:id="rId87"/>
    <p:sldId id="432" r:id="rId88"/>
    <p:sldId id="375" r:id="rId89"/>
    <p:sldId id="379" r:id="rId90"/>
    <p:sldId id="376" r:id="rId91"/>
    <p:sldId id="381" r:id="rId92"/>
    <p:sldId id="382" r:id="rId93"/>
    <p:sldId id="402" r:id="rId94"/>
    <p:sldId id="403" r:id="rId95"/>
    <p:sldId id="353" r:id="rId96"/>
    <p:sldId id="433" r:id="rId97"/>
    <p:sldId id="383" r:id="rId98"/>
    <p:sldId id="346" r:id="rId99"/>
    <p:sldId id="508" r:id="rId100"/>
    <p:sldId id="345" r:id="rId101"/>
    <p:sldId id="347" r:id="rId102"/>
    <p:sldId id="505" r:id="rId103"/>
    <p:sldId id="506" r:id="rId104"/>
    <p:sldId id="348" r:id="rId105"/>
    <p:sldId id="507" r:id="rId106"/>
    <p:sldId id="351" r:id="rId107"/>
    <p:sldId id="349" r:id="rId108"/>
    <p:sldId id="350" r:id="rId109"/>
    <p:sldId id="352" r:id="rId110"/>
    <p:sldId id="384" r:id="rId111"/>
    <p:sldId id="326" r:id="rId112"/>
    <p:sldId id="337" r:id="rId113"/>
    <p:sldId id="330" r:id="rId114"/>
    <p:sldId id="331" r:id="rId115"/>
    <p:sldId id="338" r:id="rId116"/>
    <p:sldId id="469" r:id="rId117"/>
    <p:sldId id="342" r:id="rId118"/>
    <p:sldId id="333" r:id="rId119"/>
    <p:sldId id="334" r:id="rId120"/>
    <p:sldId id="339" r:id="rId121"/>
    <p:sldId id="332" r:id="rId122"/>
    <p:sldId id="335" r:id="rId123"/>
    <p:sldId id="336" r:id="rId124"/>
    <p:sldId id="415" r:id="rId125"/>
    <p:sldId id="341" r:id="rId126"/>
    <p:sldId id="356" r:id="rId127"/>
    <p:sldId id="327" r:id="rId128"/>
    <p:sldId id="328" r:id="rId129"/>
    <p:sldId id="329" r:id="rId130"/>
    <p:sldId id="473" r:id="rId131"/>
    <p:sldId id="401" r:id="rId132"/>
    <p:sldId id="385" r:id="rId133"/>
    <p:sldId id="388" r:id="rId134"/>
    <p:sldId id="386" r:id="rId135"/>
    <p:sldId id="387" r:id="rId136"/>
    <p:sldId id="394" r:id="rId137"/>
    <p:sldId id="412" r:id="rId138"/>
    <p:sldId id="408" r:id="rId139"/>
    <p:sldId id="389" r:id="rId140"/>
    <p:sldId id="397" r:id="rId141"/>
    <p:sldId id="399" r:id="rId142"/>
    <p:sldId id="340" r:id="rId143"/>
    <p:sldId id="400" r:id="rId144"/>
    <p:sldId id="395" r:id="rId145"/>
    <p:sldId id="392" r:id="rId146"/>
    <p:sldId id="396" r:id="rId147"/>
    <p:sldId id="393" r:id="rId148"/>
    <p:sldId id="390" r:id="rId149"/>
    <p:sldId id="391" r:id="rId150"/>
    <p:sldId id="398" r:id="rId151"/>
    <p:sldId id="404" r:id="rId152"/>
    <p:sldId id="405" r:id="rId153"/>
    <p:sldId id="406" r:id="rId154"/>
    <p:sldId id="519" r:id="rId155"/>
    <p:sldId id="407" r:id="rId156"/>
    <p:sldId id="414" r:id="rId157"/>
    <p:sldId id="529" r:id="rId158"/>
    <p:sldId id="419" r:id="rId159"/>
    <p:sldId id="420" r:id="rId160"/>
    <p:sldId id="421" r:id="rId161"/>
    <p:sldId id="422" r:id="rId162"/>
    <p:sldId id="424" r:id="rId163"/>
    <p:sldId id="425" r:id="rId164"/>
    <p:sldId id="526" r:id="rId165"/>
    <p:sldId id="423" r:id="rId166"/>
    <p:sldId id="454" r:id="rId167"/>
    <p:sldId id="455" r:id="rId168"/>
    <p:sldId id="456" r:id="rId169"/>
    <p:sldId id="457" r:id="rId170"/>
    <p:sldId id="459" r:id="rId171"/>
    <p:sldId id="527" r:id="rId172"/>
    <p:sldId id="429" r:id="rId173"/>
    <p:sldId id="430" r:id="rId174"/>
    <p:sldId id="431" r:id="rId175"/>
    <p:sldId id="434" r:id="rId176"/>
    <p:sldId id="435" r:id="rId177"/>
    <p:sldId id="436" r:id="rId178"/>
    <p:sldId id="437" r:id="rId179"/>
    <p:sldId id="438" r:id="rId180"/>
    <p:sldId id="440" r:id="rId181"/>
    <p:sldId id="441" r:id="rId182"/>
    <p:sldId id="439" r:id="rId183"/>
    <p:sldId id="522" r:id="rId184"/>
    <p:sldId id="444" r:id="rId185"/>
    <p:sldId id="442" r:id="rId186"/>
    <p:sldId id="443" r:id="rId187"/>
    <p:sldId id="448" r:id="rId188"/>
    <p:sldId id="445" r:id="rId189"/>
    <p:sldId id="449" r:id="rId190"/>
    <p:sldId id="446" r:id="rId191"/>
    <p:sldId id="450" r:id="rId192"/>
    <p:sldId id="452" r:id="rId193"/>
    <p:sldId id="447" r:id="rId194"/>
    <p:sldId id="451" r:id="rId195"/>
    <p:sldId id="453" r:id="rId196"/>
    <p:sldId id="525" r:id="rId197"/>
    <p:sldId id="460" r:id="rId198"/>
    <p:sldId id="461" r:id="rId199"/>
    <p:sldId id="462" r:id="rId200"/>
    <p:sldId id="463" r:id="rId201"/>
    <p:sldId id="464" r:id="rId202"/>
    <p:sldId id="465" r:id="rId203"/>
    <p:sldId id="520" r:id="rId204"/>
    <p:sldId id="466" r:id="rId205"/>
    <p:sldId id="467" r:id="rId206"/>
    <p:sldId id="524" r:id="rId207"/>
    <p:sldId id="468" r:id="rId208"/>
    <p:sldId id="553" r:id="rId209"/>
    <p:sldId id="475" r:id="rId210"/>
    <p:sldId id="497" r:id="rId211"/>
    <p:sldId id="476" r:id="rId212"/>
    <p:sldId id="478" r:id="rId213"/>
    <p:sldId id="477" r:id="rId214"/>
    <p:sldId id="498" r:id="rId215"/>
    <p:sldId id="499" r:id="rId216"/>
    <p:sldId id="500" r:id="rId217"/>
    <p:sldId id="501" r:id="rId218"/>
    <p:sldId id="502" r:id="rId219"/>
    <p:sldId id="489" r:id="rId220"/>
    <p:sldId id="479" r:id="rId221"/>
    <p:sldId id="410" r:id="rId222"/>
    <p:sldId id="480" r:id="rId223"/>
    <p:sldId id="557" r:id="rId224"/>
    <p:sldId id="487" r:id="rId225"/>
    <p:sldId id="481" r:id="rId226"/>
    <p:sldId id="503" r:id="rId227"/>
    <p:sldId id="558" r:id="rId228"/>
    <p:sldId id="504" r:id="rId229"/>
    <p:sldId id="509" r:id="rId230"/>
    <p:sldId id="482" r:id="rId231"/>
    <p:sldId id="488" r:id="rId232"/>
    <p:sldId id="483" r:id="rId233"/>
    <p:sldId id="490" r:id="rId234"/>
    <p:sldId id="484" r:id="rId235"/>
    <p:sldId id="485" r:id="rId236"/>
    <p:sldId id="496" r:id="rId237"/>
    <p:sldId id="493" r:id="rId238"/>
    <p:sldId id="494" r:id="rId239"/>
    <p:sldId id="556" r:id="rId240"/>
    <p:sldId id="495" r:id="rId241"/>
    <p:sldId id="472" r:id="rId242"/>
    <p:sldId id="474" r:id="rId243"/>
    <p:sldId id="486" r:id="rId244"/>
    <p:sldId id="492" r:id="rId245"/>
    <p:sldId id="528" r:id="rId246"/>
    <p:sldId id="516" r:id="rId247"/>
    <p:sldId id="517" r:id="rId248"/>
    <p:sldId id="518" r:id="rId249"/>
    <p:sldId id="530" r:id="rId250"/>
    <p:sldId id="531" r:id="rId251"/>
    <p:sldId id="552" r:id="rId252"/>
    <p:sldId id="534" r:id="rId253"/>
    <p:sldId id="535" r:id="rId254"/>
    <p:sldId id="551" r:id="rId255"/>
    <p:sldId id="536" r:id="rId256"/>
    <p:sldId id="537" r:id="rId257"/>
    <p:sldId id="538" r:id="rId258"/>
    <p:sldId id="554" r:id="rId259"/>
    <p:sldId id="539" r:id="rId260"/>
    <p:sldId id="540" r:id="rId261"/>
    <p:sldId id="559" r:id="rId262"/>
    <p:sldId id="560" r:id="rId263"/>
    <p:sldId id="561" r:id="rId264"/>
    <p:sldId id="562" r:id="rId265"/>
    <p:sldId id="564" r:id="rId266"/>
    <p:sldId id="565" r:id="rId267"/>
    <p:sldId id="566" r:id="rId268"/>
    <p:sldId id="567" r:id="rId269"/>
    <p:sldId id="568" r:id="rId270"/>
    <p:sldId id="569" r:id="rId271"/>
    <p:sldId id="570" r:id="rId272"/>
    <p:sldId id="571" r:id="rId273"/>
    <p:sldId id="572" r:id="rId274"/>
    <p:sldId id="573" r:id="rId275"/>
    <p:sldId id="574" r:id="rId276"/>
    <p:sldId id="575" r:id="rId277"/>
    <p:sldId id="576" r:id="rId278"/>
    <p:sldId id="577" r:id="rId279"/>
    <p:sldId id="578" r:id="rId280"/>
    <p:sldId id="579" r:id="rId281"/>
    <p:sldId id="580" r:id="rId282"/>
    <p:sldId id="581" r:id="rId283"/>
    <p:sldId id="582" r:id="rId284"/>
    <p:sldId id="583" r:id="rId285"/>
    <p:sldId id="584" r:id="rId286"/>
    <p:sldId id="585" r:id="rId287"/>
    <p:sldId id="586" r:id="rId288"/>
    <p:sldId id="587" r:id="rId289"/>
    <p:sldId id="588" r:id="rId290"/>
    <p:sldId id="589" r:id="rId291"/>
    <p:sldId id="590" r:id="rId292"/>
    <p:sldId id="591" r:id="rId293"/>
    <p:sldId id="592" r:id="rId294"/>
    <p:sldId id="593" r:id="rId295"/>
    <p:sldId id="594" r:id="rId296"/>
    <p:sldId id="595" r:id="rId297"/>
    <p:sldId id="596" r:id="rId298"/>
    <p:sldId id="597" r:id="rId299"/>
    <p:sldId id="598" r:id="rId300"/>
    <p:sldId id="599" r:id="rId301"/>
    <p:sldId id="600" r:id="rId302"/>
    <p:sldId id="601" r:id="rId303"/>
    <p:sldId id="602" r:id="rId304"/>
    <p:sldId id="603" r:id="rId305"/>
    <p:sldId id="604" r:id="rId306"/>
    <p:sldId id="605" r:id="rId307"/>
    <p:sldId id="606" r:id="rId308"/>
    <p:sldId id="607" r:id="rId309"/>
    <p:sldId id="608" r:id="rId310"/>
    <p:sldId id="609" r:id="rId311"/>
    <p:sldId id="610" r:id="rId312"/>
    <p:sldId id="611" r:id="rId313"/>
    <p:sldId id="612" r:id="rId314"/>
    <p:sldId id="613" r:id="rId315"/>
    <p:sldId id="614" r:id="rId316"/>
    <p:sldId id="615" r:id="rId317"/>
    <p:sldId id="616" r:id="rId318"/>
    <p:sldId id="617" r:id="rId319"/>
    <p:sldId id="618" r:id="rId320"/>
    <p:sldId id="619" r:id="rId321"/>
    <p:sldId id="620" r:id="rId322"/>
    <p:sldId id="621" r:id="rId323"/>
    <p:sldId id="622" r:id="rId324"/>
    <p:sldId id="623" r:id="rId325"/>
    <p:sldId id="624" r:id="rId326"/>
    <p:sldId id="625" r:id="rId327"/>
    <p:sldId id="626" r:id="rId328"/>
    <p:sldId id="627" r:id="rId329"/>
    <p:sldId id="628" r:id="rId330"/>
    <p:sldId id="629" r:id="rId331"/>
    <p:sldId id="630" r:id="rId332"/>
    <p:sldId id="631" r:id="rId333"/>
    <p:sldId id="632" r:id="rId334"/>
    <p:sldId id="633" r:id="rId335"/>
    <p:sldId id="634" r:id="rId336"/>
    <p:sldId id="635" r:id="rId337"/>
    <p:sldId id="636" r:id="rId338"/>
    <p:sldId id="637" r:id="rId339"/>
    <p:sldId id="638" r:id="rId340"/>
    <p:sldId id="639" r:id="rId341"/>
    <p:sldId id="640" r:id="rId342"/>
    <p:sldId id="641" r:id="rId343"/>
    <p:sldId id="642" r:id="rId344"/>
    <p:sldId id="643" r:id="rId345"/>
    <p:sldId id="644" r:id="rId346"/>
    <p:sldId id="645" r:id="rId347"/>
    <p:sldId id="646" r:id="rId348"/>
    <p:sldId id="647" r:id="rId349"/>
    <p:sldId id="648" r:id="rId350"/>
    <p:sldId id="649" r:id="rId351"/>
    <p:sldId id="650" r:id="rId352"/>
    <p:sldId id="651" r:id="rId353"/>
    <p:sldId id="652" r:id="rId354"/>
    <p:sldId id="653" r:id="rId355"/>
    <p:sldId id="654" r:id="rId356"/>
    <p:sldId id="655" r:id="rId357"/>
    <p:sldId id="656" r:id="rId358"/>
    <p:sldId id="657" r:id="rId359"/>
    <p:sldId id="658" r:id="rId360"/>
    <p:sldId id="659" r:id="rId361"/>
    <p:sldId id="660" r:id="rId362"/>
    <p:sldId id="661" r:id="rId363"/>
    <p:sldId id="662" r:id="rId364"/>
    <p:sldId id="663" r:id="rId365"/>
    <p:sldId id="664" r:id="rId366"/>
    <p:sldId id="665" r:id="rId367"/>
    <p:sldId id="666" r:id="rId368"/>
    <p:sldId id="667" r:id="rId369"/>
    <p:sldId id="668" r:id="rId370"/>
    <p:sldId id="669" r:id="rId371"/>
    <p:sldId id="670" r:id="rId372"/>
    <p:sldId id="671" r:id="rId373"/>
    <p:sldId id="672" r:id="rId374"/>
    <p:sldId id="673" r:id="rId375"/>
    <p:sldId id="674" r:id="rId376"/>
    <p:sldId id="675" r:id="rId377"/>
    <p:sldId id="676" r:id="rId378"/>
    <p:sldId id="677" r:id="rId379"/>
    <p:sldId id="678" r:id="rId380"/>
    <p:sldId id="679" r:id="rId381"/>
    <p:sldId id="680" r:id="rId382"/>
    <p:sldId id="681" r:id="rId383"/>
    <p:sldId id="682" r:id="rId384"/>
    <p:sldId id="683" r:id="rId385"/>
    <p:sldId id="684" r:id="rId386"/>
    <p:sldId id="685" r:id="rId387"/>
    <p:sldId id="686" r:id="rId388"/>
    <p:sldId id="687" r:id="rId389"/>
    <p:sldId id="688" r:id="rId390"/>
    <p:sldId id="689" r:id="rId391"/>
    <p:sldId id="690" r:id="rId392"/>
    <p:sldId id="691" r:id="rId393"/>
    <p:sldId id="692" r:id="rId394"/>
    <p:sldId id="693" r:id="rId395"/>
    <p:sldId id="694" r:id="rId396"/>
    <p:sldId id="695" r:id="rId397"/>
    <p:sldId id="696" r:id="rId398"/>
    <p:sldId id="697" r:id="rId399"/>
    <p:sldId id="698" r:id="rId400"/>
    <p:sldId id="699" r:id="rId401"/>
    <p:sldId id="700" r:id="rId402"/>
    <p:sldId id="701" r:id="rId403"/>
    <p:sldId id="702" r:id="rId404"/>
    <p:sldId id="703" r:id="rId405"/>
    <p:sldId id="704" r:id="rId406"/>
    <p:sldId id="705" r:id="rId407"/>
    <p:sldId id="706" r:id="rId408"/>
    <p:sldId id="707" r:id="rId409"/>
    <p:sldId id="708" r:id="rId410"/>
    <p:sldId id="709" r:id="rId411"/>
    <p:sldId id="710" r:id="rId412"/>
    <p:sldId id="711" r:id="rId413"/>
    <p:sldId id="712" r:id="rId414"/>
    <p:sldId id="713" r:id="rId415"/>
    <p:sldId id="714" r:id="rId416"/>
    <p:sldId id="715" r:id="rId417"/>
    <p:sldId id="716" r:id="rId418"/>
    <p:sldId id="717" r:id="rId419"/>
    <p:sldId id="718" r:id="rId42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5222"/>
    <a:srgbClr val="9933FF"/>
    <a:srgbClr val="FF0066"/>
    <a:srgbClr val="21691D"/>
    <a:srgbClr val="CC3300"/>
    <a:srgbClr val="3333FF"/>
    <a:srgbClr val="990033"/>
    <a:srgbClr val="A50021"/>
    <a:srgbClr val="990000"/>
    <a:srgbClr val="602E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94660"/>
  </p:normalViewPr>
  <p:slideViewPr>
    <p:cSldViewPr>
      <p:cViewPr>
        <p:scale>
          <a:sx n="70" d="100"/>
          <a:sy n="70" d="100"/>
        </p:scale>
        <p:origin x="-1374" y="-72"/>
      </p:cViewPr>
      <p:guideLst>
        <p:guide orient="horz" pos="2160"/>
        <p:guide pos="2880"/>
      </p:guideLst>
    </p:cSldViewPr>
  </p:slideViewPr>
  <p:notesTextViewPr>
    <p:cViewPr>
      <p:scale>
        <a:sx n="1" d="1"/>
        <a:sy n="1" d="1"/>
      </p:scale>
      <p:origin x="0" y="0"/>
    </p:cViewPr>
  </p:notesTextViewPr>
  <p:sorterViewPr>
    <p:cViewPr>
      <p:scale>
        <a:sx n="72" d="100"/>
        <a:sy n="72" d="100"/>
      </p:scale>
      <p:origin x="0" y="4992"/>
    </p:cViewPr>
  </p:sorterViewPr>
  <p:notesViewPr>
    <p:cSldViewPr>
      <p:cViewPr varScale="1">
        <p:scale>
          <a:sx n="88" d="100"/>
          <a:sy n="88" d="100"/>
        </p:scale>
        <p:origin x="-3822" y="-12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402" Type="http://schemas.openxmlformats.org/officeDocument/2006/relationships/slide" Target="slides/slide401.xml"/><Relationship Id="rId279" Type="http://schemas.openxmlformats.org/officeDocument/2006/relationships/slide" Target="slides/slide278.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25" Type="http://schemas.openxmlformats.org/officeDocument/2006/relationships/slide" Target="slides/slide324.xml"/><Relationship Id="rId346" Type="http://schemas.openxmlformats.org/officeDocument/2006/relationships/slide" Target="slides/slide345.xml"/><Relationship Id="rId367" Type="http://schemas.openxmlformats.org/officeDocument/2006/relationships/slide" Target="slides/slide366.xml"/><Relationship Id="rId388" Type="http://schemas.openxmlformats.org/officeDocument/2006/relationships/slide" Target="slides/slide387.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413" Type="http://schemas.openxmlformats.org/officeDocument/2006/relationships/slide" Target="slides/slide412.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315" Type="http://schemas.openxmlformats.org/officeDocument/2006/relationships/slide" Target="slides/slide314.xml"/><Relationship Id="rId336" Type="http://schemas.openxmlformats.org/officeDocument/2006/relationships/slide" Target="slides/slide335.xml"/><Relationship Id="rId357" Type="http://schemas.openxmlformats.org/officeDocument/2006/relationships/slide" Target="slides/slide356.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378" Type="http://schemas.openxmlformats.org/officeDocument/2006/relationships/slide" Target="slides/slide377.xml"/><Relationship Id="rId399" Type="http://schemas.openxmlformats.org/officeDocument/2006/relationships/slide" Target="slides/slide398.xml"/><Relationship Id="rId403" Type="http://schemas.openxmlformats.org/officeDocument/2006/relationships/slide" Target="slides/slide402.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424" Type="http://schemas.openxmlformats.org/officeDocument/2006/relationships/theme" Target="theme/theme1.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305" Type="http://schemas.openxmlformats.org/officeDocument/2006/relationships/slide" Target="slides/slide304.xml"/><Relationship Id="rId326" Type="http://schemas.openxmlformats.org/officeDocument/2006/relationships/slide" Target="slides/slide325.xml"/><Relationship Id="rId347" Type="http://schemas.openxmlformats.org/officeDocument/2006/relationships/slide" Target="slides/slide346.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368" Type="http://schemas.openxmlformats.org/officeDocument/2006/relationships/slide" Target="slides/slide367.xml"/><Relationship Id="rId389" Type="http://schemas.openxmlformats.org/officeDocument/2006/relationships/slide" Target="slides/slide388.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414" Type="http://schemas.openxmlformats.org/officeDocument/2006/relationships/slide" Target="slides/slide413.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16" Type="http://schemas.openxmlformats.org/officeDocument/2006/relationships/slide" Target="slides/slide315.xml"/><Relationship Id="rId337" Type="http://schemas.openxmlformats.org/officeDocument/2006/relationships/slide" Target="slides/slide336.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358" Type="http://schemas.openxmlformats.org/officeDocument/2006/relationships/slide" Target="slides/slide357.xml"/><Relationship Id="rId379" Type="http://schemas.openxmlformats.org/officeDocument/2006/relationships/slide" Target="slides/slide378.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390" Type="http://schemas.openxmlformats.org/officeDocument/2006/relationships/slide" Target="slides/slide389.xml"/><Relationship Id="rId404" Type="http://schemas.openxmlformats.org/officeDocument/2006/relationships/slide" Target="slides/slide403.xml"/><Relationship Id="rId425" Type="http://schemas.openxmlformats.org/officeDocument/2006/relationships/tableStyles" Target="tableStyles.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327" Type="http://schemas.openxmlformats.org/officeDocument/2006/relationships/slide" Target="slides/slide326.xml"/><Relationship Id="rId348" Type="http://schemas.openxmlformats.org/officeDocument/2006/relationships/slide" Target="slides/slide347.xml"/><Relationship Id="rId369" Type="http://schemas.openxmlformats.org/officeDocument/2006/relationships/slide" Target="slides/slide368.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380" Type="http://schemas.openxmlformats.org/officeDocument/2006/relationships/slide" Target="slides/slide379.xml"/><Relationship Id="rId415" Type="http://schemas.openxmlformats.org/officeDocument/2006/relationships/slide" Target="slides/slide414.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17" Type="http://schemas.openxmlformats.org/officeDocument/2006/relationships/slide" Target="slides/slide316.xml"/><Relationship Id="rId338" Type="http://schemas.openxmlformats.org/officeDocument/2006/relationships/slide" Target="slides/slide337.xml"/><Relationship Id="rId359" Type="http://schemas.openxmlformats.org/officeDocument/2006/relationships/slide" Target="slides/slide358.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370" Type="http://schemas.openxmlformats.org/officeDocument/2006/relationships/slide" Target="slides/slide369.xml"/><Relationship Id="rId391" Type="http://schemas.openxmlformats.org/officeDocument/2006/relationships/slide" Target="slides/slide390.xml"/><Relationship Id="rId405" Type="http://schemas.openxmlformats.org/officeDocument/2006/relationships/slide" Target="slides/slide404.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328" Type="http://schemas.openxmlformats.org/officeDocument/2006/relationships/slide" Target="slides/slide327.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381" Type="http://schemas.openxmlformats.org/officeDocument/2006/relationships/slide" Target="slides/slide380.xml"/><Relationship Id="rId416" Type="http://schemas.openxmlformats.org/officeDocument/2006/relationships/slide" Target="slides/slide415.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slide" Target="slides/slide317.xml"/><Relationship Id="rId339" Type="http://schemas.openxmlformats.org/officeDocument/2006/relationships/slide" Target="slides/slide338.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350" Type="http://schemas.openxmlformats.org/officeDocument/2006/relationships/slide" Target="slides/slide349.xml"/><Relationship Id="rId371" Type="http://schemas.openxmlformats.org/officeDocument/2006/relationships/slide" Target="slides/slide370.xml"/><Relationship Id="rId406" Type="http://schemas.openxmlformats.org/officeDocument/2006/relationships/slide" Target="slides/slide405.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340" Type="http://schemas.openxmlformats.org/officeDocument/2006/relationships/slide" Target="slides/slide339.xml"/><Relationship Id="rId361" Type="http://schemas.openxmlformats.org/officeDocument/2006/relationships/slide" Target="slides/slide360.xml"/><Relationship Id="rId196" Type="http://schemas.openxmlformats.org/officeDocument/2006/relationships/slide" Target="slides/slide195.xml"/><Relationship Id="rId200" Type="http://schemas.openxmlformats.org/officeDocument/2006/relationships/slide" Target="slides/slide199.xml"/><Relationship Id="rId382" Type="http://schemas.openxmlformats.org/officeDocument/2006/relationships/slide" Target="slides/slide381.xml"/><Relationship Id="rId417" Type="http://schemas.openxmlformats.org/officeDocument/2006/relationships/slide" Target="slides/slide416.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openxmlformats.org/officeDocument/2006/relationships/slide" Target="slides/slide350.xml"/><Relationship Id="rId372" Type="http://schemas.openxmlformats.org/officeDocument/2006/relationships/slide" Target="slides/slide371.xml"/><Relationship Id="rId393" Type="http://schemas.openxmlformats.org/officeDocument/2006/relationships/slide" Target="slides/slide392.xml"/><Relationship Id="rId407" Type="http://schemas.openxmlformats.org/officeDocument/2006/relationships/slide" Target="slides/slide406.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362" Type="http://schemas.openxmlformats.org/officeDocument/2006/relationships/slide" Target="slides/slide361.xml"/><Relationship Id="rId383" Type="http://schemas.openxmlformats.org/officeDocument/2006/relationships/slide" Target="slides/slide382.xml"/><Relationship Id="rId418" Type="http://schemas.openxmlformats.org/officeDocument/2006/relationships/slide" Target="slides/slide417.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352" Type="http://schemas.openxmlformats.org/officeDocument/2006/relationships/slide" Target="slides/slide351.xml"/><Relationship Id="rId373" Type="http://schemas.openxmlformats.org/officeDocument/2006/relationships/slide" Target="slides/slide372.xml"/><Relationship Id="rId394" Type="http://schemas.openxmlformats.org/officeDocument/2006/relationships/slide" Target="slides/slide393.xml"/><Relationship Id="rId408" Type="http://schemas.openxmlformats.org/officeDocument/2006/relationships/slide" Target="slides/slide407.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363" Type="http://schemas.openxmlformats.org/officeDocument/2006/relationships/slide" Target="slides/slide362.xml"/><Relationship Id="rId384" Type="http://schemas.openxmlformats.org/officeDocument/2006/relationships/slide" Target="slides/slide383.xml"/><Relationship Id="rId419" Type="http://schemas.openxmlformats.org/officeDocument/2006/relationships/slide" Target="slides/slide418.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374" Type="http://schemas.openxmlformats.org/officeDocument/2006/relationships/slide" Target="slides/slide373.xml"/><Relationship Id="rId395" Type="http://schemas.openxmlformats.org/officeDocument/2006/relationships/slide" Target="slides/slide394.xml"/><Relationship Id="rId409" Type="http://schemas.openxmlformats.org/officeDocument/2006/relationships/slide" Target="slides/slide408.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420" Type="http://schemas.openxmlformats.org/officeDocument/2006/relationships/slide" Target="slides/slide419.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410" Type="http://schemas.openxmlformats.org/officeDocument/2006/relationships/slide" Target="slides/slide409.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96" Type="http://schemas.openxmlformats.org/officeDocument/2006/relationships/slide" Target="slides/slide395.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400" Type="http://schemas.openxmlformats.org/officeDocument/2006/relationships/slide" Target="slides/slide399.xml"/><Relationship Id="rId421" Type="http://schemas.openxmlformats.org/officeDocument/2006/relationships/notesMaster" Target="notesMasters/notesMaster1.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slide" Target="slides/slide385.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411" Type="http://schemas.openxmlformats.org/officeDocument/2006/relationships/slide" Target="slides/slide410.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397" Type="http://schemas.openxmlformats.org/officeDocument/2006/relationships/slide" Target="slides/slide396.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01" Type="http://schemas.openxmlformats.org/officeDocument/2006/relationships/slide" Target="slides/slide400.xml"/><Relationship Id="rId422" Type="http://schemas.openxmlformats.org/officeDocument/2006/relationships/presProps" Target="presProps.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412" Type="http://schemas.openxmlformats.org/officeDocument/2006/relationships/slide" Target="slides/slide411.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slide" Target="slides/slide397.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423" Type="http://schemas.openxmlformats.org/officeDocument/2006/relationships/viewProps" Target="viewProps.xml"/><Relationship Id="rId258" Type="http://schemas.openxmlformats.org/officeDocument/2006/relationships/slide" Target="slides/slide2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37DF38-99BE-451D-B93D-FF90BFAC485D}" type="datetimeFigureOut">
              <a:rPr lang="cs-CZ" smtClean="0"/>
              <a:t>3.9.2018</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B49530-EDFF-4F6B-A3CE-BE7EB9C77733}" type="slidenum">
              <a:rPr lang="cs-CZ" smtClean="0"/>
              <a:t>‹#›</a:t>
            </a:fld>
            <a:endParaRPr lang="cs-CZ"/>
          </a:p>
        </p:txBody>
      </p:sp>
    </p:spTree>
    <p:extLst>
      <p:ext uri="{BB962C8B-B14F-4D97-AF65-F5344CB8AC3E}">
        <p14:creationId xmlns:p14="http://schemas.microsoft.com/office/powerpoint/2010/main" val="1055457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888A1EB3-694D-4AA4-8871-860A13DDB92D}" type="slidenum">
              <a:rPr lang="cs-CZ" smtClean="0"/>
              <a:t>2</a:t>
            </a:fld>
            <a:endParaRPr lang="cs-CZ"/>
          </a:p>
        </p:txBody>
      </p:sp>
    </p:spTree>
    <p:extLst>
      <p:ext uri="{BB962C8B-B14F-4D97-AF65-F5344CB8AC3E}">
        <p14:creationId xmlns:p14="http://schemas.microsoft.com/office/powerpoint/2010/main" val="4015056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A6B49530-EDFF-4F6B-A3CE-BE7EB9C77733}" type="slidenum">
              <a:rPr lang="cs-CZ" smtClean="0"/>
              <a:t>139</a:t>
            </a:fld>
            <a:endParaRPr lang="cs-CZ"/>
          </a:p>
        </p:txBody>
      </p:sp>
    </p:spTree>
    <p:extLst>
      <p:ext uri="{BB962C8B-B14F-4D97-AF65-F5344CB8AC3E}">
        <p14:creationId xmlns:p14="http://schemas.microsoft.com/office/powerpoint/2010/main" val="1305977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A6B49530-EDFF-4F6B-A3CE-BE7EB9C77733}" type="slidenum">
              <a:rPr lang="cs-CZ" smtClean="0"/>
              <a:t>172</a:t>
            </a:fld>
            <a:endParaRPr lang="cs-CZ"/>
          </a:p>
        </p:txBody>
      </p:sp>
    </p:spTree>
    <p:extLst>
      <p:ext uri="{BB962C8B-B14F-4D97-AF65-F5344CB8AC3E}">
        <p14:creationId xmlns:p14="http://schemas.microsoft.com/office/powerpoint/2010/main" val="391611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 Drgová</a:t>
            </a:r>
            <a:endParaRPr lang="cs-CZ" dirty="0"/>
          </a:p>
        </p:txBody>
      </p:sp>
      <p:sp>
        <p:nvSpPr>
          <p:cNvPr id="4" name="Zástupný symbol pro číslo snímku 3"/>
          <p:cNvSpPr>
            <a:spLocks noGrp="1"/>
          </p:cNvSpPr>
          <p:nvPr>
            <p:ph type="sldNum" sz="quarter" idx="10"/>
          </p:nvPr>
        </p:nvSpPr>
        <p:spPr/>
        <p:txBody>
          <a:bodyPr/>
          <a:lstStyle/>
          <a:p>
            <a:fld id="{A6B49530-EDFF-4F6B-A3CE-BE7EB9C77733}" type="slidenum">
              <a:rPr lang="cs-CZ" smtClean="0"/>
              <a:t>191</a:t>
            </a:fld>
            <a:endParaRPr lang="cs-CZ"/>
          </a:p>
        </p:txBody>
      </p:sp>
    </p:spTree>
    <p:extLst>
      <p:ext uri="{BB962C8B-B14F-4D97-AF65-F5344CB8AC3E}">
        <p14:creationId xmlns:p14="http://schemas.microsoft.com/office/powerpoint/2010/main" val="2624010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err="1" smtClean="0"/>
              <a:t>ak</a:t>
            </a:r>
            <a:endParaRPr lang="cs-CZ" dirty="0"/>
          </a:p>
        </p:txBody>
      </p:sp>
      <p:sp>
        <p:nvSpPr>
          <p:cNvPr id="4" name="Zástupný symbol pro číslo snímku 3"/>
          <p:cNvSpPr>
            <a:spLocks noGrp="1"/>
          </p:cNvSpPr>
          <p:nvPr>
            <p:ph type="sldNum" sz="quarter" idx="10"/>
          </p:nvPr>
        </p:nvSpPr>
        <p:spPr/>
        <p:txBody>
          <a:bodyPr/>
          <a:lstStyle/>
          <a:p>
            <a:fld id="{12C99BA9-A1ED-471E-AD53-64C4CB919FAB}" type="slidenum">
              <a:rPr lang="cs-CZ" smtClean="0"/>
              <a:t>274</a:t>
            </a:fld>
            <a:endParaRPr lang="cs-CZ"/>
          </a:p>
        </p:txBody>
      </p:sp>
    </p:spTree>
    <p:extLst>
      <p:ext uri="{BB962C8B-B14F-4D97-AF65-F5344CB8AC3E}">
        <p14:creationId xmlns:p14="http://schemas.microsoft.com/office/powerpoint/2010/main" val="2742870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12C99BA9-A1ED-471E-AD53-64C4CB919FAB}" type="slidenum">
              <a:rPr lang="cs-CZ" smtClean="0"/>
              <a:t>324</a:t>
            </a:fld>
            <a:endParaRPr lang="cs-CZ"/>
          </a:p>
        </p:txBody>
      </p:sp>
    </p:spTree>
    <p:extLst>
      <p:ext uri="{BB962C8B-B14F-4D97-AF65-F5344CB8AC3E}">
        <p14:creationId xmlns:p14="http://schemas.microsoft.com/office/powerpoint/2010/main" val="3605712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2C99BA9-A1ED-471E-AD53-64C4CB919FAB}" type="slidenum">
              <a:rPr lang="cs-CZ" smtClean="0"/>
              <a:t>347</a:t>
            </a:fld>
            <a:endParaRPr lang="cs-CZ"/>
          </a:p>
        </p:txBody>
      </p:sp>
    </p:spTree>
    <p:extLst>
      <p:ext uri="{BB962C8B-B14F-4D97-AF65-F5344CB8AC3E}">
        <p14:creationId xmlns:p14="http://schemas.microsoft.com/office/powerpoint/2010/main" val="3208364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2C99BA9-A1ED-471E-AD53-64C4CB919FAB}" type="slidenum">
              <a:rPr lang="cs-CZ" smtClean="0"/>
              <a:t>348</a:t>
            </a:fld>
            <a:endParaRPr lang="cs-CZ"/>
          </a:p>
        </p:txBody>
      </p:sp>
    </p:spTree>
    <p:extLst>
      <p:ext uri="{BB962C8B-B14F-4D97-AF65-F5344CB8AC3E}">
        <p14:creationId xmlns:p14="http://schemas.microsoft.com/office/powerpoint/2010/main" val="32083643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2C99BA9-A1ED-471E-AD53-64C4CB919FAB}" type="slidenum">
              <a:rPr lang="cs-CZ" smtClean="0"/>
              <a:t>349</a:t>
            </a:fld>
            <a:endParaRPr lang="cs-CZ"/>
          </a:p>
        </p:txBody>
      </p:sp>
    </p:spTree>
    <p:extLst>
      <p:ext uri="{BB962C8B-B14F-4D97-AF65-F5344CB8AC3E}">
        <p14:creationId xmlns:p14="http://schemas.microsoft.com/office/powerpoint/2010/main" val="3208364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AE75F77-AAF8-4EEA-9B46-159C2158BDD1}" type="datetimeFigureOut">
              <a:rPr lang="cs-CZ" smtClean="0"/>
              <a:t>3.9.2018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1061486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AE75F77-AAF8-4EEA-9B46-159C2158BDD1}" type="datetimeFigureOut">
              <a:rPr lang="cs-CZ" smtClean="0"/>
              <a:t>3.9.2018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318340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CAE75F77-AAF8-4EEA-9B46-159C2158BDD1}" type="datetimeFigureOut">
              <a:rPr lang="cs-CZ" smtClean="0"/>
              <a:t>3.9.2018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262645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AE75F77-AAF8-4EEA-9B46-159C2158BDD1}" type="datetimeFigureOut">
              <a:rPr lang="cs-CZ" smtClean="0"/>
              <a:t>3.9.2018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3311707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AE75F77-AAF8-4EEA-9B46-159C2158BDD1}" type="datetimeFigureOut">
              <a:rPr lang="cs-CZ" smtClean="0"/>
              <a:t>3.9.2018</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3403546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AE75F77-AAF8-4EEA-9B46-159C2158BDD1}" type="datetimeFigureOut">
              <a:rPr lang="cs-CZ" smtClean="0"/>
              <a:t>3.9.2018</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617296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AE75F77-AAF8-4EEA-9B46-159C2158BDD1}" type="datetimeFigureOut">
              <a:rPr lang="cs-CZ" smtClean="0"/>
              <a:t>3.9.2018</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462004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AE75F77-AAF8-4EEA-9B46-159C2158BDD1}" type="datetimeFigureOut">
              <a:rPr lang="cs-CZ" smtClean="0"/>
              <a:t>3.9.2018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756861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AE75F77-AAF8-4EEA-9B46-159C2158BDD1}" type="datetimeFigureOut">
              <a:rPr lang="cs-CZ" smtClean="0"/>
              <a:t>3.9.2018</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3418430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AE75F77-AAF8-4EEA-9B46-159C2158BDD1}" type="datetimeFigureOut">
              <a:rPr lang="cs-CZ" smtClean="0"/>
              <a:t>3.9.2018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1564442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AE75F77-AAF8-4EEA-9B46-159C2158BDD1}" type="datetimeFigureOut">
              <a:rPr lang="cs-CZ" smtClean="0"/>
              <a:t>3.9.2018</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A5798E-6AB8-4298-8C71-7DEC45F2F1C3}" type="slidenum">
              <a:rPr lang="cs-CZ" smtClean="0"/>
              <a:t>‹#›</a:t>
            </a:fld>
            <a:endParaRPr lang="cs-CZ"/>
          </a:p>
        </p:txBody>
      </p:sp>
    </p:spTree>
    <p:extLst>
      <p:ext uri="{BB962C8B-B14F-4D97-AF65-F5344CB8AC3E}">
        <p14:creationId xmlns:p14="http://schemas.microsoft.com/office/powerpoint/2010/main" val="229309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E75F77-AAF8-4EEA-9B46-159C2158BDD1}" type="datetimeFigureOut">
              <a:rPr lang="cs-CZ" smtClean="0"/>
              <a:t>3.9.2018</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A5798E-6AB8-4298-8C71-7DEC45F2F1C3}" type="slidenum">
              <a:rPr lang="cs-CZ" smtClean="0"/>
              <a:t>‹#›</a:t>
            </a:fld>
            <a:endParaRPr lang="cs-CZ"/>
          </a:p>
        </p:txBody>
      </p:sp>
    </p:spTree>
    <p:extLst>
      <p:ext uri="{BB962C8B-B14F-4D97-AF65-F5344CB8AC3E}">
        <p14:creationId xmlns:p14="http://schemas.microsoft.com/office/powerpoint/2010/main" val="17882253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3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85.jpeg"/></Relationships>
</file>

<file path=ppt/slides/_rels/slide7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7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 Id="rId5" Type="http://schemas.openxmlformats.org/officeDocument/2006/relationships/image" Target="../media/image93.jpeg"/><Relationship Id="rId4" Type="http://schemas.openxmlformats.org/officeDocument/2006/relationships/image" Target="../media/image92.jpeg"/></Relationships>
</file>

<file path=ppt/slides/_rels/slide79.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7.xml"/><Relationship Id="rId4" Type="http://schemas.openxmlformats.org/officeDocument/2006/relationships/image" Target="../media/image104.jpeg"/></Relationships>
</file>

<file path=ppt/slides/_rels/slide87.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7.xml"/><Relationship Id="rId5" Type="http://schemas.openxmlformats.org/officeDocument/2006/relationships/image" Target="../media/image110.jpeg"/><Relationship Id="rId4" Type="http://schemas.openxmlformats.org/officeDocument/2006/relationships/image" Target="../media/image109.jpeg"/></Relationships>
</file>

<file path=ppt/slides/_rels/slide90.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7.xml"/><Relationship Id="rId5" Type="http://schemas.openxmlformats.org/officeDocument/2006/relationships/image" Target="../media/image127.jpeg"/><Relationship Id="rId4" Type="http://schemas.openxmlformats.org/officeDocument/2006/relationships/image" Target="../media/image126.jpeg"/></Relationships>
</file>

<file path=ppt/slides/_rels/slide99.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7.xml"/><Relationship Id="rId4" Type="http://schemas.openxmlformats.org/officeDocument/2006/relationships/image" Target="../media/image130.jpeg"/></Relationships>
</file>

<file path=ppt/slides/_rels/slide100.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7.xml"/><Relationship Id="rId5" Type="http://schemas.openxmlformats.org/officeDocument/2006/relationships/image" Target="../media/image134.jpeg"/><Relationship Id="rId4" Type="http://schemas.openxmlformats.org/officeDocument/2006/relationships/image" Target="../media/image133.jpeg"/></Relationships>
</file>

<file path=ppt/slides/_rels/slide101.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7.xml"/><Relationship Id="rId4" Type="http://schemas.openxmlformats.org/officeDocument/2006/relationships/image" Target="../media/image137.jpeg"/></Relationships>
</file>

<file path=ppt/slides/_rels/slide102.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8.jpeg"/><Relationship Id="rId1" Type="http://schemas.openxmlformats.org/officeDocument/2006/relationships/slideLayout" Target="../slideLayouts/slideLayout7.xml"/><Relationship Id="rId4" Type="http://schemas.openxmlformats.org/officeDocument/2006/relationships/image" Target="../media/image140.jpeg"/></Relationships>
</file>

<file path=ppt/slides/_rels/slide103.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43.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image" Target="../media/image145.jpeg"/><Relationship Id="rId1" Type="http://schemas.openxmlformats.org/officeDocument/2006/relationships/slideLayout" Target="../slideLayouts/slideLayout7.xml"/><Relationship Id="rId4" Type="http://schemas.openxmlformats.org/officeDocument/2006/relationships/image" Target="../media/image147.jpeg"/></Relationships>
</file>

<file path=ppt/slides/_rels/slide106.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jpeg"/><Relationship Id="rId1" Type="http://schemas.openxmlformats.org/officeDocument/2006/relationships/slideLayout" Target="../slideLayouts/slideLayout7.xml"/><Relationship Id="rId5" Type="http://schemas.openxmlformats.org/officeDocument/2006/relationships/image" Target="../media/image151.jpeg"/><Relationship Id="rId4" Type="http://schemas.openxmlformats.org/officeDocument/2006/relationships/image" Target="../media/image150.jpeg"/></Relationships>
</file>

<file path=ppt/slides/_rels/slide107.xml.rels><?xml version="1.0" encoding="UTF-8" standalone="yes"?>
<Relationships xmlns="http://schemas.openxmlformats.org/package/2006/relationships"><Relationship Id="rId2" Type="http://schemas.openxmlformats.org/officeDocument/2006/relationships/image" Target="../media/image152.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image" Target="../media/image155.jpeg"/><Relationship Id="rId1" Type="http://schemas.openxmlformats.org/officeDocument/2006/relationships/slideLayout" Target="../slideLayouts/slideLayout7.xml"/><Relationship Id="rId5" Type="http://schemas.openxmlformats.org/officeDocument/2006/relationships/image" Target="../media/image158.jpeg"/><Relationship Id="rId4" Type="http://schemas.openxmlformats.org/officeDocument/2006/relationships/image" Target="../media/image157.jpeg"/></Relationships>
</file>

<file path=ppt/slides/_rels/slide112.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7.xml"/><Relationship Id="rId5" Type="http://schemas.openxmlformats.org/officeDocument/2006/relationships/image" Target="../media/image162.jpeg"/><Relationship Id="rId4" Type="http://schemas.openxmlformats.org/officeDocument/2006/relationships/image" Target="../media/image161.jpeg"/></Relationships>
</file>

<file path=ppt/slides/_rels/slide113.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64.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image" Target="../media/image165.jpeg"/><Relationship Id="rId1" Type="http://schemas.openxmlformats.org/officeDocument/2006/relationships/slideLayout" Target="../slideLayouts/slideLayout7.xml"/><Relationship Id="rId5" Type="http://schemas.openxmlformats.org/officeDocument/2006/relationships/image" Target="../media/image168.jpeg"/><Relationship Id="rId4" Type="http://schemas.openxmlformats.org/officeDocument/2006/relationships/image" Target="../media/image167.jpeg"/></Relationships>
</file>

<file path=ppt/slides/_rels/slide116.xml.rels><?xml version="1.0" encoding="UTF-8" standalone="yes"?>
<Relationships xmlns="http://schemas.openxmlformats.org/package/2006/relationships"><Relationship Id="rId2" Type="http://schemas.openxmlformats.org/officeDocument/2006/relationships/image" Target="../media/image169.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170.jpe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171.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173.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174.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175.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176.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image" Target="../media/image177.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8.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79.jpe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80.jpeg"/></Relationships>
</file>

<file path=ppt/slides/_rels/slide12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81.jpe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82.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83.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184.jpe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185.jpe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186.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187.jpe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image" Target="../media/image188.jpeg"/><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image" Target="../media/image189.jpeg"/><Relationship Id="rId1" Type="http://schemas.openxmlformats.org/officeDocument/2006/relationships/slideLayout" Target="../slideLayouts/slideLayout7.xml"/><Relationship Id="rId5" Type="http://schemas.openxmlformats.org/officeDocument/2006/relationships/image" Target="../media/image192.jpeg"/><Relationship Id="rId4" Type="http://schemas.openxmlformats.org/officeDocument/2006/relationships/image" Target="../media/image191.jpeg"/></Relationships>
</file>

<file path=ppt/slides/_rels/slide138.xml.rels><?xml version="1.0" encoding="UTF-8" standalone="yes"?>
<Relationships xmlns="http://schemas.openxmlformats.org/package/2006/relationships"><Relationship Id="rId2" Type="http://schemas.openxmlformats.org/officeDocument/2006/relationships/image" Target="../media/image193.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image" Target="../media/image195.jpe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image" Target="../media/image196.jpe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image" Target="../media/image197.jpe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image" Target="../media/image198.jpeg"/><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image" Target="../media/image199.jpeg"/><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image" Target="../media/image200.jpeg"/><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2" Type="http://schemas.openxmlformats.org/officeDocument/2006/relationships/image" Target="../media/image201.jpeg"/><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2" Type="http://schemas.openxmlformats.org/officeDocument/2006/relationships/image" Target="../media/image202.jpeg"/><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2" Type="http://schemas.openxmlformats.org/officeDocument/2006/relationships/image" Target="../media/image203.jpeg"/><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image" Target="../media/image204.jpeg"/><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2" Type="http://schemas.openxmlformats.org/officeDocument/2006/relationships/image" Target="../media/image205.jpeg"/><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2" Type="http://schemas.openxmlformats.org/officeDocument/2006/relationships/image" Target="../media/image206.jpeg"/><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2" Type="http://schemas.openxmlformats.org/officeDocument/2006/relationships/image" Target="../media/image207.jpeg"/><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2" Type="http://schemas.openxmlformats.org/officeDocument/2006/relationships/image" Target="../media/image208.jpeg"/><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3" Type="http://schemas.openxmlformats.org/officeDocument/2006/relationships/image" Target="../media/image210.jpeg"/><Relationship Id="rId2" Type="http://schemas.openxmlformats.org/officeDocument/2006/relationships/image" Target="../media/image209.jpeg"/><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image" Target="../media/image211.jpeg"/><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2" Type="http://schemas.openxmlformats.org/officeDocument/2006/relationships/image" Target="../media/image213.jpeg"/><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2" Type="http://schemas.openxmlformats.org/officeDocument/2006/relationships/image" Target="../media/image214.jpeg"/><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2" Type="http://schemas.openxmlformats.org/officeDocument/2006/relationships/image" Target="../media/image215.jpeg"/><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2" Type="http://schemas.openxmlformats.org/officeDocument/2006/relationships/image" Target="../media/image216.jpeg"/><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3" Type="http://schemas.openxmlformats.org/officeDocument/2006/relationships/image" Target="../media/image218.jpeg"/><Relationship Id="rId2" Type="http://schemas.openxmlformats.org/officeDocument/2006/relationships/image" Target="../media/image217.jpeg"/><Relationship Id="rId1" Type="http://schemas.openxmlformats.org/officeDocument/2006/relationships/slideLayout" Target="../slideLayouts/slideLayout7.xml"/><Relationship Id="rId5" Type="http://schemas.openxmlformats.org/officeDocument/2006/relationships/image" Target="../media/image220.jpeg"/><Relationship Id="rId4" Type="http://schemas.openxmlformats.org/officeDocument/2006/relationships/image" Target="../media/image219.jpeg"/></Relationships>
</file>

<file path=ppt/slides/_rels/slide163.xml.rels><?xml version="1.0" encoding="UTF-8" standalone="yes"?>
<Relationships xmlns="http://schemas.openxmlformats.org/package/2006/relationships"><Relationship Id="rId3" Type="http://schemas.openxmlformats.org/officeDocument/2006/relationships/image" Target="../media/image222.jpeg"/><Relationship Id="rId2" Type="http://schemas.openxmlformats.org/officeDocument/2006/relationships/image" Target="../media/image221.jpeg"/><Relationship Id="rId1" Type="http://schemas.openxmlformats.org/officeDocument/2006/relationships/slideLayout" Target="../slideLayouts/slideLayout7.xml"/><Relationship Id="rId5" Type="http://schemas.openxmlformats.org/officeDocument/2006/relationships/image" Target="../media/image224.jpeg"/><Relationship Id="rId4" Type="http://schemas.openxmlformats.org/officeDocument/2006/relationships/image" Target="../media/image223.jpeg"/></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3" Type="http://schemas.openxmlformats.org/officeDocument/2006/relationships/image" Target="../media/image226.jpeg"/><Relationship Id="rId2" Type="http://schemas.openxmlformats.org/officeDocument/2006/relationships/image" Target="../media/image225.jpeg"/><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3" Type="http://schemas.openxmlformats.org/officeDocument/2006/relationships/image" Target="../media/image228.jpeg"/><Relationship Id="rId2" Type="http://schemas.openxmlformats.org/officeDocument/2006/relationships/image" Target="../media/image227.jpeg"/><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3" Type="http://schemas.openxmlformats.org/officeDocument/2006/relationships/image" Target="../media/image230.jpeg"/><Relationship Id="rId2" Type="http://schemas.openxmlformats.org/officeDocument/2006/relationships/image" Target="../media/image229.jpeg"/><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3" Type="http://schemas.openxmlformats.org/officeDocument/2006/relationships/image" Target="../media/image232.jpeg"/><Relationship Id="rId2" Type="http://schemas.openxmlformats.org/officeDocument/2006/relationships/image" Target="../media/image231.jpeg"/><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3" Type="http://schemas.openxmlformats.org/officeDocument/2006/relationships/image" Target="../media/image234.jpeg"/><Relationship Id="rId2" Type="http://schemas.openxmlformats.org/officeDocument/2006/relationships/image" Target="../media/image233.jpeg"/><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2" Type="http://schemas.openxmlformats.org/officeDocument/2006/relationships/image" Target="../media/image235.jpeg"/><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3" Type="http://schemas.openxmlformats.org/officeDocument/2006/relationships/image" Target="../media/image23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39.jpeg"/><Relationship Id="rId5" Type="http://schemas.openxmlformats.org/officeDocument/2006/relationships/image" Target="../media/image238.jpeg"/><Relationship Id="rId4" Type="http://schemas.openxmlformats.org/officeDocument/2006/relationships/image" Target="../media/image237.jpeg"/></Relationships>
</file>

<file path=ppt/slides/_rels/slide173.xml.rels><?xml version="1.0" encoding="UTF-8" standalone="yes"?>
<Relationships xmlns="http://schemas.openxmlformats.org/package/2006/relationships"><Relationship Id="rId2" Type="http://schemas.openxmlformats.org/officeDocument/2006/relationships/image" Target="../media/image240.jpeg"/><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2" Type="http://schemas.openxmlformats.org/officeDocument/2006/relationships/image" Target="../media/image241.jpeg"/><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3" Type="http://schemas.openxmlformats.org/officeDocument/2006/relationships/image" Target="../media/image243.jpeg"/><Relationship Id="rId2" Type="http://schemas.openxmlformats.org/officeDocument/2006/relationships/image" Target="../media/image242.jpeg"/><Relationship Id="rId1" Type="http://schemas.openxmlformats.org/officeDocument/2006/relationships/slideLayout" Target="../slideLayouts/slideLayout7.xml"/><Relationship Id="rId5" Type="http://schemas.openxmlformats.org/officeDocument/2006/relationships/image" Target="../media/image245.jpeg"/><Relationship Id="rId4" Type="http://schemas.openxmlformats.org/officeDocument/2006/relationships/image" Target="../media/image244.jpeg"/></Relationships>
</file>

<file path=ppt/slides/_rels/slide176.xml.rels><?xml version="1.0" encoding="UTF-8" standalone="yes"?>
<Relationships xmlns="http://schemas.openxmlformats.org/package/2006/relationships"><Relationship Id="rId3" Type="http://schemas.openxmlformats.org/officeDocument/2006/relationships/image" Target="../media/image247.jpeg"/><Relationship Id="rId2" Type="http://schemas.openxmlformats.org/officeDocument/2006/relationships/image" Target="../media/image246.jpeg"/><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2" Type="http://schemas.openxmlformats.org/officeDocument/2006/relationships/image" Target="../media/image248.jpeg"/><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2" Type="http://schemas.openxmlformats.org/officeDocument/2006/relationships/image" Target="../media/image249.jpeg"/><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2" Type="http://schemas.openxmlformats.org/officeDocument/2006/relationships/image" Target="../media/image250.jpeg"/><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2" Type="http://schemas.openxmlformats.org/officeDocument/2006/relationships/image" Target="../media/image251.jpeg"/><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2" Type="http://schemas.openxmlformats.org/officeDocument/2006/relationships/image" Target="../media/image252.jpeg"/><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2" Type="http://schemas.openxmlformats.org/officeDocument/2006/relationships/image" Target="../media/image253.jpeg"/><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2" Type="http://schemas.openxmlformats.org/officeDocument/2006/relationships/image" Target="../media/image254.jpeg"/><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3" Type="http://schemas.openxmlformats.org/officeDocument/2006/relationships/image" Target="../media/image256.jpeg"/><Relationship Id="rId2" Type="http://schemas.openxmlformats.org/officeDocument/2006/relationships/image" Target="../media/image255.jpeg"/><Relationship Id="rId1" Type="http://schemas.openxmlformats.org/officeDocument/2006/relationships/slideLayout" Target="../slideLayouts/slideLayout7.xml"/><Relationship Id="rId5" Type="http://schemas.openxmlformats.org/officeDocument/2006/relationships/image" Target="../media/image258.jpeg"/><Relationship Id="rId4" Type="http://schemas.openxmlformats.org/officeDocument/2006/relationships/image" Target="../media/image257.jpeg"/></Relationships>
</file>

<file path=ppt/slides/_rels/slide186.xml.rels><?xml version="1.0" encoding="UTF-8" standalone="yes"?>
<Relationships xmlns="http://schemas.openxmlformats.org/package/2006/relationships"><Relationship Id="rId2" Type="http://schemas.openxmlformats.org/officeDocument/2006/relationships/image" Target="../media/image259.jpeg"/><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3" Type="http://schemas.openxmlformats.org/officeDocument/2006/relationships/image" Target="../media/image261.jpeg"/><Relationship Id="rId2" Type="http://schemas.openxmlformats.org/officeDocument/2006/relationships/image" Target="../media/image260.jpeg"/><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image" Target="../media/image262.jpeg"/><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3" Type="http://schemas.openxmlformats.org/officeDocument/2006/relationships/image" Target="../media/image264.jpeg"/><Relationship Id="rId2" Type="http://schemas.openxmlformats.org/officeDocument/2006/relationships/image" Target="../media/image263.jpeg"/><Relationship Id="rId1" Type="http://schemas.openxmlformats.org/officeDocument/2006/relationships/slideLayout" Target="../slideLayouts/slideLayout7.xml"/><Relationship Id="rId5" Type="http://schemas.openxmlformats.org/officeDocument/2006/relationships/image" Target="../media/image266.jpeg"/><Relationship Id="rId4" Type="http://schemas.openxmlformats.org/officeDocument/2006/relationships/image" Target="../media/image265.jpeg"/></Relationships>
</file>

<file path=ppt/slides/_rels/slide190.xml.rels><?xml version="1.0" encoding="UTF-8" standalone="yes"?>
<Relationships xmlns="http://schemas.openxmlformats.org/package/2006/relationships"><Relationship Id="rId2" Type="http://schemas.openxmlformats.org/officeDocument/2006/relationships/image" Target="../media/image267.jpeg"/><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3" Type="http://schemas.openxmlformats.org/officeDocument/2006/relationships/image" Target="../media/image26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71.jpeg"/><Relationship Id="rId5" Type="http://schemas.openxmlformats.org/officeDocument/2006/relationships/image" Target="../media/image270.jpeg"/><Relationship Id="rId4" Type="http://schemas.openxmlformats.org/officeDocument/2006/relationships/image" Target="../media/image269.jpeg"/></Relationships>
</file>

<file path=ppt/slides/_rels/slide192.xml.rels><?xml version="1.0" encoding="UTF-8" standalone="yes"?>
<Relationships xmlns="http://schemas.openxmlformats.org/package/2006/relationships"><Relationship Id="rId2" Type="http://schemas.openxmlformats.org/officeDocument/2006/relationships/image" Target="../media/image272.jpeg"/><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3" Type="http://schemas.openxmlformats.org/officeDocument/2006/relationships/image" Target="../media/image274.jpeg"/><Relationship Id="rId2" Type="http://schemas.openxmlformats.org/officeDocument/2006/relationships/image" Target="../media/image273.jpeg"/><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2" Type="http://schemas.openxmlformats.org/officeDocument/2006/relationships/image" Target="../media/image275.jpeg"/><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2" Type="http://schemas.openxmlformats.org/officeDocument/2006/relationships/image" Target="../media/image276.jpeg"/><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3" Type="http://schemas.openxmlformats.org/officeDocument/2006/relationships/image" Target="../media/image278.jpeg"/><Relationship Id="rId2" Type="http://schemas.openxmlformats.org/officeDocument/2006/relationships/image" Target="../media/image277.jpeg"/><Relationship Id="rId1" Type="http://schemas.openxmlformats.org/officeDocument/2006/relationships/slideLayout" Target="../slideLayouts/slideLayout7.xml"/><Relationship Id="rId5" Type="http://schemas.openxmlformats.org/officeDocument/2006/relationships/image" Target="../media/image280.jpeg"/><Relationship Id="rId4" Type="http://schemas.openxmlformats.org/officeDocument/2006/relationships/image" Target="../media/image279.jpeg"/></Relationships>
</file>

<file path=ppt/slides/_rels/slide198.xml.rels><?xml version="1.0" encoding="UTF-8" standalone="yes"?>
<Relationships xmlns="http://schemas.openxmlformats.org/package/2006/relationships"><Relationship Id="rId3" Type="http://schemas.openxmlformats.org/officeDocument/2006/relationships/image" Target="../media/image282.jpeg"/><Relationship Id="rId2" Type="http://schemas.openxmlformats.org/officeDocument/2006/relationships/image" Target="../media/image281.jpeg"/><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3" Type="http://schemas.openxmlformats.org/officeDocument/2006/relationships/image" Target="../media/image284.jpeg"/><Relationship Id="rId2" Type="http://schemas.openxmlformats.org/officeDocument/2006/relationships/image" Target="../media/image283.jpeg"/><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3" Type="http://schemas.openxmlformats.org/officeDocument/2006/relationships/image" Target="../media/image286.jpeg"/><Relationship Id="rId2" Type="http://schemas.openxmlformats.org/officeDocument/2006/relationships/image" Target="../media/image285.jpeg"/><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3" Type="http://schemas.openxmlformats.org/officeDocument/2006/relationships/image" Target="../media/image288.jpeg"/><Relationship Id="rId2" Type="http://schemas.openxmlformats.org/officeDocument/2006/relationships/image" Target="../media/image287.jpeg"/><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2" Type="http://schemas.openxmlformats.org/officeDocument/2006/relationships/image" Target="../media/image289.jpeg"/><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3" Type="http://schemas.openxmlformats.org/officeDocument/2006/relationships/image" Target="../media/image291.jpeg"/><Relationship Id="rId2" Type="http://schemas.openxmlformats.org/officeDocument/2006/relationships/image" Target="../media/image290.jpeg"/><Relationship Id="rId1" Type="http://schemas.openxmlformats.org/officeDocument/2006/relationships/slideLayout" Target="../slideLayouts/slideLayout7.xml"/></Relationships>
</file>

<file path=ppt/slides/_rels/slide205.xml.rels><?xml version="1.0" encoding="UTF-8" standalone="yes"?>
<Relationships xmlns="http://schemas.openxmlformats.org/package/2006/relationships"><Relationship Id="rId2" Type="http://schemas.openxmlformats.org/officeDocument/2006/relationships/image" Target="../media/image292.jpeg"/><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7.xml.rels><?xml version="1.0" encoding="UTF-8" standalone="yes"?>
<Relationships xmlns="http://schemas.openxmlformats.org/package/2006/relationships"><Relationship Id="rId3" Type="http://schemas.openxmlformats.org/officeDocument/2006/relationships/image" Target="../media/image294.jpeg"/><Relationship Id="rId2" Type="http://schemas.openxmlformats.org/officeDocument/2006/relationships/image" Target="../media/image293.jpeg"/><Relationship Id="rId1" Type="http://schemas.openxmlformats.org/officeDocument/2006/relationships/slideLayout" Target="../slideLayouts/slideLayout7.xml"/><Relationship Id="rId5" Type="http://schemas.openxmlformats.org/officeDocument/2006/relationships/image" Target="../media/image296.jpeg"/><Relationship Id="rId4" Type="http://schemas.openxmlformats.org/officeDocument/2006/relationships/image" Target="../media/image295.jpeg"/></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9.xml.rels><?xml version="1.0" encoding="UTF-8" standalone="yes"?>
<Relationships xmlns="http://schemas.openxmlformats.org/package/2006/relationships"><Relationship Id="rId3" Type="http://schemas.openxmlformats.org/officeDocument/2006/relationships/image" Target="../media/image298.jpeg"/><Relationship Id="rId2" Type="http://schemas.openxmlformats.org/officeDocument/2006/relationships/image" Target="../media/image297.jpeg"/><Relationship Id="rId1" Type="http://schemas.openxmlformats.org/officeDocument/2006/relationships/slideLayout" Target="../slideLayouts/slideLayout7.xml"/><Relationship Id="rId5" Type="http://schemas.openxmlformats.org/officeDocument/2006/relationships/image" Target="../media/image300.jpeg"/><Relationship Id="rId4" Type="http://schemas.openxmlformats.org/officeDocument/2006/relationships/image" Target="../media/image299.jpeg"/></Relationships>
</file>

<file path=ppt/slides/_rels/slide210.xml.rels><?xml version="1.0" encoding="UTF-8" standalone="yes"?>
<Relationships xmlns="http://schemas.openxmlformats.org/package/2006/relationships"><Relationship Id="rId2" Type="http://schemas.openxmlformats.org/officeDocument/2006/relationships/image" Target="../media/image301.jpeg"/><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3" Type="http://schemas.openxmlformats.org/officeDocument/2006/relationships/image" Target="../media/image303.jpeg"/><Relationship Id="rId2" Type="http://schemas.openxmlformats.org/officeDocument/2006/relationships/image" Target="../media/image302.jpeg"/><Relationship Id="rId1" Type="http://schemas.openxmlformats.org/officeDocument/2006/relationships/slideLayout" Target="../slideLayouts/slideLayout7.xml"/><Relationship Id="rId5" Type="http://schemas.openxmlformats.org/officeDocument/2006/relationships/image" Target="../media/image305.jpeg"/><Relationship Id="rId4" Type="http://schemas.openxmlformats.org/officeDocument/2006/relationships/image" Target="../media/image304.jpeg"/></Relationships>
</file>

<file path=ppt/slides/_rels/slide212.xml.rels><?xml version="1.0" encoding="UTF-8" standalone="yes"?>
<Relationships xmlns="http://schemas.openxmlformats.org/package/2006/relationships"><Relationship Id="rId2" Type="http://schemas.openxmlformats.org/officeDocument/2006/relationships/image" Target="../media/image306.jpeg"/><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3" Type="http://schemas.openxmlformats.org/officeDocument/2006/relationships/image" Target="../media/image308.jpeg"/><Relationship Id="rId2" Type="http://schemas.openxmlformats.org/officeDocument/2006/relationships/image" Target="../media/image307.jpeg"/><Relationship Id="rId1" Type="http://schemas.openxmlformats.org/officeDocument/2006/relationships/slideLayout" Target="../slideLayouts/slideLayout7.xml"/><Relationship Id="rId4" Type="http://schemas.openxmlformats.org/officeDocument/2006/relationships/image" Target="../media/image309.jpeg"/></Relationships>
</file>

<file path=ppt/slides/_rels/slide214.xml.rels><?xml version="1.0" encoding="UTF-8" standalone="yes"?>
<Relationships xmlns="http://schemas.openxmlformats.org/package/2006/relationships"><Relationship Id="rId2" Type="http://schemas.openxmlformats.org/officeDocument/2006/relationships/image" Target="../media/image310.jpeg"/><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2" Type="http://schemas.openxmlformats.org/officeDocument/2006/relationships/image" Target="../media/image311.jpeg"/><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2" Type="http://schemas.openxmlformats.org/officeDocument/2006/relationships/image" Target="../media/image312.jpeg"/><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3" Type="http://schemas.openxmlformats.org/officeDocument/2006/relationships/image" Target="../media/image314.jpeg"/><Relationship Id="rId2" Type="http://schemas.openxmlformats.org/officeDocument/2006/relationships/image" Target="../media/image313.jpeg"/><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3" Type="http://schemas.openxmlformats.org/officeDocument/2006/relationships/image" Target="../media/image316.jpeg"/><Relationship Id="rId2" Type="http://schemas.openxmlformats.org/officeDocument/2006/relationships/image" Target="../media/image315.jpeg"/><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2" Type="http://schemas.openxmlformats.org/officeDocument/2006/relationships/image" Target="../media/image317.jpeg"/><Relationship Id="rId1" Type="http://schemas.openxmlformats.org/officeDocument/2006/relationships/slideLayout" Target="../slideLayouts/slideLayout7.xml"/></Relationships>
</file>

<file path=ppt/slides/_rels/slide220.xml.rels><?xml version="1.0" encoding="UTF-8" standalone="yes"?>
<Relationships xmlns="http://schemas.openxmlformats.org/package/2006/relationships"><Relationship Id="rId3" Type="http://schemas.openxmlformats.org/officeDocument/2006/relationships/image" Target="../media/image319.jpeg"/><Relationship Id="rId2" Type="http://schemas.openxmlformats.org/officeDocument/2006/relationships/image" Target="../media/image318.jpeg"/><Relationship Id="rId1" Type="http://schemas.openxmlformats.org/officeDocument/2006/relationships/slideLayout" Target="../slideLayouts/slideLayout7.xml"/><Relationship Id="rId5" Type="http://schemas.openxmlformats.org/officeDocument/2006/relationships/image" Target="../media/image321.jpeg"/><Relationship Id="rId4" Type="http://schemas.openxmlformats.org/officeDocument/2006/relationships/image" Target="../media/image320.jpeg"/></Relationships>
</file>

<file path=ppt/slides/_rels/slide221.xml.rels><?xml version="1.0" encoding="UTF-8" standalone="yes"?>
<Relationships xmlns="http://schemas.openxmlformats.org/package/2006/relationships"><Relationship Id="rId2" Type="http://schemas.openxmlformats.org/officeDocument/2006/relationships/image" Target="../media/image322.jpeg"/><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3" Type="http://schemas.openxmlformats.org/officeDocument/2006/relationships/image" Target="../media/image324.jpeg"/><Relationship Id="rId2" Type="http://schemas.openxmlformats.org/officeDocument/2006/relationships/image" Target="../media/image323.jpeg"/><Relationship Id="rId1" Type="http://schemas.openxmlformats.org/officeDocument/2006/relationships/slideLayout" Target="../slideLayouts/slideLayout7.xml"/><Relationship Id="rId5" Type="http://schemas.openxmlformats.org/officeDocument/2006/relationships/image" Target="../media/image326.jpeg"/><Relationship Id="rId4" Type="http://schemas.openxmlformats.org/officeDocument/2006/relationships/image" Target="../media/image325.jpeg"/></Relationships>
</file>

<file path=ppt/slides/_rels/slide223.xml.rels><?xml version="1.0" encoding="UTF-8" standalone="yes"?>
<Relationships xmlns="http://schemas.openxmlformats.org/package/2006/relationships"><Relationship Id="rId2" Type="http://schemas.openxmlformats.org/officeDocument/2006/relationships/image" Target="../media/image327.jpeg"/><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2" Type="http://schemas.openxmlformats.org/officeDocument/2006/relationships/image" Target="../media/image328.jpeg"/><Relationship Id="rId1" Type="http://schemas.openxmlformats.org/officeDocument/2006/relationships/slideLayout" Target="../slideLayouts/slideLayout7.xml"/></Relationships>
</file>

<file path=ppt/slides/_rels/slide225.xml.rels><?xml version="1.0" encoding="UTF-8" standalone="yes"?>
<Relationships xmlns="http://schemas.openxmlformats.org/package/2006/relationships"><Relationship Id="rId3" Type="http://schemas.openxmlformats.org/officeDocument/2006/relationships/image" Target="../media/image330.jpeg"/><Relationship Id="rId2" Type="http://schemas.openxmlformats.org/officeDocument/2006/relationships/image" Target="../media/image329.jpeg"/><Relationship Id="rId1" Type="http://schemas.openxmlformats.org/officeDocument/2006/relationships/slideLayout" Target="../slideLayouts/slideLayout7.xml"/><Relationship Id="rId5" Type="http://schemas.openxmlformats.org/officeDocument/2006/relationships/image" Target="../media/image332.jpeg"/><Relationship Id="rId4" Type="http://schemas.openxmlformats.org/officeDocument/2006/relationships/image" Target="../media/image331.jpeg"/></Relationships>
</file>

<file path=ppt/slides/_rels/slide226.xml.rels><?xml version="1.0" encoding="UTF-8" standalone="yes"?>
<Relationships xmlns="http://schemas.openxmlformats.org/package/2006/relationships"><Relationship Id="rId2" Type="http://schemas.openxmlformats.org/officeDocument/2006/relationships/image" Target="../media/image333.jpeg"/><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2" Type="http://schemas.openxmlformats.org/officeDocument/2006/relationships/image" Target="../media/image334.jpeg"/><Relationship Id="rId1" Type="http://schemas.openxmlformats.org/officeDocument/2006/relationships/slideLayout" Target="../slideLayouts/slideLayout7.xml"/></Relationships>
</file>

<file path=ppt/slides/_rels/slide228.xml.rels><?xml version="1.0" encoding="UTF-8" standalone="yes"?>
<Relationships xmlns="http://schemas.openxmlformats.org/package/2006/relationships"><Relationship Id="rId2" Type="http://schemas.openxmlformats.org/officeDocument/2006/relationships/image" Target="../media/image335.jpeg"/><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2" Type="http://schemas.openxmlformats.org/officeDocument/2006/relationships/image" Target="../media/image336.jpeg"/><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3" Type="http://schemas.openxmlformats.org/officeDocument/2006/relationships/image" Target="../media/image338.jpeg"/><Relationship Id="rId2" Type="http://schemas.openxmlformats.org/officeDocument/2006/relationships/image" Target="../media/image337.jpeg"/><Relationship Id="rId1" Type="http://schemas.openxmlformats.org/officeDocument/2006/relationships/slideLayout" Target="../slideLayouts/slideLayout7.xml"/><Relationship Id="rId5" Type="http://schemas.openxmlformats.org/officeDocument/2006/relationships/image" Target="../media/image340.jpeg"/><Relationship Id="rId4" Type="http://schemas.openxmlformats.org/officeDocument/2006/relationships/image" Target="../media/image339.jpeg"/></Relationships>
</file>

<file path=ppt/slides/_rels/slide231.xml.rels><?xml version="1.0" encoding="UTF-8" standalone="yes"?>
<Relationships xmlns="http://schemas.openxmlformats.org/package/2006/relationships"><Relationship Id="rId2" Type="http://schemas.openxmlformats.org/officeDocument/2006/relationships/image" Target="../media/image341.jpeg"/><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3" Type="http://schemas.openxmlformats.org/officeDocument/2006/relationships/image" Target="../media/image343.jpeg"/><Relationship Id="rId2" Type="http://schemas.openxmlformats.org/officeDocument/2006/relationships/image" Target="../media/image342.jpeg"/><Relationship Id="rId1" Type="http://schemas.openxmlformats.org/officeDocument/2006/relationships/slideLayout" Target="../slideLayouts/slideLayout7.xml"/><Relationship Id="rId5" Type="http://schemas.openxmlformats.org/officeDocument/2006/relationships/image" Target="../media/image345.jpeg"/><Relationship Id="rId4" Type="http://schemas.openxmlformats.org/officeDocument/2006/relationships/image" Target="../media/image344.jpeg"/></Relationships>
</file>

<file path=ppt/slides/_rels/slide233.xml.rels><?xml version="1.0" encoding="UTF-8" standalone="yes"?>
<Relationships xmlns="http://schemas.openxmlformats.org/package/2006/relationships"><Relationship Id="rId2" Type="http://schemas.openxmlformats.org/officeDocument/2006/relationships/image" Target="../media/image346.jpeg"/><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3" Type="http://schemas.openxmlformats.org/officeDocument/2006/relationships/image" Target="../media/image348.jpeg"/><Relationship Id="rId2" Type="http://schemas.openxmlformats.org/officeDocument/2006/relationships/image" Target="../media/image347.jpeg"/><Relationship Id="rId1" Type="http://schemas.openxmlformats.org/officeDocument/2006/relationships/slideLayout" Target="../slideLayouts/slideLayout7.xml"/><Relationship Id="rId5" Type="http://schemas.openxmlformats.org/officeDocument/2006/relationships/image" Target="../media/image350.jpeg"/><Relationship Id="rId4" Type="http://schemas.openxmlformats.org/officeDocument/2006/relationships/image" Target="../media/image349.jpeg"/></Relationships>
</file>

<file path=ppt/slides/_rels/slide235.xml.rels><?xml version="1.0" encoding="UTF-8" standalone="yes"?>
<Relationships xmlns="http://schemas.openxmlformats.org/package/2006/relationships"><Relationship Id="rId2" Type="http://schemas.openxmlformats.org/officeDocument/2006/relationships/image" Target="../media/image351.jpeg"/><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3" Type="http://schemas.openxmlformats.org/officeDocument/2006/relationships/image" Target="../media/image353.jpeg"/><Relationship Id="rId2" Type="http://schemas.openxmlformats.org/officeDocument/2006/relationships/image" Target="../media/image352.jpeg"/><Relationship Id="rId1" Type="http://schemas.openxmlformats.org/officeDocument/2006/relationships/slideLayout" Target="../slideLayouts/slideLayout7.xml"/><Relationship Id="rId5" Type="http://schemas.openxmlformats.org/officeDocument/2006/relationships/image" Target="../media/image355.jpeg"/><Relationship Id="rId4" Type="http://schemas.openxmlformats.org/officeDocument/2006/relationships/image" Target="../media/image354.jpeg"/></Relationships>
</file>

<file path=ppt/slides/_rels/slide237.xml.rels><?xml version="1.0" encoding="UTF-8" standalone="yes"?>
<Relationships xmlns="http://schemas.openxmlformats.org/package/2006/relationships"><Relationship Id="rId2" Type="http://schemas.openxmlformats.org/officeDocument/2006/relationships/image" Target="../media/image356.jpeg"/><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3" Type="http://schemas.openxmlformats.org/officeDocument/2006/relationships/image" Target="../media/image358.jpeg"/><Relationship Id="rId2" Type="http://schemas.openxmlformats.org/officeDocument/2006/relationships/image" Target="../media/image357.jpeg"/><Relationship Id="rId1" Type="http://schemas.openxmlformats.org/officeDocument/2006/relationships/slideLayout" Target="../slideLayouts/slideLayout7.xml"/><Relationship Id="rId5" Type="http://schemas.openxmlformats.org/officeDocument/2006/relationships/image" Target="../media/image360.jpeg"/><Relationship Id="rId4" Type="http://schemas.openxmlformats.org/officeDocument/2006/relationships/image" Target="../media/image359.jpeg"/></Relationships>
</file>

<file path=ppt/slides/_rels/slide239.xml.rels><?xml version="1.0" encoding="UTF-8" standalone="yes"?>
<Relationships xmlns="http://schemas.openxmlformats.org/package/2006/relationships"><Relationship Id="rId2" Type="http://schemas.openxmlformats.org/officeDocument/2006/relationships/image" Target="../media/image361.jpe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3" Type="http://schemas.openxmlformats.org/officeDocument/2006/relationships/image" Target="../media/image363.jpeg"/><Relationship Id="rId2" Type="http://schemas.openxmlformats.org/officeDocument/2006/relationships/image" Target="../media/image362.jpeg"/><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2" Type="http://schemas.openxmlformats.org/officeDocument/2006/relationships/image" Target="../media/image364.jpeg"/><Relationship Id="rId1" Type="http://schemas.openxmlformats.org/officeDocument/2006/relationships/slideLayout" Target="../slideLayouts/slideLayout7.xml"/></Relationships>
</file>

<file path=ppt/slides/_rels/slide242.xml.rels><?xml version="1.0" encoding="UTF-8" standalone="yes"?>
<Relationships xmlns="http://schemas.openxmlformats.org/package/2006/relationships"><Relationship Id="rId3" Type="http://schemas.openxmlformats.org/officeDocument/2006/relationships/image" Target="../media/image366.jpeg"/><Relationship Id="rId2" Type="http://schemas.openxmlformats.org/officeDocument/2006/relationships/image" Target="../media/image365.jpeg"/><Relationship Id="rId1" Type="http://schemas.openxmlformats.org/officeDocument/2006/relationships/slideLayout" Target="../slideLayouts/slideLayout7.xml"/><Relationship Id="rId5" Type="http://schemas.openxmlformats.org/officeDocument/2006/relationships/image" Target="../media/image368.jpeg"/><Relationship Id="rId4" Type="http://schemas.openxmlformats.org/officeDocument/2006/relationships/image" Target="../media/image367.jpeg"/></Relationships>
</file>

<file path=ppt/slides/_rels/slide243.xml.rels><?xml version="1.0" encoding="UTF-8" standalone="yes"?>
<Relationships xmlns="http://schemas.openxmlformats.org/package/2006/relationships"><Relationship Id="rId3" Type="http://schemas.openxmlformats.org/officeDocument/2006/relationships/image" Target="../media/image370.jpeg"/><Relationship Id="rId2" Type="http://schemas.openxmlformats.org/officeDocument/2006/relationships/image" Target="../media/image369.jpeg"/><Relationship Id="rId1" Type="http://schemas.openxmlformats.org/officeDocument/2006/relationships/slideLayout" Target="../slideLayouts/slideLayout7.xml"/><Relationship Id="rId4" Type="http://schemas.openxmlformats.org/officeDocument/2006/relationships/image" Target="../media/image371.jpeg"/></Relationships>
</file>

<file path=ppt/slides/_rels/slide244.xml.rels><?xml version="1.0" encoding="UTF-8" standalone="yes"?>
<Relationships xmlns="http://schemas.openxmlformats.org/package/2006/relationships"><Relationship Id="rId2" Type="http://schemas.openxmlformats.org/officeDocument/2006/relationships/image" Target="../media/image372.jpeg"/><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3" Type="http://schemas.openxmlformats.org/officeDocument/2006/relationships/image" Target="../media/image374.jpeg"/><Relationship Id="rId2" Type="http://schemas.openxmlformats.org/officeDocument/2006/relationships/image" Target="../media/image373.jpeg"/><Relationship Id="rId1" Type="http://schemas.openxmlformats.org/officeDocument/2006/relationships/slideLayout" Target="../slideLayouts/slideLayout7.xml"/><Relationship Id="rId5" Type="http://schemas.openxmlformats.org/officeDocument/2006/relationships/image" Target="../media/image376.jpeg"/><Relationship Id="rId4" Type="http://schemas.openxmlformats.org/officeDocument/2006/relationships/image" Target="../media/image375.jpeg"/></Relationships>
</file>

<file path=ppt/slides/_rels/slide247.xml.rels><?xml version="1.0" encoding="UTF-8" standalone="yes"?>
<Relationships xmlns="http://schemas.openxmlformats.org/package/2006/relationships"><Relationship Id="rId2" Type="http://schemas.openxmlformats.org/officeDocument/2006/relationships/image" Target="../media/image377.jpeg"/><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3" Type="http://schemas.openxmlformats.org/officeDocument/2006/relationships/image" Target="../media/image379.jpeg"/><Relationship Id="rId2" Type="http://schemas.openxmlformats.org/officeDocument/2006/relationships/image" Target="../media/image378.jpeg"/><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3" Type="http://schemas.openxmlformats.org/officeDocument/2006/relationships/image" Target="../media/image381.jpeg"/><Relationship Id="rId2" Type="http://schemas.openxmlformats.org/officeDocument/2006/relationships/image" Target="../media/image380.jpeg"/><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3" Type="http://schemas.openxmlformats.org/officeDocument/2006/relationships/image" Target="../media/image383.jpeg"/><Relationship Id="rId2" Type="http://schemas.openxmlformats.org/officeDocument/2006/relationships/image" Target="../media/image382.jpeg"/><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2.xml.rels><?xml version="1.0" encoding="UTF-8" standalone="yes"?>
<Relationships xmlns="http://schemas.openxmlformats.org/package/2006/relationships"><Relationship Id="rId3" Type="http://schemas.openxmlformats.org/officeDocument/2006/relationships/image" Target="../media/image385.jpeg"/><Relationship Id="rId2" Type="http://schemas.openxmlformats.org/officeDocument/2006/relationships/image" Target="../media/image384.jpeg"/><Relationship Id="rId1" Type="http://schemas.openxmlformats.org/officeDocument/2006/relationships/slideLayout" Target="../slideLayouts/slideLayout7.xml"/><Relationship Id="rId5" Type="http://schemas.openxmlformats.org/officeDocument/2006/relationships/image" Target="../media/image387.jpeg"/><Relationship Id="rId4" Type="http://schemas.openxmlformats.org/officeDocument/2006/relationships/image" Target="../media/image386.jpeg"/></Relationships>
</file>

<file path=ppt/slides/_rels/slide253.xml.rels><?xml version="1.0" encoding="UTF-8" standalone="yes"?>
<Relationships xmlns="http://schemas.openxmlformats.org/package/2006/relationships"><Relationship Id="rId3" Type="http://schemas.openxmlformats.org/officeDocument/2006/relationships/image" Target="../media/image389.jpeg"/><Relationship Id="rId2" Type="http://schemas.openxmlformats.org/officeDocument/2006/relationships/image" Target="../media/image388.jpeg"/><Relationship Id="rId1" Type="http://schemas.openxmlformats.org/officeDocument/2006/relationships/slideLayout" Target="../slideLayouts/slideLayout7.xml"/><Relationship Id="rId5" Type="http://schemas.openxmlformats.org/officeDocument/2006/relationships/image" Target="../media/image391.jpeg"/><Relationship Id="rId4" Type="http://schemas.openxmlformats.org/officeDocument/2006/relationships/image" Target="../media/image390.jpeg"/></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2" Type="http://schemas.openxmlformats.org/officeDocument/2006/relationships/image" Target="../media/image392.jpeg"/><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2" Type="http://schemas.openxmlformats.org/officeDocument/2006/relationships/image" Target="../media/image393.jpeg"/><Relationship Id="rId1" Type="http://schemas.openxmlformats.org/officeDocument/2006/relationships/slideLayout" Target="../slideLayouts/slideLayout7.xml"/></Relationships>
</file>

<file path=ppt/slides/_rels/slide257.xml.rels><?xml version="1.0" encoding="UTF-8" standalone="yes"?>
<Relationships xmlns="http://schemas.openxmlformats.org/package/2006/relationships"><Relationship Id="rId2" Type="http://schemas.openxmlformats.org/officeDocument/2006/relationships/image" Target="../media/image394.jpeg"/><Relationship Id="rId1" Type="http://schemas.openxmlformats.org/officeDocument/2006/relationships/slideLayout" Target="../slideLayouts/slideLayout7.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3" Type="http://schemas.openxmlformats.org/officeDocument/2006/relationships/image" Target="../media/image396.jpeg"/><Relationship Id="rId2" Type="http://schemas.openxmlformats.org/officeDocument/2006/relationships/image" Target="../media/image395.jpeg"/><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3" Type="http://schemas.openxmlformats.org/officeDocument/2006/relationships/image" Target="../media/image398.jpeg"/><Relationship Id="rId2" Type="http://schemas.openxmlformats.org/officeDocument/2006/relationships/image" Target="../media/image397.jpeg"/><Relationship Id="rId1" Type="http://schemas.openxmlformats.org/officeDocument/2006/relationships/slideLayout" Target="../slideLayouts/slideLayout7.xml"/><Relationship Id="rId4" Type="http://schemas.openxmlformats.org/officeDocument/2006/relationships/image" Target="../media/image399.jpeg"/></Relationships>
</file>

<file path=ppt/slides/_rels/slide261.xml.rels><?xml version="1.0" encoding="UTF-8" standalone="yes"?>
<Relationships xmlns="http://schemas.openxmlformats.org/package/2006/relationships"><Relationship Id="rId3" Type="http://schemas.openxmlformats.org/officeDocument/2006/relationships/image" Target="../media/image401.jpeg"/><Relationship Id="rId2" Type="http://schemas.openxmlformats.org/officeDocument/2006/relationships/image" Target="../media/image400.jpeg"/><Relationship Id="rId1" Type="http://schemas.openxmlformats.org/officeDocument/2006/relationships/slideLayout" Target="../slideLayouts/slideLayout7.xml"/><Relationship Id="rId4" Type="http://schemas.openxmlformats.org/officeDocument/2006/relationships/image" Target="../media/image402.jpeg"/></Relationships>
</file>

<file path=ppt/slides/_rels/slide262.xml.rels><?xml version="1.0" encoding="UTF-8" standalone="yes"?>
<Relationships xmlns="http://schemas.openxmlformats.org/package/2006/relationships"><Relationship Id="rId3" Type="http://schemas.openxmlformats.org/officeDocument/2006/relationships/image" Target="../media/image404.jpeg"/><Relationship Id="rId2" Type="http://schemas.openxmlformats.org/officeDocument/2006/relationships/image" Target="../media/image403.jpeg"/><Relationship Id="rId1" Type="http://schemas.openxmlformats.org/officeDocument/2006/relationships/slideLayout" Target="../slideLayouts/slideLayout7.xml"/><Relationship Id="rId4" Type="http://schemas.openxmlformats.org/officeDocument/2006/relationships/image" Target="../media/image405.jpeg"/></Relationships>
</file>

<file path=ppt/slides/_rels/slide263.xml.rels><?xml version="1.0" encoding="UTF-8" standalone="yes"?>
<Relationships xmlns="http://schemas.openxmlformats.org/package/2006/relationships"><Relationship Id="rId3" Type="http://schemas.openxmlformats.org/officeDocument/2006/relationships/image" Target="../media/image407.jpeg"/><Relationship Id="rId2" Type="http://schemas.openxmlformats.org/officeDocument/2006/relationships/image" Target="../media/image406.jpeg"/><Relationship Id="rId1" Type="http://schemas.openxmlformats.org/officeDocument/2006/relationships/slideLayout" Target="../slideLayouts/slideLayout7.xml"/><Relationship Id="rId4" Type="http://schemas.openxmlformats.org/officeDocument/2006/relationships/image" Target="../media/image408.jpeg"/></Relationships>
</file>

<file path=ppt/slides/_rels/slide264.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09.jpe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410.jpeg"/></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6.xml.rels><?xml version="1.0" encoding="UTF-8" standalone="yes"?>
<Relationships xmlns="http://schemas.openxmlformats.org/package/2006/relationships"><Relationship Id="rId3" Type="http://schemas.openxmlformats.org/officeDocument/2006/relationships/image" Target="../media/image412.jpeg"/><Relationship Id="rId2" Type="http://schemas.openxmlformats.org/officeDocument/2006/relationships/image" Target="../media/image411.jpeg"/><Relationship Id="rId1" Type="http://schemas.openxmlformats.org/officeDocument/2006/relationships/slideLayout" Target="../slideLayouts/slideLayout7.xml"/><Relationship Id="rId5" Type="http://schemas.openxmlformats.org/officeDocument/2006/relationships/image" Target="../media/image414.jpeg"/><Relationship Id="rId4" Type="http://schemas.openxmlformats.org/officeDocument/2006/relationships/image" Target="../media/image413.jpeg"/></Relationships>
</file>

<file path=ppt/slides/_rels/slide267.xml.rels><?xml version="1.0" encoding="UTF-8" standalone="yes"?>
<Relationships xmlns="http://schemas.openxmlformats.org/package/2006/relationships"><Relationship Id="rId2" Type="http://schemas.openxmlformats.org/officeDocument/2006/relationships/image" Target="../media/image415.jpeg"/><Relationship Id="rId1" Type="http://schemas.openxmlformats.org/officeDocument/2006/relationships/slideLayout" Target="../slideLayouts/slideLayout7.xml"/></Relationships>
</file>

<file path=ppt/slides/_rels/slide268.xml.rels><?xml version="1.0" encoding="UTF-8" standalone="yes"?>
<Relationships xmlns="http://schemas.openxmlformats.org/package/2006/relationships"><Relationship Id="rId3" Type="http://schemas.openxmlformats.org/officeDocument/2006/relationships/image" Target="../media/image417.jpeg"/><Relationship Id="rId2" Type="http://schemas.openxmlformats.org/officeDocument/2006/relationships/image" Target="../media/image416.jpeg"/><Relationship Id="rId1" Type="http://schemas.openxmlformats.org/officeDocument/2006/relationships/slideLayout" Target="../slideLayouts/slideLayout7.xml"/><Relationship Id="rId5" Type="http://schemas.openxmlformats.org/officeDocument/2006/relationships/image" Target="../media/image419.jpeg"/><Relationship Id="rId4" Type="http://schemas.openxmlformats.org/officeDocument/2006/relationships/image" Target="../media/image418.jpeg"/></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0.xml.rels><?xml version="1.0" encoding="UTF-8" standalone="yes"?>
<Relationships xmlns="http://schemas.openxmlformats.org/package/2006/relationships"><Relationship Id="rId3" Type="http://schemas.openxmlformats.org/officeDocument/2006/relationships/image" Target="../media/image421.jpeg"/><Relationship Id="rId2" Type="http://schemas.openxmlformats.org/officeDocument/2006/relationships/image" Target="../media/image420.jpeg"/><Relationship Id="rId1" Type="http://schemas.openxmlformats.org/officeDocument/2006/relationships/slideLayout" Target="../slideLayouts/slideLayout7.xml"/><Relationship Id="rId5" Type="http://schemas.openxmlformats.org/officeDocument/2006/relationships/image" Target="../media/image423.jpeg"/><Relationship Id="rId4" Type="http://schemas.openxmlformats.org/officeDocument/2006/relationships/image" Target="../media/image422.jpeg"/></Relationships>
</file>

<file path=ppt/slides/_rels/slide271.xml.rels><?xml version="1.0" encoding="UTF-8" standalone="yes"?>
<Relationships xmlns="http://schemas.openxmlformats.org/package/2006/relationships"><Relationship Id="rId3" Type="http://schemas.openxmlformats.org/officeDocument/2006/relationships/image" Target="../media/image425.jpeg"/><Relationship Id="rId2" Type="http://schemas.openxmlformats.org/officeDocument/2006/relationships/image" Target="../media/image424.jpeg"/><Relationship Id="rId1" Type="http://schemas.openxmlformats.org/officeDocument/2006/relationships/slideLayout" Target="../slideLayouts/slideLayout7.xml"/><Relationship Id="rId5" Type="http://schemas.openxmlformats.org/officeDocument/2006/relationships/image" Target="../media/image427.jpeg"/><Relationship Id="rId4" Type="http://schemas.openxmlformats.org/officeDocument/2006/relationships/image" Target="../media/image426.jpeg"/></Relationships>
</file>

<file path=ppt/slides/_rels/slide272.xml.rels><?xml version="1.0" encoding="UTF-8" standalone="yes"?>
<Relationships xmlns="http://schemas.openxmlformats.org/package/2006/relationships"><Relationship Id="rId3" Type="http://schemas.openxmlformats.org/officeDocument/2006/relationships/image" Target="../media/image429.jpeg"/><Relationship Id="rId2" Type="http://schemas.openxmlformats.org/officeDocument/2006/relationships/image" Target="../media/image428.jpeg"/><Relationship Id="rId1" Type="http://schemas.openxmlformats.org/officeDocument/2006/relationships/slideLayout" Target="../slideLayouts/slideLayout7.xml"/><Relationship Id="rId5" Type="http://schemas.openxmlformats.org/officeDocument/2006/relationships/image" Target="../media/image431.jpeg"/><Relationship Id="rId4" Type="http://schemas.openxmlformats.org/officeDocument/2006/relationships/image" Target="../media/image430.jpeg"/></Relationships>
</file>

<file path=ppt/slides/_rels/slide273.xml.rels><?xml version="1.0" encoding="UTF-8" standalone="yes"?>
<Relationships xmlns="http://schemas.openxmlformats.org/package/2006/relationships"><Relationship Id="rId3" Type="http://schemas.openxmlformats.org/officeDocument/2006/relationships/image" Target="../media/image433.jpeg"/><Relationship Id="rId2" Type="http://schemas.openxmlformats.org/officeDocument/2006/relationships/image" Target="../media/image432.jpeg"/><Relationship Id="rId1" Type="http://schemas.openxmlformats.org/officeDocument/2006/relationships/slideLayout" Target="../slideLayouts/slideLayout7.xml"/><Relationship Id="rId5" Type="http://schemas.openxmlformats.org/officeDocument/2006/relationships/image" Target="../media/image435.jpeg"/><Relationship Id="rId4" Type="http://schemas.openxmlformats.org/officeDocument/2006/relationships/image" Target="../media/image434.jpeg"/></Relationships>
</file>

<file path=ppt/slides/_rels/slide274.xml.rels><?xml version="1.0" encoding="UTF-8" standalone="yes"?>
<Relationships xmlns="http://schemas.openxmlformats.org/package/2006/relationships"><Relationship Id="rId3" Type="http://schemas.openxmlformats.org/officeDocument/2006/relationships/image" Target="../media/image436.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39.jpeg"/><Relationship Id="rId5" Type="http://schemas.openxmlformats.org/officeDocument/2006/relationships/image" Target="../media/image438.jpeg"/><Relationship Id="rId4" Type="http://schemas.openxmlformats.org/officeDocument/2006/relationships/image" Target="../media/image437.jpeg"/></Relationships>
</file>

<file path=ppt/slides/_rels/slide275.xml.rels><?xml version="1.0" encoding="UTF-8" standalone="yes"?>
<Relationships xmlns="http://schemas.openxmlformats.org/package/2006/relationships"><Relationship Id="rId3" Type="http://schemas.openxmlformats.org/officeDocument/2006/relationships/image" Target="../media/image441.jpeg"/><Relationship Id="rId2" Type="http://schemas.openxmlformats.org/officeDocument/2006/relationships/image" Target="../media/image440.jpeg"/><Relationship Id="rId1" Type="http://schemas.openxmlformats.org/officeDocument/2006/relationships/slideLayout" Target="../slideLayouts/slideLayout7.xml"/><Relationship Id="rId5" Type="http://schemas.openxmlformats.org/officeDocument/2006/relationships/image" Target="../media/image443.jpeg"/><Relationship Id="rId4" Type="http://schemas.openxmlformats.org/officeDocument/2006/relationships/image" Target="../media/image442.jpeg"/></Relationships>
</file>

<file path=ppt/slides/_rels/slide276.xml.rels><?xml version="1.0" encoding="UTF-8" standalone="yes"?>
<Relationships xmlns="http://schemas.openxmlformats.org/package/2006/relationships"><Relationship Id="rId3" Type="http://schemas.openxmlformats.org/officeDocument/2006/relationships/image" Target="../media/image445.jpeg"/><Relationship Id="rId2" Type="http://schemas.openxmlformats.org/officeDocument/2006/relationships/image" Target="../media/image444.jpeg"/><Relationship Id="rId1" Type="http://schemas.openxmlformats.org/officeDocument/2006/relationships/slideLayout" Target="../slideLayouts/slideLayout7.xml"/><Relationship Id="rId5" Type="http://schemas.openxmlformats.org/officeDocument/2006/relationships/image" Target="../media/image447.jpeg"/><Relationship Id="rId4" Type="http://schemas.openxmlformats.org/officeDocument/2006/relationships/image" Target="../media/image446.jpeg"/></Relationships>
</file>

<file path=ppt/slides/_rels/slide277.xml.rels><?xml version="1.0" encoding="UTF-8" standalone="yes"?>
<Relationships xmlns="http://schemas.openxmlformats.org/package/2006/relationships"><Relationship Id="rId3" Type="http://schemas.openxmlformats.org/officeDocument/2006/relationships/image" Target="../media/image449.jpeg"/><Relationship Id="rId2" Type="http://schemas.openxmlformats.org/officeDocument/2006/relationships/image" Target="../media/image448.jpeg"/><Relationship Id="rId1" Type="http://schemas.openxmlformats.org/officeDocument/2006/relationships/slideLayout" Target="../slideLayouts/slideLayout7.xml"/><Relationship Id="rId5" Type="http://schemas.openxmlformats.org/officeDocument/2006/relationships/image" Target="../media/image451.jpeg"/><Relationship Id="rId4" Type="http://schemas.openxmlformats.org/officeDocument/2006/relationships/image" Target="../media/image450.jpeg"/></Relationships>
</file>

<file path=ppt/slides/_rels/slide278.xml.rels><?xml version="1.0" encoding="UTF-8" standalone="yes"?>
<Relationships xmlns="http://schemas.openxmlformats.org/package/2006/relationships"><Relationship Id="rId3" Type="http://schemas.openxmlformats.org/officeDocument/2006/relationships/image" Target="../media/image453.jpeg"/><Relationship Id="rId2" Type="http://schemas.openxmlformats.org/officeDocument/2006/relationships/image" Target="../media/image452.jpeg"/><Relationship Id="rId1" Type="http://schemas.openxmlformats.org/officeDocument/2006/relationships/slideLayout" Target="../slideLayouts/slideLayout7.xml"/><Relationship Id="rId5" Type="http://schemas.openxmlformats.org/officeDocument/2006/relationships/image" Target="../media/image455.jpeg"/><Relationship Id="rId4" Type="http://schemas.openxmlformats.org/officeDocument/2006/relationships/image" Target="../media/image454.jpeg"/></Relationships>
</file>

<file path=ppt/slides/_rels/slide279.xml.rels><?xml version="1.0" encoding="UTF-8" standalone="yes"?>
<Relationships xmlns="http://schemas.openxmlformats.org/package/2006/relationships"><Relationship Id="rId3" Type="http://schemas.openxmlformats.org/officeDocument/2006/relationships/image" Target="../media/image457.jpeg"/><Relationship Id="rId2" Type="http://schemas.openxmlformats.org/officeDocument/2006/relationships/image" Target="../media/image456.jpeg"/><Relationship Id="rId1" Type="http://schemas.openxmlformats.org/officeDocument/2006/relationships/slideLayout" Target="../slideLayouts/slideLayout7.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1.xml.rels><?xml version="1.0" encoding="UTF-8" standalone="yes"?>
<Relationships xmlns="http://schemas.openxmlformats.org/package/2006/relationships"><Relationship Id="rId2" Type="http://schemas.openxmlformats.org/officeDocument/2006/relationships/image" Target="../media/image458.jpeg"/><Relationship Id="rId1" Type="http://schemas.openxmlformats.org/officeDocument/2006/relationships/slideLayout" Target="../slideLayouts/slideLayout7.xml"/></Relationships>
</file>

<file path=ppt/slides/_rels/slide282.xml.rels><?xml version="1.0" encoding="UTF-8" standalone="yes"?>
<Relationships xmlns="http://schemas.openxmlformats.org/package/2006/relationships"><Relationship Id="rId2" Type="http://schemas.openxmlformats.org/officeDocument/2006/relationships/image" Target="../media/image459.jpeg"/><Relationship Id="rId1" Type="http://schemas.openxmlformats.org/officeDocument/2006/relationships/slideLayout" Target="../slideLayouts/slideLayout7.xml"/></Relationships>
</file>

<file path=ppt/slides/_rels/slide283.xml.rels><?xml version="1.0" encoding="UTF-8" standalone="yes"?>
<Relationships xmlns="http://schemas.openxmlformats.org/package/2006/relationships"><Relationship Id="rId3" Type="http://schemas.openxmlformats.org/officeDocument/2006/relationships/image" Target="../media/image461.jpeg"/><Relationship Id="rId2" Type="http://schemas.openxmlformats.org/officeDocument/2006/relationships/image" Target="../media/image460.jpeg"/><Relationship Id="rId1" Type="http://schemas.openxmlformats.org/officeDocument/2006/relationships/slideLayout" Target="../slideLayouts/slideLayout7.xml"/><Relationship Id="rId5" Type="http://schemas.openxmlformats.org/officeDocument/2006/relationships/image" Target="../media/image463.jpeg"/><Relationship Id="rId4" Type="http://schemas.openxmlformats.org/officeDocument/2006/relationships/image" Target="../media/image462.jpeg"/></Relationships>
</file>

<file path=ppt/slides/_rels/slide284.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464.jpeg"/><Relationship Id="rId1" Type="http://schemas.openxmlformats.org/officeDocument/2006/relationships/slideLayout" Target="../slideLayouts/slideLayout7.xml"/></Relationships>
</file>

<file path=ppt/slides/_rels/slide285.xml.rels><?xml version="1.0" encoding="UTF-8" standalone="yes"?>
<Relationships xmlns="http://schemas.openxmlformats.org/package/2006/relationships"><Relationship Id="rId2" Type="http://schemas.openxmlformats.org/officeDocument/2006/relationships/image" Target="../media/image465.jpeg"/><Relationship Id="rId1" Type="http://schemas.openxmlformats.org/officeDocument/2006/relationships/slideLayout" Target="../slideLayouts/slideLayout7.xml"/></Relationships>
</file>

<file path=ppt/slides/_rels/slide286.xml.rels><?xml version="1.0" encoding="UTF-8" standalone="yes"?>
<Relationships xmlns="http://schemas.openxmlformats.org/package/2006/relationships"><Relationship Id="rId2" Type="http://schemas.openxmlformats.org/officeDocument/2006/relationships/image" Target="../media/image466.jpeg"/><Relationship Id="rId1" Type="http://schemas.openxmlformats.org/officeDocument/2006/relationships/slideLayout" Target="../slideLayouts/slideLayout7.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8.xml.rels><?xml version="1.0" encoding="UTF-8" standalone="yes"?>
<Relationships xmlns="http://schemas.openxmlformats.org/package/2006/relationships"><Relationship Id="rId3" Type="http://schemas.openxmlformats.org/officeDocument/2006/relationships/image" Target="../media/image468.jpeg"/><Relationship Id="rId2" Type="http://schemas.openxmlformats.org/officeDocument/2006/relationships/image" Target="../media/image467.jpeg"/><Relationship Id="rId1" Type="http://schemas.openxmlformats.org/officeDocument/2006/relationships/slideLayout" Target="../slideLayouts/slideLayout7.xml"/></Relationships>
</file>

<file path=ppt/slides/_rels/slide289.xml.rels><?xml version="1.0" encoding="UTF-8" standalone="yes"?>
<Relationships xmlns="http://schemas.openxmlformats.org/package/2006/relationships"><Relationship Id="rId3" Type="http://schemas.openxmlformats.org/officeDocument/2006/relationships/image" Target="../media/image470.jpeg"/><Relationship Id="rId2" Type="http://schemas.openxmlformats.org/officeDocument/2006/relationships/image" Target="../media/image469.jpeg"/><Relationship Id="rId1" Type="http://schemas.openxmlformats.org/officeDocument/2006/relationships/slideLayout" Target="../slideLayouts/slideLayout7.xml"/></Relationships>
</file>

<file path=ppt/slides/_rels/slide290.xml.rels><?xml version="1.0" encoding="UTF-8" standalone="yes"?>
<Relationships xmlns="http://schemas.openxmlformats.org/package/2006/relationships"><Relationship Id="rId2" Type="http://schemas.openxmlformats.org/officeDocument/2006/relationships/image" Target="../media/image471.jpeg"/><Relationship Id="rId1" Type="http://schemas.openxmlformats.org/officeDocument/2006/relationships/slideLayout" Target="../slideLayouts/slideLayout7.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2.xml.rels><?xml version="1.0" encoding="UTF-8" standalone="yes"?>
<Relationships xmlns="http://schemas.openxmlformats.org/package/2006/relationships"><Relationship Id="rId2" Type="http://schemas.openxmlformats.org/officeDocument/2006/relationships/image" Target="../media/image472.jpeg"/><Relationship Id="rId1" Type="http://schemas.openxmlformats.org/officeDocument/2006/relationships/slideLayout" Target="../slideLayouts/slideLayout7.xml"/></Relationships>
</file>

<file path=ppt/slides/_rels/slide293.xml.rels><?xml version="1.0" encoding="UTF-8" standalone="yes"?>
<Relationships xmlns="http://schemas.openxmlformats.org/package/2006/relationships"><Relationship Id="rId2" Type="http://schemas.openxmlformats.org/officeDocument/2006/relationships/image" Target="../media/image473.jpeg"/><Relationship Id="rId1" Type="http://schemas.openxmlformats.org/officeDocument/2006/relationships/slideLayout" Target="../slideLayouts/slideLayout7.xml"/></Relationships>
</file>

<file path=ppt/slides/_rels/slide294.xml.rels><?xml version="1.0" encoding="UTF-8" standalone="yes"?>
<Relationships xmlns="http://schemas.openxmlformats.org/package/2006/relationships"><Relationship Id="rId2" Type="http://schemas.openxmlformats.org/officeDocument/2006/relationships/image" Target="../media/image474.jpeg"/><Relationship Id="rId1" Type="http://schemas.openxmlformats.org/officeDocument/2006/relationships/slideLayout" Target="../slideLayouts/slideLayout7.xml"/></Relationships>
</file>

<file path=ppt/slides/_rels/slide295.xml.rels><?xml version="1.0" encoding="UTF-8" standalone="yes"?>
<Relationships xmlns="http://schemas.openxmlformats.org/package/2006/relationships"><Relationship Id="rId2" Type="http://schemas.openxmlformats.org/officeDocument/2006/relationships/image" Target="../media/image475.jpeg"/><Relationship Id="rId1" Type="http://schemas.openxmlformats.org/officeDocument/2006/relationships/slideLayout" Target="../slideLayouts/slideLayout7.xml"/></Relationships>
</file>

<file path=ppt/slides/_rels/slide296.xml.rels><?xml version="1.0" encoding="UTF-8" standalone="yes"?>
<Relationships xmlns="http://schemas.openxmlformats.org/package/2006/relationships"><Relationship Id="rId2" Type="http://schemas.openxmlformats.org/officeDocument/2006/relationships/image" Target="../media/image476.jpeg"/><Relationship Id="rId1" Type="http://schemas.openxmlformats.org/officeDocument/2006/relationships/slideLayout" Target="../slideLayouts/slideLayout7.xml"/></Relationships>
</file>

<file path=ppt/slides/_rels/slide297.xml.rels><?xml version="1.0" encoding="UTF-8" standalone="yes"?>
<Relationships xmlns="http://schemas.openxmlformats.org/package/2006/relationships"><Relationship Id="rId3" Type="http://schemas.openxmlformats.org/officeDocument/2006/relationships/image" Target="../media/image478.jpeg"/><Relationship Id="rId2" Type="http://schemas.openxmlformats.org/officeDocument/2006/relationships/image" Target="../media/image477.jpeg"/><Relationship Id="rId1" Type="http://schemas.openxmlformats.org/officeDocument/2006/relationships/slideLayout" Target="../slideLayouts/slideLayout7.xml"/><Relationship Id="rId5" Type="http://schemas.openxmlformats.org/officeDocument/2006/relationships/image" Target="../media/image480.jpeg"/><Relationship Id="rId4" Type="http://schemas.openxmlformats.org/officeDocument/2006/relationships/image" Target="../media/image479.jpeg"/></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9.xml.rels><?xml version="1.0" encoding="UTF-8" standalone="yes"?>
<Relationships xmlns="http://schemas.openxmlformats.org/package/2006/relationships"><Relationship Id="rId3" Type="http://schemas.openxmlformats.org/officeDocument/2006/relationships/image" Target="../media/image482.jpeg"/><Relationship Id="rId2" Type="http://schemas.openxmlformats.org/officeDocument/2006/relationships/image" Target="../media/image481.jpeg"/><Relationship Id="rId1" Type="http://schemas.openxmlformats.org/officeDocument/2006/relationships/slideLayout" Target="../slideLayouts/slideLayout7.xml"/></Relationships>
</file>

<file path=ppt/slides/_rels/slide300.xml.rels><?xml version="1.0" encoding="UTF-8" standalone="yes"?>
<Relationships xmlns="http://schemas.openxmlformats.org/package/2006/relationships"><Relationship Id="rId3" Type="http://schemas.openxmlformats.org/officeDocument/2006/relationships/image" Target="../media/image484.jpeg"/><Relationship Id="rId2" Type="http://schemas.openxmlformats.org/officeDocument/2006/relationships/image" Target="../media/image483.jpeg"/><Relationship Id="rId1" Type="http://schemas.openxmlformats.org/officeDocument/2006/relationships/slideLayout" Target="../slideLayouts/slideLayout7.xml"/></Relationships>
</file>

<file path=ppt/slides/_rels/slide301.xml.rels><?xml version="1.0" encoding="UTF-8" standalone="yes"?>
<Relationships xmlns="http://schemas.openxmlformats.org/package/2006/relationships"><Relationship Id="rId3" Type="http://schemas.openxmlformats.org/officeDocument/2006/relationships/image" Target="../media/image486.jpeg"/><Relationship Id="rId2" Type="http://schemas.openxmlformats.org/officeDocument/2006/relationships/image" Target="../media/image485.jpeg"/><Relationship Id="rId1" Type="http://schemas.openxmlformats.org/officeDocument/2006/relationships/slideLayout" Target="../slideLayouts/slideLayout7.xml"/></Relationships>
</file>

<file path=ppt/slides/_rels/slide302.xml.rels><?xml version="1.0" encoding="UTF-8" standalone="yes"?>
<Relationships xmlns="http://schemas.openxmlformats.org/package/2006/relationships"><Relationship Id="rId2" Type="http://schemas.openxmlformats.org/officeDocument/2006/relationships/image" Target="../media/image487.jpeg"/><Relationship Id="rId1" Type="http://schemas.openxmlformats.org/officeDocument/2006/relationships/slideLayout" Target="../slideLayouts/slideLayout7.xml"/></Relationships>
</file>

<file path=ppt/slides/_rels/slide303.xml.rels><?xml version="1.0" encoding="UTF-8" standalone="yes"?>
<Relationships xmlns="http://schemas.openxmlformats.org/package/2006/relationships"><Relationship Id="rId2" Type="http://schemas.openxmlformats.org/officeDocument/2006/relationships/image" Target="../media/image488.jpeg"/><Relationship Id="rId1" Type="http://schemas.openxmlformats.org/officeDocument/2006/relationships/slideLayout" Target="../slideLayouts/slideLayout7.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5.xml.rels><?xml version="1.0" encoding="UTF-8" standalone="yes"?>
<Relationships xmlns="http://schemas.openxmlformats.org/package/2006/relationships"><Relationship Id="rId2" Type="http://schemas.openxmlformats.org/officeDocument/2006/relationships/image" Target="../media/image489.jpeg"/><Relationship Id="rId1" Type="http://schemas.openxmlformats.org/officeDocument/2006/relationships/slideLayout" Target="../slideLayouts/slideLayout7.xml"/></Relationships>
</file>

<file path=ppt/slides/_rels/slide306.xml.rels><?xml version="1.0" encoding="UTF-8" standalone="yes"?>
<Relationships xmlns="http://schemas.openxmlformats.org/package/2006/relationships"><Relationship Id="rId2" Type="http://schemas.openxmlformats.org/officeDocument/2006/relationships/image" Target="../media/image490.jpeg"/><Relationship Id="rId1" Type="http://schemas.openxmlformats.org/officeDocument/2006/relationships/slideLayout" Target="../slideLayouts/slideLayout7.xml"/></Relationships>
</file>

<file path=ppt/slides/_rels/slide307.xml.rels><?xml version="1.0" encoding="UTF-8" standalone="yes"?>
<Relationships xmlns="http://schemas.openxmlformats.org/package/2006/relationships"><Relationship Id="rId3" Type="http://schemas.openxmlformats.org/officeDocument/2006/relationships/image" Target="../media/image492.jpeg"/><Relationship Id="rId2" Type="http://schemas.openxmlformats.org/officeDocument/2006/relationships/image" Target="../media/image491.jpeg"/><Relationship Id="rId1" Type="http://schemas.openxmlformats.org/officeDocument/2006/relationships/slideLayout" Target="../slideLayouts/slideLayout7.xml"/></Relationships>
</file>

<file path=ppt/slides/_rels/slide308.xml.rels><?xml version="1.0" encoding="UTF-8" standalone="yes"?>
<Relationships xmlns="http://schemas.openxmlformats.org/package/2006/relationships"><Relationship Id="rId2" Type="http://schemas.openxmlformats.org/officeDocument/2006/relationships/image" Target="../media/image493.jpeg"/><Relationship Id="rId1" Type="http://schemas.openxmlformats.org/officeDocument/2006/relationships/slideLayout" Target="../slideLayouts/slideLayout7.xml"/></Relationships>
</file>

<file path=ppt/slides/_rels/slide309.xml.rels><?xml version="1.0" encoding="UTF-8" standalone="yes"?>
<Relationships xmlns="http://schemas.openxmlformats.org/package/2006/relationships"><Relationship Id="rId2" Type="http://schemas.openxmlformats.org/officeDocument/2006/relationships/image" Target="../media/image494.jpeg"/><Relationship Id="rId1" Type="http://schemas.openxmlformats.org/officeDocument/2006/relationships/slideLayout" Target="../slideLayouts/slideLayout7.xml"/></Relationships>
</file>

<file path=ppt/slides/_rels/slide310.xml.rels><?xml version="1.0" encoding="UTF-8" standalone="yes"?>
<Relationships xmlns="http://schemas.openxmlformats.org/package/2006/relationships"><Relationship Id="rId2" Type="http://schemas.openxmlformats.org/officeDocument/2006/relationships/image" Target="../media/image495.jpeg"/><Relationship Id="rId1" Type="http://schemas.openxmlformats.org/officeDocument/2006/relationships/slideLayout" Target="../slideLayouts/slideLayout7.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2.xml.rels><?xml version="1.0" encoding="UTF-8" standalone="yes"?>
<Relationships xmlns="http://schemas.openxmlformats.org/package/2006/relationships"><Relationship Id="rId3" Type="http://schemas.openxmlformats.org/officeDocument/2006/relationships/image" Target="../media/image497.jpeg"/><Relationship Id="rId2" Type="http://schemas.openxmlformats.org/officeDocument/2006/relationships/image" Target="../media/image496.jpeg"/><Relationship Id="rId1" Type="http://schemas.openxmlformats.org/officeDocument/2006/relationships/slideLayout" Target="../slideLayouts/slideLayout7.xml"/><Relationship Id="rId5" Type="http://schemas.openxmlformats.org/officeDocument/2006/relationships/image" Target="../media/image499.jpeg"/><Relationship Id="rId4" Type="http://schemas.openxmlformats.org/officeDocument/2006/relationships/image" Target="../media/image498.jpeg"/></Relationships>
</file>

<file path=ppt/slides/_rels/slide313.xml.rels><?xml version="1.0" encoding="UTF-8" standalone="yes"?>
<Relationships xmlns="http://schemas.openxmlformats.org/package/2006/relationships"><Relationship Id="rId2" Type="http://schemas.openxmlformats.org/officeDocument/2006/relationships/image" Target="../media/image500.jpeg"/><Relationship Id="rId1" Type="http://schemas.openxmlformats.org/officeDocument/2006/relationships/slideLayout" Target="../slideLayouts/slideLayout7.xml"/></Relationships>
</file>

<file path=ppt/slides/_rels/slide314.xml.rels><?xml version="1.0" encoding="UTF-8" standalone="yes"?>
<Relationships xmlns="http://schemas.openxmlformats.org/package/2006/relationships"><Relationship Id="rId3" Type="http://schemas.openxmlformats.org/officeDocument/2006/relationships/image" Target="../media/image502.jpeg"/><Relationship Id="rId2" Type="http://schemas.openxmlformats.org/officeDocument/2006/relationships/image" Target="../media/image501.jpeg"/><Relationship Id="rId1" Type="http://schemas.openxmlformats.org/officeDocument/2006/relationships/slideLayout" Target="../slideLayouts/slideLayout7.xml"/><Relationship Id="rId5" Type="http://schemas.openxmlformats.org/officeDocument/2006/relationships/image" Target="../media/image504.jpeg"/><Relationship Id="rId4" Type="http://schemas.openxmlformats.org/officeDocument/2006/relationships/image" Target="../media/image503.jpeg"/></Relationships>
</file>

<file path=ppt/slides/_rels/slide315.xml.rels><?xml version="1.0" encoding="UTF-8" standalone="yes"?>
<Relationships xmlns="http://schemas.openxmlformats.org/package/2006/relationships"><Relationship Id="rId3" Type="http://schemas.openxmlformats.org/officeDocument/2006/relationships/image" Target="../media/image506.jpeg"/><Relationship Id="rId2" Type="http://schemas.openxmlformats.org/officeDocument/2006/relationships/image" Target="../media/image505.jpeg"/><Relationship Id="rId1" Type="http://schemas.openxmlformats.org/officeDocument/2006/relationships/slideLayout" Target="../slideLayouts/slideLayout7.xml"/><Relationship Id="rId5" Type="http://schemas.openxmlformats.org/officeDocument/2006/relationships/image" Target="../media/image508.jpeg"/><Relationship Id="rId4" Type="http://schemas.openxmlformats.org/officeDocument/2006/relationships/image" Target="../media/image507.jpeg"/></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7.xml.rels><?xml version="1.0" encoding="UTF-8" standalone="yes"?>
<Relationships xmlns="http://schemas.openxmlformats.org/package/2006/relationships"><Relationship Id="rId3" Type="http://schemas.openxmlformats.org/officeDocument/2006/relationships/image" Target="../media/image510.jpeg"/><Relationship Id="rId2" Type="http://schemas.openxmlformats.org/officeDocument/2006/relationships/image" Target="../media/image509.jpeg"/><Relationship Id="rId1" Type="http://schemas.openxmlformats.org/officeDocument/2006/relationships/slideLayout" Target="../slideLayouts/slideLayout7.xml"/></Relationships>
</file>

<file path=ppt/slides/_rels/slide318.xml.rels><?xml version="1.0" encoding="UTF-8" standalone="yes"?>
<Relationships xmlns="http://schemas.openxmlformats.org/package/2006/relationships"><Relationship Id="rId2" Type="http://schemas.openxmlformats.org/officeDocument/2006/relationships/image" Target="../media/image511.jpeg"/><Relationship Id="rId1" Type="http://schemas.openxmlformats.org/officeDocument/2006/relationships/slideLayout" Target="../slideLayouts/slideLayout7.xml"/></Relationships>
</file>

<file path=ppt/slides/_rels/slide319.xml.rels><?xml version="1.0" encoding="UTF-8" standalone="yes"?>
<Relationships xmlns="http://schemas.openxmlformats.org/package/2006/relationships"><Relationship Id="rId3" Type="http://schemas.openxmlformats.org/officeDocument/2006/relationships/image" Target="../media/image513.jpeg"/><Relationship Id="rId2" Type="http://schemas.openxmlformats.org/officeDocument/2006/relationships/image" Target="../media/image512.jpeg"/><Relationship Id="rId1" Type="http://schemas.openxmlformats.org/officeDocument/2006/relationships/slideLayout" Target="../slideLayouts/slideLayout7.xml"/></Relationships>
</file>

<file path=ppt/slides/_rels/slide320.xml.rels><?xml version="1.0" encoding="UTF-8" standalone="yes"?>
<Relationships xmlns="http://schemas.openxmlformats.org/package/2006/relationships"><Relationship Id="rId3" Type="http://schemas.openxmlformats.org/officeDocument/2006/relationships/image" Target="../media/image515.jpeg"/><Relationship Id="rId2" Type="http://schemas.openxmlformats.org/officeDocument/2006/relationships/image" Target="../media/image514.jpeg"/><Relationship Id="rId1" Type="http://schemas.openxmlformats.org/officeDocument/2006/relationships/slideLayout" Target="../slideLayouts/slideLayout7.xml"/></Relationships>
</file>

<file path=ppt/slides/_rels/slide321.xml.rels><?xml version="1.0" encoding="UTF-8" standalone="yes"?>
<Relationships xmlns="http://schemas.openxmlformats.org/package/2006/relationships"><Relationship Id="rId3" Type="http://schemas.openxmlformats.org/officeDocument/2006/relationships/image" Target="../media/image517.jpeg"/><Relationship Id="rId2" Type="http://schemas.openxmlformats.org/officeDocument/2006/relationships/image" Target="../media/image516.jpeg"/><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2" Type="http://schemas.openxmlformats.org/officeDocument/2006/relationships/image" Target="../media/image518.jpeg"/><Relationship Id="rId1" Type="http://schemas.openxmlformats.org/officeDocument/2006/relationships/slideLayout" Target="../slideLayouts/slideLayout7.xml"/></Relationships>
</file>

<file path=ppt/slides/_rels/slide323.xml.rels><?xml version="1.0" encoding="UTF-8" standalone="yes"?>
<Relationships xmlns="http://schemas.openxmlformats.org/package/2006/relationships"><Relationship Id="rId3" Type="http://schemas.openxmlformats.org/officeDocument/2006/relationships/image" Target="../media/image520.jpeg"/><Relationship Id="rId2" Type="http://schemas.openxmlformats.org/officeDocument/2006/relationships/image" Target="../media/image519.jpeg"/><Relationship Id="rId1" Type="http://schemas.openxmlformats.org/officeDocument/2006/relationships/slideLayout" Target="../slideLayouts/slideLayout7.xml"/></Relationships>
</file>

<file path=ppt/slides/_rels/slide324.xml.rels><?xml version="1.0" encoding="UTF-8" standalone="yes"?>
<Relationships xmlns="http://schemas.openxmlformats.org/package/2006/relationships"><Relationship Id="rId3" Type="http://schemas.openxmlformats.org/officeDocument/2006/relationships/image" Target="../media/image52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6.xml.rels><?xml version="1.0" encoding="UTF-8" standalone="yes"?>
<Relationships xmlns="http://schemas.openxmlformats.org/package/2006/relationships"><Relationship Id="rId3" Type="http://schemas.openxmlformats.org/officeDocument/2006/relationships/image" Target="../media/image523.jpeg"/><Relationship Id="rId2" Type="http://schemas.openxmlformats.org/officeDocument/2006/relationships/image" Target="../media/image522.jpeg"/><Relationship Id="rId1" Type="http://schemas.openxmlformats.org/officeDocument/2006/relationships/slideLayout" Target="../slideLayouts/slideLayout7.xml"/><Relationship Id="rId5" Type="http://schemas.openxmlformats.org/officeDocument/2006/relationships/image" Target="../media/image525.jpeg"/><Relationship Id="rId4" Type="http://schemas.openxmlformats.org/officeDocument/2006/relationships/image" Target="../media/image524.jpeg"/></Relationships>
</file>

<file path=ppt/slides/_rels/slide327.xml.rels><?xml version="1.0" encoding="UTF-8" standalone="yes"?>
<Relationships xmlns="http://schemas.openxmlformats.org/package/2006/relationships"><Relationship Id="rId2" Type="http://schemas.openxmlformats.org/officeDocument/2006/relationships/image" Target="../media/image526.jpeg"/><Relationship Id="rId1" Type="http://schemas.openxmlformats.org/officeDocument/2006/relationships/slideLayout" Target="../slideLayouts/slideLayout7.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9.xml.rels><?xml version="1.0" encoding="UTF-8" standalone="yes"?>
<Relationships xmlns="http://schemas.openxmlformats.org/package/2006/relationships"><Relationship Id="rId2" Type="http://schemas.openxmlformats.org/officeDocument/2006/relationships/image" Target="../media/image527.jpeg"/><Relationship Id="rId1" Type="http://schemas.openxmlformats.org/officeDocument/2006/relationships/slideLayout" Target="../slideLayouts/slideLayout7.xml"/></Relationships>
</file>

<file path=ppt/slides/_rels/slide330.xml.rels><?xml version="1.0" encoding="UTF-8" standalone="yes"?>
<Relationships xmlns="http://schemas.openxmlformats.org/package/2006/relationships"><Relationship Id="rId2" Type="http://schemas.openxmlformats.org/officeDocument/2006/relationships/image" Target="../media/image528.jpeg"/><Relationship Id="rId1" Type="http://schemas.openxmlformats.org/officeDocument/2006/relationships/slideLayout" Target="../slideLayouts/slideLayout7.xml"/></Relationships>
</file>

<file path=ppt/slides/_rels/slide331.xml.rels><?xml version="1.0" encoding="UTF-8" standalone="yes"?>
<Relationships xmlns="http://schemas.openxmlformats.org/package/2006/relationships"><Relationship Id="rId3" Type="http://schemas.openxmlformats.org/officeDocument/2006/relationships/image" Target="../media/image530.jpeg"/><Relationship Id="rId2" Type="http://schemas.openxmlformats.org/officeDocument/2006/relationships/image" Target="../media/image529.jpeg"/><Relationship Id="rId1" Type="http://schemas.openxmlformats.org/officeDocument/2006/relationships/slideLayout" Target="../slideLayouts/slideLayout7.xml"/><Relationship Id="rId5" Type="http://schemas.openxmlformats.org/officeDocument/2006/relationships/image" Target="../media/image532.jpeg"/><Relationship Id="rId4" Type="http://schemas.openxmlformats.org/officeDocument/2006/relationships/image" Target="../media/image531.jpeg"/></Relationships>
</file>

<file path=ppt/slides/_rels/slide332.xml.rels><?xml version="1.0" encoding="UTF-8" standalone="yes"?>
<Relationships xmlns="http://schemas.openxmlformats.org/package/2006/relationships"><Relationship Id="rId3" Type="http://schemas.openxmlformats.org/officeDocument/2006/relationships/image" Target="../media/image534.jpeg"/><Relationship Id="rId2" Type="http://schemas.openxmlformats.org/officeDocument/2006/relationships/image" Target="../media/image533.jpeg"/><Relationship Id="rId1" Type="http://schemas.openxmlformats.org/officeDocument/2006/relationships/slideLayout" Target="../slideLayouts/slideLayout7.xml"/><Relationship Id="rId5" Type="http://schemas.openxmlformats.org/officeDocument/2006/relationships/image" Target="../media/image536.jpeg"/><Relationship Id="rId4" Type="http://schemas.openxmlformats.org/officeDocument/2006/relationships/image" Target="../media/image535.jpeg"/></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4.xml.rels><?xml version="1.0" encoding="UTF-8" standalone="yes"?>
<Relationships xmlns="http://schemas.openxmlformats.org/package/2006/relationships"><Relationship Id="rId3" Type="http://schemas.openxmlformats.org/officeDocument/2006/relationships/image" Target="../media/image538.jpeg"/><Relationship Id="rId2" Type="http://schemas.openxmlformats.org/officeDocument/2006/relationships/image" Target="../media/image537.jpeg"/><Relationship Id="rId1" Type="http://schemas.openxmlformats.org/officeDocument/2006/relationships/slideLayout" Target="../slideLayouts/slideLayout7.xml"/></Relationships>
</file>

<file path=ppt/slides/_rels/slide335.xml.rels><?xml version="1.0" encoding="UTF-8" standalone="yes"?>
<Relationships xmlns="http://schemas.openxmlformats.org/package/2006/relationships"><Relationship Id="rId3" Type="http://schemas.openxmlformats.org/officeDocument/2006/relationships/image" Target="../media/image540.jpeg"/><Relationship Id="rId2" Type="http://schemas.openxmlformats.org/officeDocument/2006/relationships/image" Target="../media/image539.jpeg"/><Relationship Id="rId1" Type="http://schemas.openxmlformats.org/officeDocument/2006/relationships/slideLayout" Target="../slideLayouts/slideLayout7.xml"/></Relationships>
</file>

<file path=ppt/slides/_rels/slide336.xml.rels><?xml version="1.0" encoding="UTF-8" standalone="yes"?>
<Relationships xmlns="http://schemas.openxmlformats.org/package/2006/relationships"><Relationship Id="rId3" Type="http://schemas.openxmlformats.org/officeDocument/2006/relationships/image" Target="../media/image542.jpeg"/><Relationship Id="rId2" Type="http://schemas.openxmlformats.org/officeDocument/2006/relationships/image" Target="../media/image541.jpeg"/><Relationship Id="rId1" Type="http://schemas.openxmlformats.org/officeDocument/2006/relationships/slideLayout" Target="../slideLayouts/slideLayout7.xml"/></Relationships>
</file>

<file path=ppt/slides/_rels/slide337.xml.rels><?xml version="1.0" encoding="UTF-8" standalone="yes"?>
<Relationships xmlns="http://schemas.openxmlformats.org/package/2006/relationships"><Relationship Id="rId3" Type="http://schemas.openxmlformats.org/officeDocument/2006/relationships/image" Target="../media/image544.jpeg"/><Relationship Id="rId2" Type="http://schemas.openxmlformats.org/officeDocument/2006/relationships/image" Target="../media/image543.jpeg"/><Relationship Id="rId1" Type="http://schemas.openxmlformats.org/officeDocument/2006/relationships/slideLayout" Target="../slideLayouts/slideLayout7.xml"/></Relationships>
</file>

<file path=ppt/slides/_rels/slide338.xml.rels><?xml version="1.0" encoding="UTF-8" standalone="yes"?>
<Relationships xmlns="http://schemas.openxmlformats.org/package/2006/relationships"><Relationship Id="rId3" Type="http://schemas.openxmlformats.org/officeDocument/2006/relationships/image" Target="../media/image546.jpeg"/><Relationship Id="rId2" Type="http://schemas.openxmlformats.org/officeDocument/2006/relationships/image" Target="../media/image545.jpeg"/><Relationship Id="rId1" Type="http://schemas.openxmlformats.org/officeDocument/2006/relationships/slideLayout" Target="../slideLayouts/slideLayout7.xml"/></Relationships>
</file>

<file path=ppt/slides/_rels/slide339.xml.rels><?xml version="1.0" encoding="UTF-8" standalone="yes"?>
<Relationships xmlns="http://schemas.openxmlformats.org/package/2006/relationships"><Relationship Id="rId2" Type="http://schemas.openxmlformats.org/officeDocument/2006/relationships/image" Target="../media/image547.jpeg"/><Relationship Id="rId1" Type="http://schemas.openxmlformats.org/officeDocument/2006/relationships/slideLayout" Target="../slideLayouts/slideLayout7.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1.xml.rels><?xml version="1.0" encoding="UTF-8" standalone="yes"?>
<Relationships xmlns="http://schemas.openxmlformats.org/package/2006/relationships"><Relationship Id="rId2" Type="http://schemas.openxmlformats.org/officeDocument/2006/relationships/image" Target="../media/image548.jpeg"/><Relationship Id="rId1" Type="http://schemas.openxmlformats.org/officeDocument/2006/relationships/slideLayout" Target="../slideLayouts/slideLayout7.xml"/></Relationships>
</file>

<file path=ppt/slides/_rels/slide342.xml.rels><?xml version="1.0" encoding="UTF-8" standalone="yes"?>
<Relationships xmlns="http://schemas.openxmlformats.org/package/2006/relationships"><Relationship Id="rId2" Type="http://schemas.openxmlformats.org/officeDocument/2006/relationships/image" Target="../media/image549.jpeg"/><Relationship Id="rId1" Type="http://schemas.openxmlformats.org/officeDocument/2006/relationships/slideLayout" Target="../slideLayouts/slideLayout7.xml"/></Relationships>
</file>

<file path=ppt/slides/_rels/slide343.xml.rels><?xml version="1.0" encoding="UTF-8" standalone="yes"?>
<Relationships xmlns="http://schemas.openxmlformats.org/package/2006/relationships"><Relationship Id="rId2" Type="http://schemas.openxmlformats.org/officeDocument/2006/relationships/image" Target="../media/image550.jpeg"/><Relationship Id="rId1" Type="http://schemas.openxmlformats.org/officeDocument/2006/relationships/slideLayout" Target="../slideLayouts/slideLayout7.xml"/></Relationships>
</file>

<file path=ppt/slides/_rels/slide344.xml.rels><?xml version="1.0" encoding="UTF-8" standalone="yes"?>
<Relationships xmlns="http://schemas.openxmlformats.org/package/2006/relationships"><Relationship Id="rId2" Type="http://schemas.openxmlformats.org/officeDocument/2006/relationships/image" Target="../media/image551.jpeg"/><Relationship Id="rId1" Type="http://schemas.openxmlformats.org/officeDocument/2006/relationships/slideLayout" Target="../slideLayouts/slideLayout7.xml"/></Relationships>
</file>

<file path=ppt/slides/_rels/slide345.xml.rels><?xml version="1.0" encoding="UTF-8" standalone="yes"?>
<Relationships xmlns="http://schemas.openxmlformats.org/package/2006/relationships"><Relationship Id="rId2" Type="http://schemas.openxmlformats.org/officeDocument/2006/relationships/image" Target="../media/image552.jpeg"/><Relationship Id="rId1" Type="http://schemas.openxmlformats.org/officeDocument/2006/relationships/slideLayout" Target="../slideLayouts/slideLayout7.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7.xml.rels><?xml version="1.0" encoding="UTF-8" standalone="yes"?>
<Relationships xmlns="http://schemas.openxmlformats.org/package/2006/relationships"><Relationship Id="rId8" Type="http://schemas.openxmlformats.org/officeDocument/2006/relationships/image" Target="../media/image556.jpeg"/><Relationship Id="rId3" Type="http://schemas.openxmlformats.org/officeDocument/2006/relationships/image" Target="../media/image553.jpeg"/><Relationship Id="rId7" Type="http://schemas.openxmlformats.org/officeDocument/2006/relationships/image" Target="../media/image555.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microsoft.com/office/2007/relationships/hdphoto" Target="../media/hdphoto11.wdp"/><Relationship Id="rId5" Type="http://schemas.openxmlformats.org/officeDocument/2006/relationships/image" Target="../media/image554.jpeg"/><Relationship Id="rId4" Type="http://schemas.microsoft.com/office/2007/relationships/hdphoto" Target="../media/hdphoto10.wdp"/></Relationships>
</file>

<file path=ppt/slides/_rels/slide348.xml.rels><?xml version="1.0" encoding="UTF-8" standalone="yes"?>
<Relationships xmlns="http://schemas.openxmlformats.org/package/2006/relationships"><Relationship Id="rId3" Type="http://schemas.openxmlformats.org/officeDocument/2006/relationships/image" Target="../media/image55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49.xml.rels><?xml version="1.0" encoding="UTF-8" standalone="yes"?>
<Relationships xmlns="http://schemas.openxmlformats.org/package/2006/relationships"><Relationship Id="rId3" Type="http://schemas.openxmlformats.org/officeDocument/2006/relationships/image" Target="../media/image558.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61.jpeg"/><Relationship Id="rId5" Type="http://schemas.openxmlformats.org/officeDocument/2006/relationships/image" Target="../media/image560.jpeg"/><Relationship Id="rId4" Type="http://schemas.openxmlformats.org/officeDocument/2006/relationships/image" Target="../media/image559.jpeg"/></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1.xml.rels><?xml version="1.0" encoding="UTF-8" standalone="yes"?>
<Relationships xmlns="http://schemas.openxmlformats.org/package/2006/relationships"><Relationship Id="rId3" Type="http://schemas.openxmlformats.org/officeDocument/2006/relationships/image" Target="../media/image563.jpeg"/><Relationship Id="rId2" Type="http://schemas.openxmlformats.org/officeDocument/2006/relationships/image" Target="../media/image562.jpeg"/><Relationship Id="rId1" Type="http://schemas.openxmlformats.org/officeDocument/2006/relationships/slideLayout" Target="../slideLayouts/slideLayout7.xml"/><Relationship Id="rId5" Type="http://schemas.openxmlformats.org/officeDocument/2006/relationships/image" Target="../media/image565.jpeg"/><Relationship Id="rId4" Type="http://schemas.openxmlformats.org/officeDocument/2006/relationships/image" Target="../media/image564.jpeg"/></Relationships>
</file>

<file path=ppt/slides/_rels/slide352.xml.rels><?xml version="1.0" encoding="UTF-8" standalone="yes"?>
<Relationships xmlns="http://schemas.openxmlformats.org/package/2006/relationships"><Relationship Id="rId2" Type="http://schemas.openxmlformats.org/officeDocument/2006/relationships/image" Target="../media/image566.jpeg"/><Relationship Id="rId1" Type="http://schemas.openxmlformats.org/officeDocument/2006/relationships/slideLayout" Target="../slideLayouts/slideLayout7.xml"/></Relationships>
</file>

<file path=ppt/slides/_rels/slide353.xml.rels><?xml version="1.0" encoding="UTF-8" standalone="yes"?>
<Relationships xmlns="http://schemas.openxmlformats.org/package/2006/relationships"><Relationship Id="rId3" Type="http://schemas.openxmlformats.org/officeDocument/2006/relationships/image" Target="../media/image568.jpeg"/><Relationship Id="rId2" Type="http://schemas.openxmlformats.org/officeDocument/2006/relationships/image" Target="../media/image567.jpeg"/><Relationship Id="rId1" Type="http://schemas.openxmlformats.org/officeDocument/2006/relationships/slideLayout" Target="../slideLayouts/slideLayout7.xml"/></Relationships>
</file>

<file path=ppt/slides/_rels/slide354.xml.rels><?xml version="1.0" encoding="UTF-8" standalone="yes"?>
<Relationships xmlns="http://schemas.openxmlformats.org/package/2006/relationships"><Relationship Id="rId2" Type="http://schemas.openxmlformats.org/officeDocument/2006/relationships/image" Target="../media/image569.jpeg"/><Relationship Id="rId1" Type="http://schemas.openxmlformats.org/officeDocument/2006/relationships/slideLayout" Target="../slideLayouts/slideLayout7.xml"/></Relationships>
</file>

<file path=ppt/slides/_rels/slide355.xml.rels><?xml version="1.0" encoding="UTF-8" standalone="yes"?>
<Relationships xmlns="http://schemas.openxmlformats.org/package/2006/relationships"><Relationship Id="rId3" Type="http://schemas.openxmlformats.org/officeDocument/2006/relationships/image" Target="../media/image571.jpeg"/><Relationship Id="rId2" Type="http://schemas.openxmlformats.org/officeDocument/2006/relationships/image" Target="../media/image570.jpeg"/><Relationship Id="rId1" Type="http://schemas.openxmlformats.org/officeDocument/2006/relationships/slideLayout" Target="../slideLayouts/slideLayout7.xml"/><Relationship Id="rId5" Type="http://schemas.openxmlformats.org/officeDocument/2006/relationships/image" Target="../media/image573.jpeg"/><Relationship Id="rId4" Type="http://schemas.openxmlformats.org/officeDocument/2006/relationships/image" Target="../media/image572.jpeg"/></Relationships>
</file>

<file path=ppt/slides/_rels/slide356.xml.rels><?xml version="1.0" encoding="UTF-8" standalone="yes"?>
<Relationships xmlns="http://schemas.openxmlformats.org/package/2006/relationships"><Relationship Id="rId3" Type="http://schemas.openxmlformats.org/officeDocument/2006/relationships/image" Target="../media/image575.jpeg"/><Relationship Id="rId2" Type="http://schemas.openxmlformats.org/officeDocument/2006/relationships/image" Target="../media/image574.jpeg"/><Relationship Id="rId1" Type="http://schemas.openxmlformats.org/officeDocument/2006/relationships/slideLayout" Target="../slideLayouts/slideLayout7.xml"/><Relationship Id="rId5" Type="http://schemas.openxmlformats.org/officeDocument/2006/relationships/image" Target="../media/image577.jpeg"/><Relationship Id="rId4" Type="http://schemas.openxmlformats.org/officeDocument/2006/relationships/image" Target="../media/image576.jpeg"/></Relationships>
</file>

<file path=ppt/slides/_rels/slide357.xml.rels><?xml version="1.0" encoding="UTF-8" standalone="yes"?>
<Relationships xmlns="http://schemas.openxmlformats.org/package/2006/relationships"><Relationship Id="rId2" Type="http://schemas.openxmlformats.org/officeDocument/2006/relationships/image" Target="../media/image578.jpeg"/><Relationship Id="rId1" Type="http://schemas.openxmlformats.org/officeDocument/2006/relationships/slideLayout" Target="../slideLayouts/slideLayout7.xml"/></Relationships>
</file>

<file path=ppt/slides/_rels/slide358.xml.rels><?xml version="1.0" encoding="UTF-8" standalone="yes"?>
<Relationships xmlns="http://schemas.openxmlformats.org/package/2006/relationships"><Relationship Id="rId3" Type="http://schemas.openxmlformats.org/officeDocument/2006/relationships/image" Target="../media/image580.jpeg"/><Relationship Id="rId2" Type="http://schemas.openxmlformats.org/officeDocument/2006/relationships/image" Target="../media/image579.jpeg"/><Relationship Id="rId1" Type="http://schemas.openxmlformats.org/officeDocument/2006/relationships/slideLayout" Target="../slideLayouts/slideLayout7.xml"/></Relationships>
</file>

<file path=ppt/slides/_rels/slide359.xml.rels><?xml version="1.0" encoding="UTF-8" standalone="yes"?>
<Relationships xmlns="http://schemas.openxmlformats.org/package/2006/relationships"><Relationship Id="rId2" Type="http://schemas.openxmlformats.org/officeDocument/2006/relationships/image" Target="../media/image581.jpeg"/><Relationship Id="rId1" Type="http://schemas.openxmlformats.org/officeDocument/2006/relationships/slideLayout" Target="../slideLayouts/slideLayout7.xml"/></Relationships>
</file>

<file path=ppt/slides/_rels/slide360.xml.rels><?xml version="1.0" encoding="UTF-8" standalone="yes"?>
<Relationships xmlns="http://schemas.openxmlformats.org/package/2006/relationships"><Relationship Id="rId3" Type="http://schemas.openxmlformats.org/officeDocument/2006/relationships/image" Target="../media/image583.jpeg"/><Relationship Id="rId2" Type="http://schemas.openxmlformats.org/officeDocument/2006/relationships/image" Target="../media/image582.jpeg"/><Relationship Id="rId1" Type="http://schemas.openxmlformats.org/officeDocument/2006/relationships/slideLayout" Target="../slideLayouts/slideLayout7.xml"/><Relationship Id="rId5" Type="http://schemas.openxmlformats.org/officeDocument/2006/relationships/image" Target="../media/image585.jpeg"/><Relationship Id="rId4" Type="http://schemas.openxmlformats.org/officeDocument/2006/relationships/image" Target="../media/image584.jpeg"/></Relationships>
</file>

<file path=ppt/slides/_rels/slide361.xml.rels><?xml version="1.0" encoding="UTF-8" standalone="yes"?>
<Relationships xmlns="http://schemas.openxmlformats.org/package/2006/relationships"><Relationship Id="rId2" Type="http://schemas.openxmlformats.org/officeDocument/2006/relationships/image" Target="../media/image586.jpeg"/><Relationship Id="rId1" Type="http://schemas.openxmlformats.org/officeDocument/2006/relationships/slideLayout" Target="../slideLayouts/slideLayout7.xml"/></Relationships>
</file>

<file path=ppt/slides/_rels/slide362.xml.rels><?xml version="1.0" encoding="UTF-8" standalone="yes"?>
<Relationships xmlns="http://schemas.openxmlformats.org/package/2006/relationships"><Relationship Id="rId3" Type="http://schemas.openxmlformats.org/officeDocument/2006/relationships/image" Target="../media/image588.jpeg"/><Relationship Id="rId2" Type="http://schemas.openxmlformats.org/officeDocument/2006/relationships/image" Target="../media/image587.jpeg"/><Relationship Id="rId1" Type="http://schemas.openxmlformats.org/officeDocument/2006/relationships/slideLayout" Target="../slideLayouts/slideLayout7.xml"/><Relationship Id="rId5" Type="http://schemas.openxmlformats.org/officeDocument/2006/relationships/image" Target="../media/image590.jpeg"/><Relationship Id="rId4" Type="http://schemas.openxmlformats.org/officeDocument/2006/relationships/image" Target="../media/image589.jpeg"/></Relationships>
</file>

<file path=ppt/slides/_rels/slide363.xml.rels><?xml version="1.0" encoding="UTF-8" standalone="yes"?>
<Relationships xmlns="http://schemas.openxmlformats.org/package/2006/relationships"><Relationship Id="rId2" Type="http://schemas.openxmlformats.org/officeDocument/2006/relationships/image" Target="../media/image591.jpeg"/><Relationship Id="rId1" Type="http://schemas.openxmlformats.org/officeDocument/2006/relationships/slideLayout" Target="../slideLayouts/slideLayout7.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5.xml.rels><?xml version="1.0" encoding="UTF-8" standalone="yes"?>
<Relationships xmlns="http://schemas.openxmlformats.org/package/2006/relationships"><Relationship Id="rId3" Type="http://schemas.openxmlformats.org/officeDocument/2006/relationships/image" Target="../media/image593.jpeg"/><Relationship Id="rId2" Type="http://schemas.openxmlformats.org/officeDocument/2006/relationships/image" Target="../media/image592.jpeg"/><Relationship Id="rId1" Type="http://schemas.openxmlformats.org/officeDocument/2006/relationships/slideLayout" Target="../slideLayouts/slideLayout7.xml"/></Relationships>
</file>

<file path=ppt/slides/_rels/slide366.xml.rels><?xml version="1.0" encoding="UTF-8" standalone="yes"?>
<Relationships xmlns="http://schemas.openxmlformats.org/package/2006/relationships"><Relationship Id="rId3" Type="http://schemas.openxmlformats.org/officeDocument/2006/relationships/image" Target="../media/image595.jpeg"/><Relationship Id="rId2" Type="http://schemas.openxmlformats.org/officeDocument/2006/relationships/image" Target="../media/image594.jpeg"/><Relationship Id="rId1" Type="http://schemas.openxmlformats.org/officeDocument/2006/relationships/slideLayout" Target="../slideLayouts/slideLayout7.xml"/></Relationships>
</file>

<file path=ppt/slides/_rels/slide367.xml.rels><?xml version="1.0" encoding="UTF-8" standalone="yes"?>
<Relationships xmlns="http://schemas.openxmlformats.org/package/2006/relationships"><Relationship Id="rId3" Type="http://schemas.openxmlformats.org/officeDocument/2006/relationships/image" Target="../media/image597.jpeg"/><Relationship Id="rId2" Type="http://schemas.openxmlformats.org/officeDocument/2006/relationships/image" Target="../media/image596.jpeg"/><Relationship Id="rId1" Type="http://schemas.openxmlformats.org/officeDocument/2006/relationships/slideLayout" Target="../slideLayouts/slideLayout7.xml"/><Relationship Id="rId4" Type="http://schemas.microsoft.com/office/2007/relationships/hdphoto" Target="../media/hdphoto12.wdp"/></Relationships>
</file>

<file path=ppt/slides/_rels/slide368.xml.rels><?xml version="1.0" encoding="UTF-8" standalone="yes"?>
<Relationships xmlns="http://schemas.openxmlformats.org/package/2006/relationships"><Relationship Id="rId3" Type="http://schemas.openxmlformats.org/officeDocument/2006/relationships/image" Target="../media/image599.jpeg"/><Relationship Id="rId2" Type="http://schemas.openxmlformats.org/officeDocument/2006/relationships/image" Target="../media/image598.jpeg"/><Relationship Id="rId1" Type="http://schemas.openxmlformats.org/officeDocument/2006/relationships/slideLayout" Target="../slideLayouts/slideLayout7.xml"/></Relationships>
</file>

<file path=ppt/slides/_rels/slide369.xml.rels><?xml version="1.0" encoding="UTF-8" standalone="yes"?>
<Relationships xmlns="http://schemas.openxmlformats.org/package/2006/relationships"><Relationship Id="rId3" Type="http://schemas.openxmlformats.org/officeDocument/2006/relationships/image" Target="../media/image601.jpeg"/><Relationship Id="rId2" Type="http://schemas.openxmlformats.org/officeDocument/2006/relationships/image" Target="../media/image600.jpeg"/><Relationship Id="rId1" Type="http://schemas.openxmlformats.org/officeDocument/2006/relationships/slideLayout" Target="../slideLayouts/slideLayout7.xml"/></Relationships>
</file>

<file path=ppt/slides/_rels/slide370.xml.rels><?xml version="1.0" encoding="UTF-8" standalone="yes"?>
<Relationships xmlns="http://schemas.openxmlformats.org/package/2006/relationships"><Relationship Id="rId3" Type="http://schemas.openxmlformats.org/officeDocument/2006/relationships/image" Target="../media/image603.jpeg"/><Relationship Id="rId2" Type="http://schemas.openxmlformats.org/officeDocument/2006/relationships/image" Target="../media/image602.jpeg"/><Relationship Id="rId1" Type="http://schemas.openxmlformats.org/officeDocument/2006/relationships/slideLayout" Target="../slideLayouts/slideLayout7.xml"/></Relationships>
</file>

<file path=ppt/slides/_rels/slide371.xml.rels><?xml version="1.0" encoding="UTF-8" standalone="yes"?>
<Relationships xmlns="http://schemas.openxmlformats.org/package/2006/relationships"><Relationship Id="rId2" Type="http://schemas.openxmlformats.org/officeDocument/2006/relationships/image" Target="../media/image604.jpeg"/><Relationship Id="rId1" Type="http://schemas.openxmlformats.org/officeDocument/2006/relationships/slideLayout" Target="../slideLayouts/slideLayout7.xml"/></Relationships>
</file>

<file path=ppt/slides/_rels/slide372.xml.rels><?xml version="1.0" encoding="UTF-8" standalone="yes"?>
<Relationships xmlns="http://schemas.openxmlformats.org/package/2006/relationships"><Relationship Id="rId3" Type="http://schemas.openxmlformats.org/officeDocument/2006/relationships/image" Target="../media/image606.jpeg"/><Relationship Id="rId2" Type="http://schemas.openxmlformats.org/officeDocument/2006/relationships/image" Target="../media/image605.jpeg"/><Relationship Id="rId1" Type="http://schemas.openxmlformats.org/officeDocument/2006/relationships/slideLayout" Target="../slideLayouts/slideLayout7.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4.xml.rels><?xml version="1.0" encoding="UTF-8" standalone="yes"?>
<Relationships xmlns="http://schemas.openxmlformats.org/package/2006/relationships"><Relationship Id="rId3" Type="http://schemas.openxmlformats.org/officeDocument/2006/relationships/image" Target="../media/image608.jpeg"/><Relationship Id="rId2" Type="http://schemas.openxmlformats.org/officeDocument/2006/relationships/image" Target="../media/image607.jpeg"/><Relationship Id="rId1" Type="http://schemas.openxmlformats.org/officeDocument/2006/relationships/slideLayout" Target="../slideLayouts/slideLayout7.xml"/></Relationships>
</file>

<file path=ppt/slides/_rels/slide375.xml.rels><?xml version="1.0" encoding="UTF-8" standalone="yes"?>
<Relationships xmlns="http://schemas.openxmlformats.org/package/2006/relationships"><Relationship Id="rId3" Type="http://schemas.openxmlformats.org/officeDocument/2006/relationships/image" Target="../media/image610.jpeg"/><Relationship Id="rId2" Type="http://schemas.openxmlformats.org/officeDocument/2006/relationships/image" Target="../media/image609.jpeg"/><Relationship Id="rId1" Type="http://schemas.openxmlformats.org/officeDocument/2006/relationships/slideLayout" Target="../slideLayouts/slideLayout7.xml"/></Relationships>
</file>

<file path=ppt/slides/_rels/slide376.xml.rels><?xml version="1.0" encoding="UTF-8" standalone="yes"?>
<Relationships xmlns="http://schemas.openxmlformats.org/package/2006/relationships"><Relationship Id="rId3" Type="http://schemas.openxmlformats.org/officeDocument/2006/relationships/image" Target="../media/image612.jpeg"/><Relationship Id="rId2" Type="http://schemas.openxmlformats.org/officeDocument/2006/relationships/image" Target="../media/image611.jpeg"/><Relationship Id="rId1" Type="http://schemas.openxmlformats.org/officeDocument/2006/relationships/slideLayout" Target="../slideLayouts/slideLayout7.xml"/></Relationships>
</file>

<file path=ppt/slides/_rels/slide377.xml.rels><?xml version="1.0" encoding="UTF-8" standalone="yes"?>
<Relationships xmlns="http://schemas.openxmlformats.org/package/2006/relationships"><Relationship Id="rId3" Type="http://schemas.openxmlformats.org/officeDocument/2006/relationships/image" Target="../media/image614.jpeg"/><Relationship Id="rId2" Type="http://schemas.openxmlformats.org/officeDocument/2006/relationships/image" Target="../media/image613.jpeg"/><Relationship Id="rId1" Type="http://schemas.openxmlformats.org/officeDocument/2006/relationships/slideLayout" Target="../slideLayouts/slideLayout7.xml"/></Relationships>
</file>

<file path=ppt/slides/_rels/slide378.xml.rels><?xml version="1.0" encoding="UTF-8" standalone="yes"?>
<Relationships xmlns="http://schemas.openxmlformats.org/package/2006/relationships"><Relationship Id="rId3" Type="http://schemas.openxmlformats.org/officeDocument/2006/relationships/image" Target="../media/image616.jpeg"/><Relationship Id="rId2" Type="http://schemas.openxmlformats.org/officeDocument/2006/relationships/image" Target="../media/image615.jpeg"/><Relationship Id="rId1" Type="http://schemas.openxmlformats.org/officeDocument/2006/relationships/slideLayout" Target="../slideLayouts/slideLayout7.xml"/></Relationships>
</file>

<file path=ppt/slides/_rels/slide379.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617.jpeg"/><Relationship Id="rId1" Type="http://schemas.openxmlformats.org/officeDocument/2006/relationships/slideLayout" Target="../slideLayouts/slideLayout7.xml"/><Relationship Id="rId4" Type="http://schemas.openxmlformats.org/officeDocument/2006/relationships/image" Target="../media/image618.jpeg"/></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1.xml.rels><?xml version="1.0" encoding="UTF-8" standalone="yes"?>
<Relationships xmlns="http://schemas.openxmlformats.org/package/2006/relationships"><Relationship Id="rId3" Type="http://schemas.openxmlformats.org/officeDocument/2006/relationships/image" Target="../media/image620.jpeg"/><Relationship Id="rId2" Type="http://schemas.openxmlformats.org/officeDocument/2006/relationships/image" Target="../media/image619.jpeg"/><Relationship Id="rId1" Type="http://schemas.openxmlformats.org/officeDocument/2006/relationships/slideLayout" Target="../slideLayouts/slideLayout7.xml"/><Relationship Id="rId5" Type="http://schemas.openxmlformats.org/officeDocument/2006/relationships/image" Target="../media/image622.jpeg"/><Relationship Id="rId4" Type="http://schemas.openxmlformats.org/officeDocument/2006/relationships/image" Target="../media/image621.jpeg"/></Relationships>
</file>

<file path=ppt/slides/_rels/slide382.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623.jpeg"/><Relationship Id="rId1" Type="http://schemas.openxmlformats.org/officeDocument/2006/relationships/slideLayout" Target="../slideLayouts/slideLayout7.xml"/></Relationships>
</file>

<file path=ppt/slides/_rels/slide383.xml.rels><?xml version="1.0" encoding="UTF-8" standalone="yes"?>
<Relationships xmlns="http://schemas.openxmlformats.org/package/2006/relationships"><Relationship Id="rId3" Type="http://schemas.openxmlformats.org/officeDocument/2006/relationships/image" Target="../media/image625.jpeg"/><Relationship Id="rId2" Type="http://schemas.openxmlformats.org/officeDocument/2006/relationships/image" Target="../media/image624.jpeg"/><Relationship Id="rId1" Type="http://schemas.openxmlformats.org/officeDocument/2006/relationships/slideLayout" Target="../slideLayouts/slideLayout7.xml"/><Relationship Id="rId5" Type="http://schemas.openxmlformats.org/officeDocument/2006/relationships/image" Target="../media/image627.jpeg"/><Relationship Id="rId4" Type="http://schemas.openxmlformats.org/officeDocument/2006/relationships/image" Target="../media/image626.jpeg"/></Relationships>
</file>

<file path=ppt/slides/_rels/slide384.xml.rels><?xml version="1.0" encoding="UTF-8" standalone="yes"?>
<Relationships xmlns="http://schemas.openxmlformats.org/package/2006/relationships"><Relationship Id="rId2" Type="http://schemas.openxmlformats.org/officeDocument/2006/relationships/image" Target="../media/image628.jpeg"/><Relationship Id="rId1" Type="http://schemas.openxmlformats.org/officeDocument/2006/relationships/slideLayout" Target="../slideLayouts/slideLayout7.xml"/></Relationships>
</file>

<file path=ppt/slides/_rels/slide385.xml.rels><?xml version="1.0" encoding="UTF-8" standalone="yes"?>
<Relationships xmlns="http://schemas.openxmlformats.org/package/2006/relationships"><Relationship Id="rId2" Type="http://schemas.openxmlformats.org/officeDocument/2006/relationships/image" Target="../media/image629.jpeg"/><Relationship Id="rId1" Type="http://schemas.openxmlformats.org/officeDocument/2006/relationships/slideLayout" Target="../slideLayouts/slideLayout7.xml"/></Relationships>
</file>

<file path=ppt/slides/_rels/slide38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630.jpeg"/><Relationship Id="rId1" Type="http://schemas.openxmlformats.org/officeDocument/2006/relationships/slideLayout" Target="../slideLayouts/slideLayout7.xml"/></Relationships>
</file>

<file path=ppt/slides/_rels/slide387.xml.rels><?xml version="1.0" encoding="UTF-8" standalone="yes"?>
<Relationships xmlns="http://schemas.openxmlformats.org/package/2006/relationships"><Relationship Id="rId2" Type="http://schemas.openxmlformats.org/officeDocument/2006/relationships/image" Target="../media/image631.jpeg"/><Relationship Id="rId1" Type="http://schemas.openxmlformats.org/officeDocument/2006/relationships/slideLayout" Target="../slideLayouts/slideLayout7.xml"/></Relationships>
</file>

<file path=ppt/slides/_rels/slide388.xml.rels><?xml version="1.0" encoding="UTF-8" standalone="yes"?>
<Relationships xmlns="http://schemas.openxmlformats.org/package/2006/relationships"><Relationship Id="rId2" Type="http://schemas.openxmlformats.org/officeDocument/2006/relationships/image" Target="../media/image632.jpeg"/><Relationship Id="rId1" Type="http://schemas.openxmlformats.org/officeDocument/2006/relationships/slideLayout" Target="../slideLayouts/slideLayout7.xml"/></Relationships>
</file>

<file path=ppt/slides/_rels/slide389.xml.rels><?xml version="1.0" encoding="UTF-8" standalone="yes"?>
<Relationships xmlns="http://schemas.openxmlformats.org/package/2006/relationships"><Relationship Id="rId3" Type="http://schemas.openxmlformats.org/officeDocument/2006/relationships/image" Target="../media/image634.jpeg"/><Relationship Id="rId2" Type="http://schemas.openxmlformats.org/officeDocument/2006/relationships/image" Target="../media/image633.jpeg"/><Relationship Id="rId1" Type="http://schemas.openxmlformats.org/officeDocument/2006/relationships/slideLayout" Target="../slideLayouts/slideLayout7.xml"/><Relationship Id="rId4" Type="http://schemas.microsoft.com/office/2007/relationships/hdphoto" Target="../media/hdphoto16.wdp"/></Relationships>
</file>

<file path=ppt/slides/_rels/slide390.xml.rels><?xml version="1.0" encoding="UTF-8" standalone="yes"?>
<Relationships xmlns="http://schemas.openxmlformats.org/package/2006/relationships"><Relationship Id="rId2" Type="http://schemas.openxmlformats.org/officeDocument/2006/relationships/image" Target="../media/image635.jpeg"/><Relationship Id="rId1" Type="http://schemas.openxmlformats.org/officeDocument/2006/relationships/slideLayout" Target="../slideLayouts/slideLayout7.xml"/></Relationships>
</file>

<file path=ppt/slides/_rels/slide391.xml.rels><?xml version="1.0" encoding="UTF-8" standalone="yes"?>
<Relationships xmlns="http://schemas.openxmlformats.org/package/2006/relationships"><Relationship Id="rId3" Type="http://schemas.openxmlformats.org/officeDocument/2006/relationships/image" Target="../media/image637.jpeg"/><Relationship Id="rId2" Type="http://schemas.openxmlformats.org/officeDocument/2006/relationships/image" Target="../media/image636.jpeg"/><Relationship Id="rId1" Type="http://schemas.openxmlformats.org/officeDocument/2006/relationships/slideLayout" Target="../slideLayouts/slideLayout7.xml"/></Relationships>
</file>

<file path=ppt/slides/_rels/slide392.xml.rels><?xml version="1.0" encoding="UTF-8" standalone="yes"?>
<Relationships xmlns="http://schemas.openxmlformats.org/package/2006/relationships"><Relationship Id="rId2" Type="http://schemas.openxmlformats.org/officeDocument/2006/relationships/image" Target="../media/image638.jpeg"/><Relationship Id="rId1" Type="http://schemas.openxmlformats.org/officeDocument/2006/relationships/slideLayout" Target="../slideLayouts/slideLayout7.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4.xml.rels><?xml version="1.0" encoding="UTF-8" standalone="yes"?>
<Relationships xmlns="http://schemas.openxmlformats.org/package/2006/relationships"><Relationship Id="rId2" Type="http://schemas.openxmlformats.org/officeDocument/2006/relationships/image" Target="../media/image639.jpeg"/><Relationship Id="rId1" Type="http://schemas.openxmlformats.org/officeDocument/2006/relationships/slideLayout" Target="../slideLayouts/slideLayout7.xml"/></Relationships>
</file>

<file path=ppt/slides/_rels/slide395.xml.rels><?xml version="1.0" encoding="UTF-8" standalone="yes"?>
<Relationships xmlns="http://schemas.openxmlformats.org/package/2006/relationships"><Relationship Id="rId2" Type="http://schemas.openxmlformats.org/officeDocument/2006/relationships/image" Target="../media/image640.jpeg"/><Relationship Id="rId1" Type="http://schemas.openxmlformats.org/officeDocument/2006/relationships/slideLayout" Target="../slideLayouts/slideLayout7.xml"/></Relationships>
</file>

<file path=ppt/slides/_rels/slide396.xml.rels><?xml version="1.0" encoding="UTF-8" standalone="yes"?>
<Relationships xmlns="http://schemas.openxmlformats.org/package/2006/relationships"><Relationship Id="rId2" Type="http://schemas.openxmlformats.org/officeDocument/2006/relationships/image" Target="../media/image641.jpeg"/><Relationship Id="rId1" Type="http://schemas.openxmlformats.org/officeDocument/2006/relationships/slideLayout" Target="../slideLayouts/slideLayout7.xml"/></Relationships>
</file>

<file path=ppt/slides/_rels/slide397.xml.rels><?xml version="1.0" encoding="UTF-8" standalone="yes"?>
<Relationships xmlns="http://schemas.openxmlformats.org/package/2006/relationships"><Relationship Id="rId2" Type="http://schemas.openxmlformats.org/officeDocument/2006/relationships/image" Target="../media/image642.jpeg"/><Relationship Id="rId1" Type="http://schemas.openxmlformats.org/officeDocument/2006/relationships/slideLayout" Target="../slideLayouts/slideLayout7.xml"/></Relationships>
</file>

<file path=ppt/slides/_rels/slide398.xml.rels><?xml version="1.0" encoding="UTF-8" standalone="yes"?>
<Relationships xmlns="http://schemas.openxmlformats.org/package/2006/relationships"><Relationship Id="rId2" Type="http://schemas.openxmlformats.org/officeDocument/2006/relationships/image" Target="../media/image643.jpeg"/><Relationship Id="rId1" Type="http://schemas.openxmlformats.org/officeDocument/2006/relationships/slideLayout" Target="../slideLayouts/slideLayout7.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0.xml.rels><?xml version="1.0" encoding="UTF-8" standalone="yes"?>
<Relationships xmlns="http://schemas.openxmlformats.org/package/2006/relationships"><Relationship Id="rId2" Type="http://schemas.openxmlformats.org/officeDocument/2006/relationships/image" Target="../media/image644.jpeg"/><Relationship Id="rId1" Type="http://schemas.openxmlformats.org/officeDocument/2006/relationships/slideLayout" Target="../slideLayouts/slideLayout7.xml"/></Relationships>
</file>

<file path=ppt/slides/_rels/slide401.xml.rels><?xml version="1.0" encoding="UTF-8" standalone="yes"?>
<Relationships xmlns="http://schemas.openxmlformats.org/package/2006/relationships"><Relationship Id="rId2" Type="http://schemas.openxmlformats.org/officeDocument/2006/relationships/image" Target="../media/image645.jpeg"/><Relationship Id="rId1" Type="http://schemas.openxmlformats.org/officeDocument/2006/relationships/slideLayout" Target="../slideLayouts/slideLayout7.xml"/></Relationships>
</file>

<file path=ppt/slides/_rels/slide402.xml.rels><?xml version="1.0" encoding="UTF-8" standalone="yes"?>
<Relationships xmlns="http://schemas.openxmlformats.org/package/2006/relationships"><Relationship Id="rId2" Type="http://schemas.openxmlformats.org/officeDocument/2006/relationships/image" Target="../media/image646.jpeg"/><Relationship Id="rId1" Type="http://schemas.openxmlformats.org/officeDocument/2006/relationships/slideLayout" Target="../slideLayouts/slideLayout7.xml"/></Relationships>
</file>

<file path=ppt/slides/_rels/slide403.xml.rels><?xml version="1.0" encoding="UTF-8" standalone="yes"?>
<Relationships xmlns="http://schemas.openxmlformats.org/package/2006/relationships"><Relationship Id="rId2" Type="http://schemas.openxmlformats.org/officeDocument/2006/relationships/image" Target="../media/image647.jpeg"/><Relationship Id="rId1" Type="http://schemas.openxmlformats.org/officeDocument/2006/relationships/slideLayout" Target="../slideLayouts/slideLayout7.xml"/></Relationships>
</file>

<file path=ppt/slides/_rels/slide404.xml.rels><?xml version="1.0" encoding="UTF-8" standalone="yes"?>
<Relationships xmlns="http://schemas.openxmlformats.org/package/2006/relationships"><Relationship Id="rId2" Type="http://schemas.openxmlformats.org/officeDocument/2006/relationships/image" Target="../media/image648.jpeg"/><Relationship Id="rId1" Type="http://schemas.openxmlformats.org/officeDocument/2006/relationships/slideLayout" Target="../slideLayouts/slideLayout7.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6.xml.rels><?xml version="1.0" encoding="UTF-8" standalone="yes"?>
<Relationships xmlns="http://schemas.openxmlformats.org/package/2006/relationships"><Relationship Id="rId3" Type="http://schemas.openxmlformats.org/officeDocument/2006/relationships/image" Target="../media/image650.jpeg"/><Relationship Id="rId2" Type="http://schemas.openxmlformats.org/officeDocument/2006/relationships/image" Target="../media/image649.jpeg"/><Relationship Id="rId1" Type="http://schemas.openxmlformats.org/officeDocument/2006/relationships/slideLayout" Target="../slideLayouts/slideLayout7.xml"/></Relationships>
</file>

<file path=ppt/slides/_rels/slide407.xml.rels><?xml version="1.0" encoding="UTF-8" standalone="yes"?>
<Relationships xmlns="http://schemas.openxmlformats.org/package/2006/relationships"><Relationship Id="rId3" Type="http://schemas.openxmlformats.org/officeDocument/2006/relationships/image" Target="../media/image652.jpeg"/><Relationship Id="rId2" Type="http://schemas.openxmlformats.org/officeDocument/2006/relationships/image" Target="../media/image651.jpeg"/><Relationship Id="rId1" Type="http://schemas.openxmlformats.org/officeDocument/2006/relationships/slideLayout" Target="../slideLayouts/slideLayout7.xml"/></Relationships>
</file>

<file path=ppt/slides/_rels/slide408.xml.rels><?xml version="1.0" encoding="UTF-8" standalone="yes"?>
<Relationships xmlns="http://schemas.openxmlformats.org/package/2006/relationships"><Relationship Id="rId3" Type="http://schemas.openxmlformats.org/officeDocument/2006/relationships/image" Target="../media/image654.jpeg"/><Relationship Id="rId2" Type="http://schemas.openxmlformats.org/officeDocument/2006/relationships/image" Target="../media/image653.jpeg"/><Relationship Id="rId1" Type="http://schemas.openxmlformats.org/officeDocument/2006/relationships/slideLayout" Target="../slideLayouts/slideLayout7.xml"/></Relationships>
</file>

<file path=ppt/slides/_rels/slide409.xml.rels><?xml version="1.0" encoding="UTF-8" standalone="yes"?>
<Relationships xmlns="http://schemas.openxmlformats.org/package/2006/relationships"><Relationship Id="rId3" Type="http://schemas.openxmlformats.org/officeDocument/2006/relationships/image" Target="../media/image656.jpeg"/><Relationship Id="rId2" Type="http://schemas.openxmlformats.org/officeDocument/2006/relationships/image" Target="../media/image655.jpeg"/><Relationship Id="rId1" Type="http://schemas.openxmlformats.org/officeDocument/2006/relationships/slideLayout" Target="../slideLayouts/slideLayout7.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2" Type="http://schemas.openxmlformats.org/officeDocument/2006/relationships/image" Target="../media/image657.jpeg"/><Relationship Id="rId1" Type="http://schemas.openxmlformats.org/officeDocument/2006/relationships/slideLayout" Target="../slideLayouts/slideLayout7.xml"/></Relationships>
</file>

<file path=ppt/slides/_rels/slide412.xml.rels><?xml version="1.0" encoding="UTF-8" standalone="yes"?>
<Relationships xmlns="http://schemas.openxmlformats.org/package/2006/relationships"><Relationship Id="rId2" Type="http://schemas.openxmlformats.org/officeDocument/2006/relationships/image" Target="../media/image658.jpeg"/><Relationship Id="rId1" Type="http://schemas.openxmlformats.org/officeDocument/2006/relationships/slideLayout" Target="../slideLayouts/slideLayout7.xml"/></Relationships>
</file>

<file path=ppt/slides/_rels/slide413.xml.rels><?xml version="1.0" encoding="UTF-8" standalone="yes"?>
<Relationships xmlns="http://schemas.openxmlformats.org/package/2006/relationships"><Relationship Id="rId2" Type="http://schemas.openxmlformats.org/officeDocument/2006/relationships/image" Target="../media/image659.jpeg"/><Relationship Id="rId1" Type="http://schemas.openxmlformats.org/officeDocument/2006/relationships/slideLayout" Target="../slideLayouts/slideLayout7.xml"/></Relationships>
</file>

<file path=ppt/slides/_rels/slide414.xml.rels><?xml version="1.0" encoding="UTF-8" standalone="yes"?>
<Relationships xmlns="http://schemas.openxmlformats.org/package/2006/relationships"><Relationship Id="rId2" Type="http://schemas.openxmlformats.org/officeDocument/2006/relationships/image" Target="../media/image660.jpeg"/><Relationship Id="rId1" Type="http://schemas.openxmlformats.org/officeDocument/2006/relationships/slideLayout" Target="../slideLayouts/slideLayout7.xml"/></Relationships>
</file>

<file path=ppt/slides/_rels/slide415.xml.rels><?xml version="1.0" encoding="UTF-8" standalone="yes"?>
<Relationships xmlns="http://schemas.openxmlformats.org/package/2006/relationships"><Relationship Id="rId2" Type="http://schemas.openxmlformats.org/officeDocument/2006/relationships/image" Target="../media/image661.jpeg"/><Relationship Id="rId1" Type="http://schemas.openxmlformats.org/officeDocument/2006/relationships/slideLayout" Target="../slideLayouts/slideLayout7.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15416"/>
            <a:ext cx="9144000" cy="6466245"/>
          </a:xfrm>
          <a:prstGeom prst="rect">
            <a:avLst/>
          </a:prstGeom>
        </p:spPr>
      </p:pic>
      <p:sp>
        <p:nvSpPr>
          <p:cNvPr id="2" name="Nadpis 1"/>
          <p:cNvSpPr>
            <a:spLocks noGrp="1"/>
          </p:cNvSpPr>
          <p:nvPr>
            <p:ph type="ctrTitle"/>
          </p:nvPr>
        </p:nvSpPr>
        <p:spPr>
          <a:xfrm>
            <a:off x="685800" y="548680"/>
            <a:ext cx="7772400" cy="1470025"/>
          </a:xfrm>
        </p:spPr>
        <p:txBody>
          <a:bodyPr>
            <a:normAutofit/>
          </a:bodyPr>
          <a:lstStyle/>
          <a:p>
            <a:r>
              <a:rPr lang="cs-CZ" sz="4000" b="1" dirty="0" err="1">
                <a:solidFill>
                  <a:srgbClr val="FFCC66"/>
                </a:solidFill>
              </a:rPr>
              <a:t>ZUŠ</a:t>
            </a:r>
            <a:r>
              <a:rPr lang="cs-CZ" sz="4000" b="1" dirty="0">
                <a:solidFill>
                  <a:srgbClr val="FFCC66"/>
                </a:solidFill>
              </a:rPr>
              <a:t> Viléma Wünsche v </a:t>
            </a:r>
            <a:r>
              <a:rPr lang="cs-CZ" sz="4000" b="1" dirty="0" smtClean="0">
                <a:solidFill>
                  <a:srgbClr val="FFCC66"/>
                </a:solidFill>
              </a:rPr>
              <a:t>Šenově</a:t>
            </a:r>
            <a:br>
              <a:rPr lang="cs-CZ" sz="4000" b="1" dirty="0" smtClean="0">
                <a:solidFill>
                  <a:srgbClr val="FFCC66"/>
                </a:solidFill>
              </a:rPr>
            </a:br>
            <a:r>
              <a:rPr lang="cs-CZ" sz="4000" b="1" dirty="0" smtClean="0">
                <a:solidFill>
                  <a:srgbClr val="FFCC66"/>
                </a:solidFill>
              </a:rPr>
              <a:t>školní rok 2015/2016</a:t>
            </a:r>
            <a:endParaRPr lang="cs-CZ" sz="4000" b="1" dirty="0">
              <a:solidFill>
                <a:srgbClr val="FFCC66"/>
              </a:solidFill>
            </a:endParaRPr>
          </a:p>
        </p:txBody>
      </p:sp>
      <p:sp>
        <p:nvSpPr>
          <p:cNvPr id="3" name="Podnadpis 2"/>
          <p:cNvSpPr>
            <a:spLocks noGrp="1"/>
          </p:cNvSpPr>
          <p:nvPr>
            <p:ph type="subTitle" idx="1"/>
          </p:nvPr>
        </p:nvSpPr>
        <p:spPr>
          <a:xfrm>
            <a:off x="287524" y="3975142"/>
            <a:ext cx="8568952" cy="3001888"/>
          </a:xfrm>
        </p:spPr>
        <p:txBody>
          <a:bodyPr>
            <a:normAutofit/>
          </a:bodyPr>
          <a:lstStyle/>
          <a:p>
            <a:r>
              <a:rPr lang="cs-CZ" sz="4000" b="1" dirty="0" smtClean="0">
                <a:solidFill>
                  <a:srgbClr val="FFCC66"/>
                </a:solidFill>
              </a:rPr>
              <a:t>Přehlídka prací žáků výtvarného oboru</a:t>
            </a:r>
          </a:p>
          <a:p>
            <a:r>
              <a:rPr lang="cs-CZ" sz="4000" dirty="0" smtClean="0">
                <a:solidFill>
                  <a:srgbClr val="FFCC66"/>
                </a:solidFill>
              </a:rPr>
              <a:t>se studijním zaměřením</a:t>
            </a:r>
            <a:r>
              <a:rPr lang="cs-CZ" sz="4000" b="1" dirty="0">
                <a:solidFill>
                  <a:srgbClr val="FFCC66"/>
                </a:solidFill>
              </a:rPr>
              <a:t> </a:t>
            </a:r>
            <a:r>
              <a:rPr lang="cs-CZ" sz="4000" b="1" dirty="0" smtClean="0">
                <a:solidFill>
                  <a:srgbClr val="FFCC66"/>
                </a:solidFill>
              </a:rPr>
              <a:t>                          na multimediální tvorbu</a:t>
            </a:r>
            <a:endParaRPr lang="cs-CZ" sz="4000" dirty="0" smtClean="0">
              <a:solidFill>
                <a:srgbClr val="FFCC66"/>
              </a:solidFill>
            </a:endParaRPr>
          </a:p>
        </p:txBody>
      </p:sp>
    </p:spTree>
    <p:extLst>
      <p:ext uri="{BB962C8B-B14F-4D97-AF65-F5344CB8AC3E}">
        <p14:creationId xmlns:p14="http://schemas.microsoft.com/office/powerpoint/2010/main" val="2119467263"/>
      </p:ext>
    </p:extLst>
  </p:cSld>
  <p:clrMapOvr>
    <a:masterClrMapping/>
  </p:clrMapOvr>
  <p:transition spd="slow" advTm="6000">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6" name="Zástupný symbol pro obsah 2"/>
          <p:cNvSpPr txBox="1">
            <a:spLocks/>
          </p:cNvSpPr>
          <p:nvPr/>
        </p:nvSpPr>
        <p:spPr>
          <a:xfrm>
            <a:off x="966428" y="1733237"/>
            <a:ext cx="7211144" cy="327993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400" dirty="0" smtClean="0">
                <a:solidFill>
                  <a:schemeClr val="tx1"/>
                </a:solidFill>
              </a:rPr>
              <a:t>Vítáme Vás na přehlídce naší celoroční práce. </a:t>
            </a:r>
          </a:p>
          <a:p>
            <a:pPr algn="l"/>
            <a:r>
              <a:rPr lang="cs-CZ" sz="4400" dirty="0" smtClean="0">
                <a:solidFill>
                  <a:schemeClr val="tx1"/>
                </a:solidFill>
              </a:rPr>
              <a:t>Dovolte, abychom se Vám představili. </a:t>
            </a:r>
            <a:endParaRPr lang="cs-CZ" sz="4400" dirty="0">
              <a:solidFill>
                <a:schemeClr val="tx1"/>
              </a:solidFill>
            </a:endParaRPr>
          </a:p>
        </p:txBody>
      </p:sp>
      <p:sp>
        <p:nvSpPr>
          <p:cNvPr id="7" name="Veselý obličej 6"/>
          <p:cNvSpPr/>
          <p:nvPr/>
        </p:nvSpPr>
        <p:spPr>
          <a:xfrm>
            <a:off x="3779912" y="3933056"/>
            <a:ext cx="576064" cy="576064"/>
          </a:xfrm>
          <a:prstGeom prst="smileyFac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4000" dirty="0"/>
          </a:p>
        </p:txBody>
      </p:sp>
    </p:spTree>
    <p:extLst>
      <p:ext uri="{BB962C8B-B14F-4D97-AF65-F5344CB8AC3E}">
        <p14:creationId xmlns:p14="http://schemas.microsoft.com/office/powerpoint/2010/main" val="3737781709"/>
      </p:ext>
    </p:extLst>
  </p:cSld>
  <p:clrMapOvr>
    <a:masterClrMapping/>
  </p:clrMapOvr>
  <p:transition spd="slow" advTm="6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519"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2480" y="620688"/>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Veronika Nováková</a:t>
            </a:r>
          </a:p>
          <a:p>
            <a:pPr algn="ctr"/>
            <a:r>
              <a:rPr lang="cs-CZ" sz="2000" dirty="0" smtClean="0"/>
              <a:t>žákyně 3.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Zuzana Poláková</a:t>
            </a:r>
          </a:p>
          <a:p>
            <a:pPr algn="ctr"/>
            <a:r>
              <a:rPr lang="cs-CZ" sz="2000" dirty="0" smtClean="0"/>
              <a:t>žákyně 3. ročníku</a:t>
            </a:r>
          </a:p>
          <a:p>
            <a:pPr algn="ctr"/>
            <a:endParaRPr lang="cs-CZ" sz="2000" dirty="0"/>
          </a:p>
        </p:txBody>
      </p:sp>
    </p:spTree>
    <p:extLst>
      <p:ext uri="{BB962C8B-B14F-4D97-AF65-F5344CB8AC3E}">
        <p14:creationId xmlns:p14="http://schemas.microsoft.com/office/powerpoint/2010/main" val="785050635"/>
      </p:ext>
    </p:extLst>
  </p:cSld>
  <p:clrMapOvr>
    <a:masterClrMapping/>
  </p:clrMapOvr>
  <p:transition spd="slow" advTm="6000">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Michal Pleva</a:t>
            </a:r>
          </a:p>
          <a:p>
            <a:pPr algn="ctr"/>
            <a:r>
              <a:rPr lang="cs-CZ" sz="2000" dirty="0" smtClean="0"/>
              <a:t>žák 3.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Pavel Ožana</a:t>
            </a:r>
          </a:p>
          <a:p>
            <a:pPr algn="ctr"/>
            <a:r>
              <a:rPr lang="cs-CZ" sz="2000" dirty="0" smtClean="0"/>
              <a:t>žák 3. ročníku</a:t>
            </a:r>
          </a:p>
          <a:p>
            <a:pPr algn="ctr"/>
            <a:endParaRPr lang="cs-CZ" sz="2000" dirty="0"/>
          </a:p>
        </p:txBody>
      </p:sp>
    </p:spTree>
    <p:extLst>
      <p:ext uri="{BB962C8B-B14F-4D97-AF65-F5344CB8AC3E}">
        <p14:creationId xmlns:p14="http://schemas.microsoft.com/office/powerpoint/2010/main" val="1337109615"/>
      </p:ext>
    </p:extLst>
  </p:cSld>
  <p:clrMapOvr>
    <a:masterClrMapping/>
  </p:clrMapOvr>
  <p:transition spd="slow" advTm="6000">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Kristýna Runčáková</a:t>
            </a:r>
          </a:p>
          <a:p>
            <a:pPr algn="ctr"/>
            <a:r>
              <a:rPr lang="cs-CZ" sz="2000" dirty="0" smtClean="0"/>
              <a:t>žákyně 3.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Stella Zettlitzová</a:t>
            </a:r>
          </a:p>
          <a:p>
            <a:pPr algn="ctr"/>
            <a:r>
              <a:rPr lang="cs-CZ" sz="2000" dirty="0" smtClean="0"/>
              <a:t>žákyně 3. ročníku</a:t>
            </a:r>
          </a:p>
          <a:p>
            <a:pPr algn="ctr"/>
            <a:endParaRPr lang="cs-CZ" sz="2000" dirty="0"/>
          </a:p>
        </p:txBody>
      </p:sp>
    </p:spTree>
    <p:extLst>
      <p:ext uri="{BB962C8B-B14F-4D97-AF65-F5344CB8AC3E}">
        <p14:creationId xmlns:p14="http://schemas.microsoft.com/office/powerpoint/2010/main" val="3522079191"/>
      </p:ext>
    </p:extLst>
  </p:cSld>
  <p:clrMapOvr>
    <a:masterClrMapping/>
  </p:clrMapOvr>
  <p:transition spd="slow" advTm="6000">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David Exner</a:t>
            </a:r>
          </a:p>
          <a:p>
            <a:pPr algn="ctr"/>
            <a:r>
              <a:rPr lang="cs-CZ" sz="2000" dirty="0" smtClean="0"/>
              <a:t>žák 3.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Jakub Malík</a:t>
            </a:r>
          </a:p>
          <a:p>
            <a:pPr algn="ctr"/>
            <a:r>
              <a:rPr lang="cs-CZ" sz="2000" dirty="0" smtClean="0"/>
              <a:t>žák 3. ročníku</a:t>
            </a:r>
          </a:p>
          <a:p>
            <a:pPr algn="ctr"/>
            <a:endParaRPr lang="cs-CZ" sz="2000" dirty="0"/>
          </a:p>
        </p:txBody>
      </p:sp>
    </p:spTree>
    <p:extLst>
      <p:ext uri="{BB962C8B-B14F-4D97-AF65-F5344CB8AC3E}">
        <p14:creationId xmlns:p14="http://schemas.microsoft.com/office/powerpoint/2010/main" val="4150808673"/>
      </p:ext>
    </p:extLst>
  </p:cSld>
  <p:clrMapOvr>
    <a:masterClrMapping/>
  </p:clrMapOvr>
  <p:transition spd="slow" advTm="6000">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2975"/>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2480" y="542975"/>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Dominik Pasz</a:t>
            </a:r>
          </a:p>
          <a:p>
            <a:pPr algn="ctr"/>
            <a:r>
              <a:rPr lang="cs-CZ" sz="2000" dirty="0" smtClean="0"/>
              <a:t>žák 3.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Michal Poledník</a:t>
            </a:r>
          </a:p>
          <a:p>
            <a:pPr algn="ctr"/>
            <a:r>
              <a:rPr lang="cs-CZ" sz="2000" dirty="0" smtClean="0"/>
              <a:t>žák 3. ročníku</a:t>
            </a:r>
          </a:p>
          <a:p>
            <a:pPr algn="ctr"/>
            <a:endParaRPr lang="cs-CZ" sz="2000" dirty="0"/>
          </a:p>
        </p:txBody>
      </p:sp>
    </p:spTree>
    <p:extLst>
      <p:ext uri="{BB962C8B-B14F-4D97-AF65-F5344CB8AC3E}">
        <p14:creationId xmlns:p14="http://schemas.microsoft.com/office/powerpoint/2010/main" val="2344356806"/>
      </p:ext>
    </p:extLst>
  </p:cSld>
  <p:clrMapOvr>
    <a:masterClrMapping/>
  </p:clrMapOvr>
  <p:transition spd="slow" advTm="6000">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Barbora Ožanová</a:t>
            </a:r>
          </a:p>
          <a:p>
            <a:pPr algn="ctr"/>
            <a:r>
              <a:rPr lang="cs-CZ" sz="2000" dirty="0" smtClean="0"/>
              <a:t>žákyně 3.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Lenka Ježová</a:t>
            </a:r>
          </a:p>
          <a:p>
            <a:pPr algn="ctr"/>
            <a:r>
              <a:rPr lang="cs-CZ" sz="2000" dirty="0" smtClean="0"/>
              <a:t>žákyně 3. ročníku</a:t>
            </a:r>
          </a:p>
          <a:p>
            <a:pPr algn="ctr"/>
            <a:endParaRPr lang="cs-CZ" sz="2000" dirty="0"/>
          </a:p>
        </p:txBody>
      </p:sp>
    </p:spTree>
    <p:extLst>
      <p:ext uri="{BB962C8B-B14F-4D97-AF65-F5344CB8AC3E}">
        <p14:creationId xmlns:p14="http://schemas.microsoft.com/office/powerpoint/2010/main" val="3686312223"/>
      </p:ext>
    </p:extLst>
  </p:cSld>
  <p:clrMapOvr>
    <a:masterClrMapping/>
  </p:clrMapOvr>
  <p:transition spd="slow" advTm="6000">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Vít Peichl</a:t>
            </a:r>
          </a:p>
          <a:p>
            <a:pPr algn="ctr"/>
            <a:r>
              <a:rPr lang="cs-CZ" sz="2000" dirty="0" smtClean="0"/>
              <a:t>žák 3. ročníku</a:t>
            </a:r>
          </a:p>
          <a:p>
            <a:pPr algn="ctr"/>
            <a:endParaRPr lang="cs-CZ" sz="2000" dirty="0"/>
          </a:p>
        </p:txBody>
      </p:sp>
      <p:sp>
        <p:nvSpPr>
          <p:cNvPr id="5" name="TextovéPole 4"/>
          <p:cNvSpPr txBox="1"/>
          <p:nvPr/>
        </p:nvSpPr>
        <p:spPr>
          <a:xfrm>
            <a:off x="4752480" y="4869160"/>
            <a:ext cx="4140000" cy="892552"/>
          </a:xfrm>
          <a:prstGeom prst="rect">
            <a:avLst/>
          </a:prstGeom>
          <a:noFill/>
        </p:spPr>
        <p:txBody>
          <a:bodyPr wrap="square" rtlCol="0">
            <a:spAutoFit/>
          </a:bodyPr>
          <a:lstStyle/>
          <a:p>
            <a:pPr algn="ctr"/>
            <a:r>
              <a:rPr lang="cs-CZ" sz="3200" dirty="0" smtClean="0"/>
              <a:t>Zdeněk Tomis</a:t>
            </a:r>
          </a:p>
          <a:p>
            <a:pPr algn="ctr"/>
            <a:r>
              <a:rPr lang="cs-CZ" sz="2000" dirty="0" smtClean="0"/>
              <a:t>žák 3. ročníku</a:t>
            </a:r>
          </a:p>
        </p:txBody>
      </p:sp>
    </p:spTree>
    <p:extLst>
      <p:ext uri="{BB962C8B-B14F-4D97-AF65-F5344CB8AC3E}">
        <p14:creationId xmlns:p14="http://schemas.microsoft.com/office/powerpoint/2010/main" val="1830333374"/>
      </p:ext>
    </p:extLst>
  </p:cSld>
  <p:clrMapOvr>
    <a:masterClrMapping/>
  </p:clrMapOvr>
  <p:transition spd="slow" advTm="6000">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2480" y="552525"/>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52525"/>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Vojtěch Halada</a:t>
            </a:r>
          </a:p>
          <a:p>
            <a:pPr algn="ctr"/>
            <a:r>
              <a:rPr lang="cs-CZ" sz="2000" dirty="0" smtClean="0"/>
              <a:t>žák 2. ročníku</a:t>
            </a:r>
          </a:p>
          <a:p>
            <a:pPr algn="ctr"/>
            <a:endParaRPr lang="cs-CZ" sz="2000" dirty="0"/>
          </a:p>
        </p:txBody>
      </p:sp>
      <p:sp>
        <p:nvSpPr>
          <p:cNvPr id="5" name="TextovéPole 4"/>
          <p:cNvSpPr txBox="1"/>
          <p:nvPr/>
        </p:nvSpPr>
        <p:spPr>
          <a:xfrm>
            <a:off x="4752480" y="4869160"/>
            <a:ext cx="4140000" cy="892552"/>
          </a:xfrm>
          <a:prstGeom prst="rect">
            <a:avLst/>
          </a:prstGeom>
          <a:noFill/>
        </p:spPr>
        <p:txBody>
          <a:bodyPr wrap="square" rtlCol="0">
            <a:spAutoFit/>
          </a:bodyPr>
          <a:lstStyle/>
          <a:p>
            <a:pPr algn="ctr"/>
            <a:r>
              <a:rPr lang="cs-CZ" sz="3200" dirty="0" smtClean="0"/>
              <a:t>Jan Holuša</a:t>
            </a:r>
          </a:p>
          <a:p>
            <a:pPr algn="ctr"/>
            <a:r>
              <a:rPr lang="cs-CZ" sz="2000" dirty="0" smtClean="0"/>
              <a:t>žák 3. ročníku</a:t>
            </a:r>
          </a:p>
        </p:txBody>
      </p:sp>
    </p:spTree>
    <p:extLst>
      <p:ext uri="{BB962C8B-B14F-4D97-AF65-F5344CB8AC3E}">
        <p14:creationId xmlns:p14="http://schemas.microsoft.com/office/powerpoint/2010/main" val="1063354034"/>
      </p:ext>
    </p:extLst>
  </p:cSld>
  <p:clrMapOvr>
    <a:masterClrMapping/>
  </p:clrMapOvr>
  <p:transition spd="slow" advTm="6000">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Jan Vaněk </a:t>
            </a:r>
          </a:p>
          <a:p>
            <a:pPr algn="ctr"/>
            <a:r>
              <a:rPr lang="cs-CZ" sz="2000" dirty="0" smtClean="0"/>
              <a:t>žáky 3.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Jiří Vaněk</a:t>
            </a:r>
          </a:p>
          <a:p>
            <a:pPr algn="ctr"/>
            <a:r>
              <a:rPr lang="cs-CZ" sz="2000" dirty="0" smtClean="0"/>
              <a:t>žák 3. ročníku</a:t>
            </a:r>
          </a:p>
          <a:p>
            <a:pPr algn="ctr"/>
            <a:endParaRPr lang="cs-CZ" sz="2000" dirty="0"/>
          </a:p>
        </p:txBody>
      </p:sp>
    </p:spTree>
    <p:extLst>
      <p:ext uri="{BB962C8B-B14F-4D97-AF65-F5344CB8AC3E}">
        <p14:creationId xmlns:p14="http://schemas.microsoft.com/office/powerpoint/2010/main" val="2650520766"/>
      </p:ext>
    </p:extLst>
  </p:cSld>
  <p:clrMapOvr>
    <a:masterClrMapping/>
  </p:clrMapOvr>
  <p:transition spd="slow" advTm="6000">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Stella Drgová</a:t>
            </a:r>
          </a:p>
          <a:p>
            <a:pPr algn="ctr"/>
            <a:r>
              <a:rPr lang="cs-CZ" sz="2000" dirty="0" smtClean="0"/>
              <a:t>žákyně 2.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Christine Skopková</a:t>
            </a:r>
          </a:p>
          <a:p>
            <a:pPr algn="ctr"/>
            <a:r>
              <a:rPr lang="cs-CZ" sz="2000" dirty="0" smtClean="0"/>
              <a:t>žákyně 2. ročníku</a:t>
            </a:r>
          </a:p>
          <a:p>
            <a:pPr algn="ctr"/>
            <a:endParaRPr lang="cs-CZ" sz="2000" dirty="0"/>
          </a:p>
        </p:txBody>
      </p:sp>
    </p:spTree>
    <p:extLst>
      <p:ext uri="{BB962C8B-B14F-4D97-AF65-F5344CB8AC3E}">
        <p14:creationId xmlns:p14="http://schemas.microsoft.com/office/powerpoint/2010/main" val="4033099317"/>
      </p:ext>
    </p:extLst>
  </p:cSld>
  <p:clrMapOvr>
    <a:masterClrMapping/>
  </p:clrMapOvr>
  <p:transition spd="slow" advTm="6000">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Iva Zettlitzová</a:t>
            </a:r>
          </a:p>
          <a:p>
            <a:pPr algn="ctr"/>
            <a:r>
              <a:rPr lang="cs-CZ" sz="2000" dirty="0" smtClean="0"/>
              <a:t>žákyně 2.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Kateřina Kobylková</a:t>
            </a:r>
          </a:p>
          <a:p>
            <a:pPr algn="ctr"/>
            <a:r>
              <a:rPr lang="cs-CZ" sz="2000" dirty="0" smtClean="0"/>
              <a:t>žákyně 2. ročníku</a:t>
            </a:r>
          </a:p>
          <a:p>
            <a:pPr algn="ctr"/>
            <a:endParaRPr lang="cs-CZ" sz="2000" dirty="0"/>
          </a:p>
        </p:txBody>
      </p:sp>
    </p:spTree>
    <p:extLst>
      <p:ext uri="{BB962C8B-B14F-4D97-AF65-F5344CB8AC3E}">
        <p14:creationId xmlns:p14="http://schemas.microsoft.com/office/powerpoint/2010/main" val="4148651159"/>
      </p:ext>
    </p:extLst>
  </p:cSld>
  <p:clrMapOvr>
    <a:masterClrMapping/>
  </p:clrMapOvr>
  <p:transition spd="slow" advTm="6000">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2480" y="548680"/>
            <a:ext cx="4140000" cy="41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8680"/>
            <a:ext cx="4140000" cy="4140000"/>
          </a:xfrm>
          <a:prstGeom prst="rect">
            <a:avLst/>
          </a:prstGeom>
        </p:spPr>
      </p:pic>
      <p:sp>
        <p:nvSpPr>
          <p:cNvPr id="4" name="TextovéPole 3"/>
          <p:cNvSpPr txBox="1"/>
          <p:nvPr/>
        </p:nvSpPr>
        <p:spPr>
          <a:xfrm>
            <a:off x="248519" y="4869160"/>
            <a:ext cx="4140000" cy="1200329"/>
          </a:xfrm>
          <a:prstGeom prst="rect">
            <a:avLst/>
          </a:prstGeom>
          <a:noFill/>
        </p:spPr>
        <p:txBody>
          <a:bodyPr wrap="square" rtlCol="0">
            <a:spAutoFit/>
          </a:bodyPr>
          <a:lstStyle/>
          <a:p>
            <a:pPr algn="ctr"/>
            <a:r>
              <a:rPr lang="cs-CZ" sz="3200" dirty="0" smtClean="0"/>
              <a:t>Kryštof Sladký</a:t>
            </a:r>
          </a:p>
          <a:p>
            <a:pPr algn="ctr"/>
            <a:r>
              <a:rPr lang="cs-CZ" sz="2000" dirty="0" smtClean="0"/>
              <a:t>žák 2. ročníku</a:t>
            </a:r>
          </a:p>
          <a:p>
            <a:pPr algn="ctr"/>
            <a:endParaRPr lang="cs-CZ" sz="2000" dirty="0"/>
          </a:p>
        </p:txBody>
      </p:sp>
      <p:sp>
        <p:nvSpPr>
          <p:cNvPr id="5" name="TextovéPole 4"/>
          <p:cNvSpPr txBox="1"/>
          <p:nvPr/>
        </p:nvSpPr>
        <p:spPr>
          <a:xfrm>
            <a:off x="4752480" y="4869160"/>
            <a:ext cx="4140000" cy="1200329"/>
          </a:xfrm>
          <a:prstGeom prst="rect">
            <a:avLst/>
          </a:prstGeom>
          <a:noFill/>
        </p:spPr>
        <p:txBody>
          <a:bodyPr wrap="square" rtlCol="0">
            <a:spAutoFit/>
          </a:bodyPr>
          <a:lstStyle/>
          <a:p>
            <a:pPr algn="ctr"/>
            <a:r>
              <a:rPr lang="cs-CZ" sz="3200" dirty="0" smtClean="0"/>
              <a:t>Pavel Kunc</a:t>
            </a:r>
          </a:p>
          <a:p>
            <a:pPr algn="ctr"/>
            <a:r>
              <a:rPr lang="cs-CZ" sz="2000" dirty="0" smtClean="0"/>
              <a:t>žák 2. ročníku</a:t>
            </a:r>
          </a:p>
          <a:p>
            <a:pPr algn="ctr"/>
            <a:endParaRPr lang="cs-CZ" sz="2000" dirty="0"/>
          </a:p>
        </p:txBody>
      </p:sp>
    </p:spTree>
    <p:extLst>
      <p:ext uri="{BB962C8B-B14F-4D97-AF65-F5344CB8AC3E}">
        <p14:creationId xmlns:p14="http://schemas.microsoft.com/office/powerpoint/2010/main" val="1587042966"/>
      </p:ext>
    </p:extLst>
  </p:cSld>
  <p:clrMapOvr>
    <a:masterClrMapping/>
  </p:clrMapOvr>
  <p:transition spd="slow" advTm="6000">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2000" y="548680"/>
            <a:ext cx="4140000" cy="4140000"/>
          </a:xfrm>
          <a:prstGeom prst="rect">
            <a:avLst/>
          </a:prstGeom>
        </p:spPr>
      </p:pic>
      <p:sp>
        <p:nvSpPr>
          <p:cNvPr id="3" name="TextovéPole 2"/>
          <p:cNvSpPr txBox="1"/>
          <p:nvPr/>
        </p:nvSpPr>
        <p:spPr>
          <a:xfrm>
            <a:off x="2502000" y="4869160"/>
            <a:ext cx="4140000" cy="1200329"/>
          </a:xfrm>
          <a:prstGeom prst="rect">
            <a:avLst/>
          </a:prstGeom>
          <a:noFill/>
        </p:spPr>
        <p:txBody>
          <a:bodyPr wrap="square" rtlCol="0">
            <a:spAutoFit/>
          </a:bodyPr>
          <a:lstStyle/>
          <a:p>
            <a:pPr algn="ctr"/>
            <a:r>
              <a:rPr lang="cs-CZ" sz="3200" dirty="0" smtClean="0"/>
              <a:t>Ferdinand Buchta</a:t>
            </a:r>
          </a:p>
          <a:p>
            <a:pPr algn="ctr"/>
            <a:r>
              <a:rPr lang="cs-CZ" sz="2000" dirty="0" smtClean="0"/>
              <a:t>žák 2. ročníku</a:t>
            </a:r>
          </a:p>
          <a:p>
            <a:pPr algn="ctr"/>
            <a:endParaRPr lang="cs-CZ" sz="2000" dirty="0"/>
          </a:p>
        </p:txBody>
      </p:sp>
    </p:spTree>
    <p:extLst>
      <p:ext uri="{BB962C8B-B14F-4D97-AF65-F5344CB8AC3E}">
        <p14:creationId xmlns:p14="http://schemas.microsoft.com/office/powerpoint/2010/main" val="1549311896"/>
      </p:ext>
    </p:extLst>
  </p:cSld>
  <p:clrMapOvr>
    <a:masterClrMapping/>
  </p:clrMapOvr>
  <p:transition spd="slow" advTm="6000">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971600" y="1166843"/>
            <a:ext cx="7200800" cy="4524315"/>
          </a:xfrm>
          <a:prstGeom prst="rect">
            <a:avLst/>
          </a:prstGeom>
          <a:noFill/>
        </p:spPr>
        <p:txBody>
          <a:bodyPr wrap="square" rtlCol="0">
            <a:spAutoFit/>
          </a:bodyPr>
          <a:lstStyle/>
          <a:p>
            <a:r>
              <a:rPr lang="cs-CZ" sz="3600" dirty="0" smtClean="0"/>
              <a:t>Naposledy jsme se viděli 15.5.2015, do konce školního roku zbývalo ještě 6 týdnů a my jsme rozhodně nezaháleli. </a:t>
            </a:r>
          </a:p>
          <a:p>
            <a:r>
              <a:rPr lang="cs-CZ" sz="3600" dirty="0" smtClean="0"/>
              <a:t>Podívejte se, co jsme všechno stihli vytvořit, než jsme se dočkali vysvědčení a vytoužených letních prázdnin…</a:t>
            </a:r>
            <a:endParaRPr lang="cs-CZ" sz="3600" dirty="0"/>
          </a:p>
        </p:txBody>
      </p:sp>
    </p:spTree>
    <p:extLst>
      <p:ext uri="{BB962C8B-B14F-4D97-AF65-F5344CB8AC3E}">
        <p14:creationId xmlns:p14="http://schemas.microsoft.com/office/powerpoint/2010/main" val="72852962"/>
      </p:ext>
    </p:extLst>
  </p:cSld>
  <p:clrMapOvr>
    <a:masterClrMapping/>
  </p:clrMapOvr>
  <p:transition spd="slow" advTm="10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319348"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1378" y="549000"/>
            <a:ext cx="4321102" cy="5760000"/>
          </a:xfrm>
          <a:prstGeom prst="rect">
            <a:avLst/>
          </a:prstGeom>
        </p:spPr>
      </p:pic>
      <p:sp>
        <p:nvSpPr>
          <p:cNvPr id="4" name="TextovéPole 3"/>
          <p:cNvSpPr txBox="1"/>
          <p:nvPr/>
        </p:nvSpPr>
        <p:spPr>
          <a:xfrm>
            <a:off x="251520" y="6309000"/>
            <a:ext cx="4320480" cy="400110"/>
          </a:xfrm>
          <a:prstGeom prst="rect">
            <a:avLst/>
          </a:prstGeom>
          <a:noFill/>
        </p:spPr>
        <p:txBody>
          <a:bodyPr wrap="square" rtlCol="0">
            <a:spAutoFit/>
          </a:bodyPr>
          <a:lstStyle>
            <a:defPPr>
              <a:defRPr lang="cs-CZ"/>
            </a:defPPr>
            <a:lvl1pPr>
              <a:defRPr sz="2000"/>
            </a:lvl1pPr>
          </a:lstStyle>
          <a:p>
            <a:pPr algn="ctr"/>
            <a:r>
              <a:rPr lang="cs-CZ" dirty="0"/>
              <a:t>autor Ferdinand Buchta</a:t>
            </a:r>
          </a:p>
        </p:txBody>
      </p:sp>
      <p:sp>
        <p:nvSpPr>
          <p:cNvPr id="5" name="TextovéPole 4"/>
          <p:cNvSpPr txBox="1"/>
          <p:nvPr/>
        </p:nvSpPr>
        <p:spPr>
          <a:xfrm>
            <a:off x="4572000" y="6302223"/>
            <a:ext cx="4299346" cy="400110"/>
          </a:xfrm>
          <a:prstGeom prst="rect">
            <a:avLst/>
          </a:prstGeom>
          <a:noFill/>
        </p:spPr>
        <p:txBody>
          <a:bodyPr wrap="square" rtlCol="0">
            <a:spAutoFit/>
          </a:bodyPr>
          <a:lstStyle>
            <a:defPPr>
              <a:defRPr lang="cs-CZ"/>
            </a:defPPr>
            <a:lvl1pPr>
              <a:defRPr sz="2000"/>
            </a:lvl1pPr>
          </a:lstStyle>
          <a:p>
            <a:pPr algn="ctr"/>
            <a:r>
              <a:rPr lang="cs-CZ" dirty="0"/>
              <a:t>autor Tereza Haladová</a:t>
            </a:r>
          </a:p>
        </p:txBody>
      </p:sp>
      <p:sp>
        <p:nvSpPr>
          <p:cNvPr id="6" name="TextovéPole 5"/>
          <p:cNvSpPr txBox="1"/>
          <p:nvPr/>
        </p:nvSpPr>
        <p:spPr>
          <a:xfrm>
            <a:off x="2260855" y="179348"/>
            <a:ext cx="4622291" cy="400110"/>
          </a:xfrm>
          <a:prstGeom prst="rect">
            <a:avLst/>
          </a:prstGeom>
          <a:noFill/>
        </p:spPr>
        <p:txBody>
          <a:bodyPr wrap="none" rtlCol="0">
            <a:spAutoFit/>
          </a:bodyPr>
          <a:lstStyle/>
          <a:p>
            <a:r>
              <a:rPr lang="cs-CZ" sz="2000" spc="600" smtClean="0"/>
              <a:t>Co mám v hlavě - akvarel</a:t>
            </a:r>
            <a:endParaRPr lang="cs-CZ" sz="2000" spc="600"/>
          </a:p>
        </p:txBody>
      </p:sp>
    </p:spTree>
    <p:extLst>
      <p:ext uri="{BB962C8B-B14F-4D97-AF65-F5344CB8AC3E}">
        <p14:creationId xmlns:p14="http://schemas.microsoft.com/office/powerpoint/2010/main" val="2095257117"/>
      </p:ext>
    </p:extLst>
  </p:cSld>
  <p:clrMapOvr>
    <a:masterClrMapping/>
  </p:clrMapOvr>
  <p:transition spd="slow" advTm="6000">
    <p:cov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C609E"/>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2480" y="549000"/>
            <a:ext cx="3840000"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564" y="549000"/>
            <a:ext cx="3839316" cy="5760000"/>
          </a:xfrm>
          <a:prstGeom prst="rect">
            <a:avLst/>
          </a:prstGeom>
        </p:spPr>
      </p:pic>
      <p:sp>
        <p:nvSpPr>
          <p:cNvPr id="4" name="TextovéPole 3"/>
          <p:cNvSpPr txBox="1"/>
          <p:nvPr/>
        </p:nvSpPr>
        <p:spPr>
          <a:xfrm>
            <a:off x="251520" y="6309000"/>
            <a:ext cx="3843360" cy="400110"/>
          </a:xfrm>
          <a:prstGeom prst="rect">
            <a:avLst/>
          </a:prstGeom>
          <a:noFill/>
        </p:spPr>
        <p:txBody>
          <a:bodyPr wrap="square" rtlCol="0">
            <a:spAutoFit/>
          </a:bodyPr>
          <a:lstStyle>
            <a:defPPr>
              <a:defRPr lang="cs-CZ"/>
            </a:defPPr>
            <a:lvl1pPr algn="ctr">
              <a:defRPr sz="2000"/>
            </a:lvl1pPr>
          </a:lstStyle>
          <a:p>
            <a:r>
              <a:rPr lang="cs-CZ" dirty="0"/>
              <a:t>autor Christine </a:t>
            </a:r>
            <a:r>
              <a:rPr lang="cs-CZ" dirty="0" err="1"/>
              <a:t>Skopková</a:t>
            </a:r>
            <a:endParaRPr lang="cs-CZ" dirty="0"/>
          </a:p>
        </p:txBody>
      </p:sp>
      <p:sp>
        <p:nvSpPr>
          <p:cNvPr id="5" name="TextovéPole 4"/>
          <p:cNvSpPr txBox="1"/>
          <p:nvPr/>
        </p:nvSpPr>
        <p:spPr>
          <a:xfrm>
            <a:off x="5052480" y="6302223"/>
            <a:ext cx="3840000"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Kryštof Sladký</a:t>
            </a:r>
            <a:endParaRPr lang="cs-CZ" dirty="0"/>
          </a:p>
        </p:txBody>
      </p:sp>
      <p:sp>
        <p:nvSpPr>
          <p:cNvPr id="6" name="TextovéPole 5"/>
          <p:cNvSpPr txBox="1"/>
          <p:nvPr/>
        </p:nvSpPr>
        <p:spPr>
          <a:xfrm>
            <a:off x="2260855" y="179348"/>
            <a:ext cx="4622291" cy="400110"/>
          </a:xfrm>
          <a:prstGeom prst="rect">
            <a:avLst/>
          </a:prstGeom>
          <a:noFill/>
        </p:spPr>
        <p:txBody>
          <a:bodyPr wrap="none" rtlCol="0">
            <a:spAutoFit/>
          </a:bodyPr>
          <a:lstStyle/>
          <a:p>
            <a:r>
              <a:rPr lang="cs-CZ" sz="2000" spc="600" smtClean="0"/>
              <a:t>Co mám v hlavě - akvarel</a:t>
            </a:r>
            <a:endParaRPr lang="cs-CZ" sz="2000" spc="600"/>
          </a:p>
        </p:txBody>
      </p:sp>
    </p:spTree>
    <p:extLst>
      <p:ext uri="{BB962C8B-B14F-4D97-AF65-F5344CB8AC3E}">
        <p14:creationId xmlns:p14="http://schemas.microsoft.com/office/powerpoint/2010/main" val="4132534629"/>
      </p:ext>
    </p:extLst>
  </p:cSld>
  <p:clrMapOvr>
    <a:masterClrMapping/>
  </p:clrMapOvr>
  <p:transition spd="slow" advTm="6000">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38D55"/>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421" y="549000"/>
            <a:ext cx="4320579"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3151" y="549000"/>
            <a:ext cx="3839329" cy="5760000"/>
          </a:xfrm>
          <a:prstGeom prst="rect">
            <a:avLst/>
          </a:prstGeom>
        </p:spPr>
      </p:pic>
      <p:sp>
        <p:nvSpPr>
          <p:cNvPr id="4" name="TextovéPole 3"/>
          <p:cNvSpPr txBox="1"/>
          <p:nvPr/>
        </p:nvSpPr>
        <p:spPr>
          <a:xfrm>
            <a:off x="251520" y="6309000"/>
            <a:ext cx="4320480"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Vojtěch Halada</a:t>
            </a:r>
            <a:endParaRPr lang="cs-CZ" dirty="0"/>
          </a:p>
        </p:txBody>
      </p:sp>
      <p:sp>
        <p:nvSpPr>
          <p:cNvPr id="5" name="TextovéPole 4"/>
          <p:cNvSpPr txBox="1"/>
          <p:nvPr/>
        </p:nvSpPr>
        <p:spPr>
          <a:xfrm>
            <a:off x="5053151" y="6302223"/>
            <a:ext cx="3839329"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Katka Kobylková</a:t>
            </a:r>
            <a:endParaRPr lang="cs-CZ" dirty="0"/>
          </a:p>
        </p:txBody>
      </p:sp>
      <p:sp>
        <p:nvSpPr>
          <p:cNvPr id="6" name="TextovéPole 5"/>
          <p:cNvSpPr txBox="1"/>
          <p:nvPr/>
        </p:nvSpPr>
        <p:spPr>
          <a:xfrm>
            <a:off x="2260855" y="179348"/>
            <a:ext cx="4622291" cy="400110"/>
          </a:xfrm>
          <a:prstGeom prst="rect">
            <a:avLst/>
          </a:prstGeom>
          <a:noFill/>
        </p:spPr>
        <p:txBody>
          <a:bodyPr wrap="none" rtlCol="0">
            <a:spAutoFit/>
          </a:bodyPr>
          <a:lstStyle/>
          <a:p>
            <a:r>
              <a:rPr lang="cs-CZ" sz="2000" spc="600" smtClean="0"/>
              <a:t>Co mám v hlavě - akvarel</a:t>
            </a:r>
            <a:endParaRPr lang="cs-CZ" sz="2000" spc="600"/>
          </a:p>
        </p:txBody>
      </p:sp>
    </p:spTree>
    <p:extLst>
      <p:ext uri="{BB962C8B-B14F-4D97-AF65-F5344CB8AC3E}">
        <p14:creationId xmlns:p14="http://schemas.microsoft.com/office/powerpoint/2010/main" val="287245184"/>
      </p:ext>
    </p:extLst>
  </p:cSld>
  <p:clrMapOvr>
    <a:masterClrMapping/>
  </p:clrMapOvr>
  <p:transition spd="slow" advTm="6000">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extovéPole 1"/>
          <p:cNvSpPr txBox="1"/>
          <p:nvPr/>
        </p:nvSpPr>
        <p:spPr>
          <a:xfrm>
            <a:off x="971600" y="1443841"/>
            <a:ext cx="7200800" cy="3970318"/>
          </a:xfrm>
          <a:prstGeom prst="rect">
            <a:avLst/>
          </a:prstGeom>
          <a:noFill/>
        </p:spPr>
        <p:txBody>
          <a:bodyPr wrap="square" rtlCol="0">
            <a:spAutoFit/>
          </a:bodyPr>
          <a:lstStyle/>
          <a:p>
            <a:r>
              <a:rPr lang="cs-CZ" sz="3600" smtClean="0"/>
              <a:t>Pavlíka Kunce se Zdeňkem Tomisem zaujal impresionistický způsob malby a poprvé v životě se pokusili namalovat obraz v tomto stylu. </a:t>
            </a:r>
          </a:p>
          <a:p>
            <a:r>
              <a:rPr lang="cs-CZ" sz="3600" smtClean="0"/>
              <a:t>Určitě jim patří cena za odvahu           a hlavně pochvala paní učitelky         za velmi zdařilá dílka.</a:t>
            </a:r>
            <a:endParaRPr lang="cs-CZ" sz="3600"/>
          </a:p>
        </p:txBody>
      </p:sp>
    </p:spTree>
    <p:extLst>
      <p:ext uri="{BB962C8B-B14F-4D97-AF65-F5344CB8AC3E}">
        <p14:creationId xmlns:p14="http://schemas.microsoft.com/office/powerpoint/2010/main" val="3868589695"/>
      </p:ext>
    </p:extLst>
  </p:cSld>
  <p:clrMapOvr>
    <a:masterClrMapping/>
  </p:clrMapOvr>
  <p:transition spd="slow" advTm="9000">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986143230"/>
      </p:ext>
    </p:extLst>
  </p:cSld>
  <p:clrMapOvr>
    <a:masterClrMapping/>
  </p:clrMapOvr>
  <p:transition spd="slow" advTm="6000">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4664"/>
            <a:ext cx="8640000" cy="6081514"/>
          </a:xfrm>
          <a:prstGeom prst="rect">
            <a:avLst/>
          </a:prstGeom>
        </p:spPr>
      </p:pic>
      <p:sp>
        <p:nvSpPr>
          <p:cNvPr id="3" name="TextovéPole 2"/>
          <p:cNvSpPr txBox="1"/>
          <p:nvPr/>
        </p:nvSpPr>
        <p:spPr>
          <a:xfrm>
            <a:off x="3611417" y="6457890"/>
            <a:ext cx="1921167" cy="400110"/>
          </a:xfrm>
          <a:prstGeom prst="rect">
            <a:avLst/>
          </a:prstGeom>
          <a:noFill/>
        </p:spPr>
        <p:txBody>
          <a:bodyPr wrap="none" rtlCol="0">
            <a:spAutoFit/>
          </a:bodyPr>
          <a:lstStyle>
            <a:defPPr>
              <a:defRPr lang="cs-CZ"/>
            </a:defPPr>
            <a:lvl1pPr>
              <a:defRPr sz="2000"/>
            </a:lvl1pPr>
          </a:lstStyle>
          <a:p>
            <a:r>
              <a:rPr lang="cs-CZ"/>
              <a:t>autor P</a:t>
            </a:r>
            <a:r>
              <a:rPr lang="cs-CZ" smtClean="0"/>
              <a:t>avel Kunc</a:t>
            </a:r>
            <a:endParaRPr lang="cs-CZ"/>
          </a:p>
        </p:txBody>
      </p:sp>
      <p:sp>
        <p:nvSpPr>
          <p:cNvPr id="5" name="TextovéPole 4"/>
          <p:cNvSpPr txBox="1"/>
          <p:nvPr/>
        </p:nvSpPr>
        <p:spPr>
          <a:xfrm>
            <a:off x="2258001" y="4554"/>
            <a:ext cx="4627998" cy="400110"/>
          </a:xfrm>
          <a:prstGeom prst="rect">
            <a:avLst/>
          </a:prstGeom>
          <a:noFill/>
        </p:spPr>
        <p:txBody>
          <a:bodyPr wrap="none" rtlCol="0">
            <a:spAutoFit/>
          </a:bodyPr>
          <a:lstStyle/>
          <a:p>
            <a:r>
              <a:rPr lang="cs-CZ" sz="2000" spc="600" smtClean="0"/>
              <a:t>Impresionismus- tempera</a:t>
            </a:r>
            <a:endParaRPr lang="cs-CZ" sz="2000" spc="600"/>
          </a:p>
        </p:txBody>
      </p:sp>
    </p:spTree>
    <p:extLst>
      <p:ext uri="{BB962C8B-B14F-4D97-AF65-F5344CB8AC3E}">
        <p14:creationId xmlns:p14="http://schemas.microsoft.com/office/powerpoint/2010/main" val="1332698705"/>
      </p:ext>
    </p:extLst>
  </p:cSld>
  <p:clrMapOvr>
    <a:masterClrMapping/>
  </p:clrMapOvr>
  <p:transition spd="slow" advTm="6000">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715" y="388800"/>
            <a:ext cx="8574571" cy="6080400"/>
          </a:xfrm>
          <a:prstGeom prst="rect">
            <a:avLst/>
          </a:prstGeom>
        </p:spPr>
      </p:pic>
      <p:sp>
        <p:nvSpPr>
          <p:cNvPr id="3" name="TextovéPole 2"/>
          <p:cNvSpPr txBox="1"/>
          <p:nvPr/>
        </p:nvSpPr>
        <p:spPr>
          <a:xfrm>
            <a:off x="3611417" y="6457890"/>
            <a:ext cx="2229841" cy="400110"/>
          </a:xfrm>
          <a:prstGeom prst="rect">
            <a:avLst/>
          </a:prstGeom>
          <a:noFill/>
        </p:spPr>
        <p:txBody>
          <a:bodyPr wrap="none" rtlCol="0">
            <a:spAutoFit/>
          </a:bodyPr>
          <a:lstStyle>
            <a:defPPr>
              <a:defRPr lang="cs-CZ"/>
            </a:defPPr>
            <a:lvl1pPr>
              <a:defRPr sz="2000"/>
            </a:lvl1pPr>
          </a:lstStyle>
          <a:p>
            <a:r>
              <a:rPr lang="cs-CZ"/>
              <a:t>autor </a:t>
            </a:r>
            <a:r>
              <a:rPr lang="cs-CZ" smtClean="0"/>
              <a:t>Zdeněk Tomis</a:t>
            </a:r>
            <a:endParaRPr lang="cs-CZ"/>
          </a:p>
        </p:txBody>
      </p:sp>
      <p:sp>
        <p:nvSpPr>
          <p:cNvPr id="4" name="TextovéPole 3"/>
          <p:cNvSpPr txBox="1"/>
          <p:nvPr/>
        </p:nvSpPr>
        <p:spPr>
          <a:xfrm>
            <a:off x="2258001" y="4554"/>
            <a:ext cx="4627998" cy="400110"/>
          </a:xfrm>
          <a:prstGeom prst="rect">
            <a:avLst/>
          </a:prstGeom>
          <a:noFill/>
        </p:spPr>
        <p:txBody>
          <a:bodyPr wrap="none" rtlCol="0">
            <a:spAutoFit/>
          </a:bodyPr>
          <a:lstStyle/>
          <a:p>
            <a:r>
              <a:rPr lang="cs-CZ" sz="2000" spc="600" smtClean="0"/>
              <a:t>Impresionismus- tempera</a:t>
            </a:r>
            <a:endParaRPr lang="cs-CZ" sz="2000" spc="600"/>
          </a:p>
        </p:txBody>
      </p:sp>
    </p:spTree>
    <p:extLst>
      <p:ext uri="{BB962C8B-B14F-4D97-AF65-F5344CB8AC3E}">
        <p14:creationId xmlns:p14="http://schemas.microsoft.com/office/powerpoint/2010/main" val="494067653"/>
      </p:ext>
    </p:extLst>
  </p:cSld>
  <p:clrMapOvr>
    <a:masterClrMapping/>
  </p:clrMapOvr>
  <p:transition spd="slow" advTm="6000">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366CC"/>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3710"/>
            <a:ext cx="8640000" cy="6050581"/>
          </a:xfrm>
          <a:prstGeom prst="rect">
            <a:avLst/>
          </a:prstGeom>
        </p:spPr>
      </p:pic>
      <p:sp>
        <p:nvSpPr>
          <p:cNvPr id="3" name="TextovéPole 2"/>
          <p:cNvSpPr txBox="1"/>
          <p:nvPr/>
        </p:nvSpPr>
        <p:spPr>
          <a:xfrm>
            <a:off x="3611417" y="6457890"/>
            <a:ext cx="1921167" cy="400110"/>
          </a:xfrm>
          <a:prstGeom prst="rect">
            <a:avLst/>
          </a:prstGeom>
          <a:noFill/>
        </p:spPr>
        <p:txBody>
          <a:bodyPr wrap="none" rtlCol="0">
            <a:spAutoFit/>
          </a:bodyPr>
          <a:lstStyle>
            <a:defPPr>
              <a:defRPr lang="cs-CZ"/>
            </a:defPPr>
            <a:lvl1pPr>
              <a:defRPr sz="2000"/>
            </a:lvl1pPr>
          </a:lstStyle>
          <a:p>
            <a:r>
              <a:rPr lang="cs-CZ"/>
              <a:t>autor P</a:t>
            </a:r>
            <a:r>
              <a:rPr lang="cs-CZ" smtClean="0"/>
              <a:t>avel Kunc</a:t>
            </a:r>
            <a:endParaRPr lang="cs-CZ"/>
          </a:p>
        </p:txBody>
      </p:sp>
      <p:sp>
        <p:nvSpPr>
          <p:cNvPr id="5" name="TextovéPole 4"/>
          <p:cNvSpPr txBox="1"/>
          <p:nvPr/>
        </p:nvSpPr>
        <p:spPr>
          <a:xfrm>
            <a:off x="1928103" y="4554"/>
            <a:ext cx="5287794" cy="400110"/>
          </a:xfrm>
          <a:prstGeom prst="rect">
            <a:avLst/>
          </a:prstGeom>
          <a:noFill/>
        </p:spPr>
        <p:txBody>
          <a:bodyPr wrap="none" rtlCol="0">
            <a:spAutoFit/>
          </a:bodyPr>
          <a:lstStyle/>
          <a:p>
            <a:r>
              <a:rPr lang="cs-CZ" sz="2000" spc="600" smtClean="0"/>
              <a:t>Fantastická krajina- tempera</a:t>
            </a:r>
            <a:endParaRPr lang="cs-CZ" sz="2000" spc="600"/>
          </a:p>
        </p:txBody>
      </p:sp>
    </p:spTree>
    <p:extLst>
      <p:ext uri="{BB962C8B-B14F-4D97-AF65-F5344CB8AC3E}">
        <p14:creationId xmlns:p14="http://schemas.microsoft.com/office/powerpoint/2010/main" val="1323736653"/>
      </p:ext>
    </p:extLst>
  </p:cSld>
  <p:clrMapOvr>
    <a:masterClrMapping/>
  </p:clrMapOvr>
  <p:transition spd="slow" advTm="6000">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971600" y="1720840"/>
            <a:ext cx="7200800" cy="3416320"/>
          </a:xfrm>
          <a:prstGeom prst="rect">
            <a:avLst/>
          </a:prstGeom>
          <a:noFill/>
        </p:spPr>
        <p:txBody>
          <a:bodyPr wrap="square" rtlCol="0">
            <a:spAutoFit/>
          </a:bodyPr>
          <a:lstStyle/>
          <a:p>
            <a:r>
              <a:rPr lang="cs-CZ" sz="3600" dirty="0" smtClean="0"/>
              <a:t>V závěru roku 2014 nám město Šenov zakoupilo nádhernou vypalovací pec.</a:t>
            </a:r>
          </a:p>
          <a:p>
            <a:r>
              <a:rPr lang="cs-CZ" sz="3600" dirty="0" smtClean="0"/>
              <a:t>Žáci se do tvorby vrhli s velkým nadšením a své první výrobky nedočkavě vyhlíželi. Uznejte sami, že se jim moc povedly…</a:t>
            </a:r>
            <a:endParaRPr lang="cs-CZ" sz="3600" dirty="0"/>
          </a:p>
        </p:txBody>
      </p:sp>
    </p:spTree>
    <p:extLst>
      <p:ext uri="{BB962C8B-B14F-4D97-AF65-F5344CB8AC3E}">
        <p14:creationId xmlns:p14="http://schemas.microsoft.com/office/powerpoint/2010/main" val="3511755614"/>
      </p:ext>
    </p:extLst>
  </p:cSld>
  <p:clrMapOvr>
    <a:masterClrMapping/>
  </p:clrMapOvr>
  <p:transition spd="slow" advTm="8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999151"/>
            <a:ext cx="8640000" cy="4859699"/>
          </a:xfrm>
          <a:prstGeom prst="rect">
            <a:avLst/>
          </a:prstGeom>
        </p:spPr>
      </p:pic>
      <p:sp>
        <p:nvSpPr>
          <p:cNvPr id="3" name="TextovéPole 2"/>
          <p:cNvSpPr txBox="1"/>
          <p:nvPr/>
        </p:nvSpPr>
        <p:spPr>
          <a:xfrm>
            <a:off x="252000" y="5848963"/>
            <a:ext cx="2766719" cy="400110"/>
          </a:xfrm>
          <a:prstGeom prst="rect">
            <a:avLst/>
          </a:prstGeom>
          <a:noFill/>
        </p:spPr>
        <p:txBody>
          <a:bodyPr wrap="none" rtlCol="0">
            <a:spAutoFit/>
          </a:bodyPr>
          <a:lstStyle/>
          <a:p>
            <a:r>
              <a:rPr lang="cs-CZ" sz="2000" smtClean="0"/>
              <a:t>autor Christine </a:t>
            </a:r>
            <a:r>
              <a:rPr lang="cs-CZ" sz="2000" err="1" smtClean="0"/>
              <a:t>Skopková</a:t>
            </a:r>
            <a:endParaRPr lang="cs-CZ" sz="2000" smtClean="0"/>
          </a:p>
        </p:txBody>
      </p:sp>
      <p:sp>
        <p:nvSpPr>
          <p:cNvPr id="4" name="TextovéPole 3"/>
          <p:cNvSpPr txBox="1"/>
          <p:nvPr/>
        </p:nvSpPr>
        <p:spPr>
          <a:xfrm>
            <a:off x="6125761" y="5848963"/>
            <a:ext cx="2766719" cy="400110"/>
          </a:xfrm>
          <a:prstGeom prst="rect">
            <a:avLst/>
          </a:prstGeom>
          <a:noFill/>
        </p:spPr>
        <p:txBody>
          <a:bodyPr wrap="none" rtlCol="0">
            <a:spAutoFit/>
          </a:bodyPr>
          <a:lstStyle>
            <a:defPPr>
              <a:defRPr lang="cs-CZ"/>
            </a:defPPr>
            <a:lvl1pPr>
              <a:defRPr sz="2000"/>
            </a:lvl1pPr>
          </a:lstStyle>
          <a:p>
            <a:r>
              <a:rPr lang="cs-CZ"/>
              <a:t>autor </a:t>
            </a:r>
            <a:r>
              <a:rPr lang="cs-CZ" smtClean="0"/>
              <a:t>Christine </a:t>
            </a:r>
            <a:r>
              <a:rPr lang="cs-CZ" err="1" smtClean="0"/>
              <a:t>Skopková</a:t>
            </a:r>
            <a:endParaRPr lang="cs-CZ"/>
          </a:p>
        </p:txBody>
      </p:sp>
      <p:sp>
        <p:nvSpPr>
          <p:cNvPr id="5" name="TextovéPole 4"/>
          <p:cNvSpPr txBox="1"/>
          <p:nvPr/>
        </p:nvSpPr>
        <p:spPr>
          <a:xfrm>
            <a:off x="1692269" y="251356"/>
            <a:ext cx="5759462" cy="400110"/>
          </a:xfrm>
          <a:prstGeom prst="rect">
            <a:avLst/>
          </a:prstGeom>
          <a:noFill/>
        </p:spPr>
        <p:txBody>
          <a:bodyPr wrap="none" rtlCol="0">
            <a:spAutoFit/>
          </a:bodyPr>
          <a:lstStyle/>
          <a:p>
            <a:r>
              <a:rPr lang="cs-CZ" sz="2000" spc="300" smtClean="0"/>
              <a:t>Dekorativní kachle s rostlinnými motivy</a:t>
            </a:r>
            <a:endParaRPr lang="cs-CZ" sz="2000" spc="300"/>
          </a:p>
        </p:txBody>
      </p:sp>
    </p:spTree>
    <p:extLst>
      <p:ext uri="{BB962C8B-B14F-4D97-AF65-F5344CB8AC3E}">
        <p14:creationId xmlns:p14="http://schemas.microsoft.com/office/powerpoint/2010/main" val="3343259948"/>
      </p:ext>
    </p:extLst>
  </p:cSld>
  <p:clrMapOvr>
    <a:masterClrMapping/>
  </p:clrMapOvr>
  <p:transition spd="slow" advTm="6000">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599" y="639000"/>
            <a:ext cx="8368803" cy="5580000"/>
          </a:xfrm>
          <a:prstGeom prst="rect">
            <a:avLst/>
          </a:prstGeom>
        </p:spPr>
      </p:pic>
      <p:sp>
        <p:nvSpPr>
          <p:cNvPr id="3" name="TextovéPole 2"/>
          <p:cNvSpPr txBox="1"/>
          <p:nvPr/>
        </p:nvSpPr>
        <p:spPr>
          <a:xfrm>
            <a:off x="3252216" y="6309320"/>
            <a:ext cx="2639569" cy="400110"/>
          </a:xfrm>
          <a:prstGeom prst="rect">
            <a:avLst/>
          </a:prstGeom>
          <a:noFill/>
        </p:spPr>
        <p:txBody>
          <a:bodyPr wrap="none" rtlCol="0">
            <a:spAutoFit/>
          </a:bodyPr>
          <a:lstStyle>
            <a:defPPr>
              <a:defRPr lang="cs-CZ"/>
            </a:defPPr>
            <a:lvl1pPr>
              <a:defRPr sz="2000"/>
            </a:lvl1pPr>
          </a:lstStyle>
          <a:p>
            <a:r>
              <a:rPr lang="cs-CZ"/>
              <a:t>autor Ferdinand Buchta</a:t>
            </a:r>
          </a:p>
        </p:txBody>
      </p:sp>
      <p:sp>
        <p:nvSpPr>
          <p:cNvPr id="4" name="TextovéPole 3"/>
          <p:cNvSpPr txBox="1"/>
          <p:nvPr/>
        </p:nvSpPr>
        <p:spPr>
          <a:xfrm>
            <a:off x="1692269" y="251356"/>
            <a:ext cx="5759462" cy="400110"/>
          </a:xfrm>
          <a:prstGeom prst="rect">
            <a:avLst/>
          </a:prstGeom>
          <a:noFill/>
        </p:spPr>
        <p:txBody>
          <a:bodyPr wrap="none" rtlCol="0">
            <a:spAutoFit/>
          </a:bodyPr>
          <a:lstStyle/>
          <a:p>
            <a:r>
              <a:rPr lang="cs-CZ" sz="2000" spc="300" smtClean="0"/>
              <a:t>Dekorativní kachle s rostlinnými motivy</a:t>
            </a:r>
            <a:endParaRPr lang="cs-CZ" sz="2000" spc="300"/>
          </a:p>
        </p:txBody>
      </p:sp>
    </p:spTree>
    <p:extLst>
      <p:ext uri="{BB962C8B-B14F-4D97-AF65-F5344CB8AC3E}">
        <p14:creationId xmlns:p14="http://schemas.microsoft.com/office/powerpoint/2010/main" val="1731009796"/>
      </p:ext>
    </p:extLst>
  </p:cSld>
  <p:clrMapOvr>
    <a:masterClrMapping/>
  </p:clrMapOvr>
  <p:transition spd="slow" advTm="6000">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366CC"/>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2000" y="639000"/>
            <a:ext cx="5580000" cy="5580000"/>
          </a:xfrm>
          <a:prstGeom prst="rect">
            <a:avLst/>
          </a:prstGeom>
        </p:spPr>
      </p:pic>
      <p:sp>
        <p:nvSpPr>
          <p:cNvPr id="3" name="TextovéPole 2"/>
          <p:cNvSpPr txBox="1"/>
          <p:nvPr/>
        </p:nvSpPr>
        <p:spPr>
          <a:xfrm>
            <a:off x="3322427" y="6318097"/>
            <a:ext cx="2499146" cy="400110"/>
          </a:xfrm>
          <a:prstGeom prst="rect">
            <a:avLst/>
          </a:prstGeom>
          <a:noFill/>
        </p:spPr>
        <p:txBody>
          <a:bodyPr wrap="none" rtlCol="0">
            <a:spAutoFit/>
          </a:bodyPr>
          <a:lstStyle>
            <a:defPPr>
              <a:defRPr lang="cs-CZ"/>
            </a:defPPr>
            <a:lvl1pPr>
              <a:defRPr sz="2000"/>
            </a:lvl1pPr>
          </a:lstStyle>
          <a:p>
            <a:r>
              <a:rPr lang="cs-CZ"/>
              <a:t>autor Tereza Haladová</a:t>
            </a:r>
          </a:p>
        </p:txBody>
      </p:sp>
      <p:sp>
        <p:nvSpPr>
          <p:cNvPr id="4" name="TextovéPole 3"/>
          <p:cNvSpPr txBox="1"/>
          <p:nvPr/>
        </p:nvSpPr>
        <p:spPr>
          <a:xfrm>
            <a:off x="1692269" y="251356"/>
            <a:ext cx="5759462" cy="400110"/>
          </a:xfrm>
          <a:prstGeom prst="rect">
            <a:avLst/>
          </a:prstGeom>
          <a:noFill/>
        </p:spPr>
        <p:txBody>
          <a:bodyPr wrap="none" rtlCol="0">
            <a:spAutoFit/>
          </a:bodyPr>
          <a:lstStyle/>
          <a:p>
            <a:r>
              <a:rPr lang="cs-CZ" sz="2000" spc="300" smtClean="0"/>
              <a:t>Dekorativní kachle s rostlinnými motivy</a:t>
            </a:r>
            <a:endParaRPr lang="cs-CZ" sz="2000" spc="300"/>
          </a:p>
        </p:txBody>
      </p:sp>
    </p:spTree>
    <p:extLst>
      <p:ext uri="{BB962C8B-B14F-4D97-AF65-F5344CB8AC3E}">
        <p14:creationId xmlns:p14="http://schemas.microsoft.com/office/powerpoint/2010/main" val="3899870502"/>
      </p:ext>
    </p:extLst>
  </p:cSld>
  <p:clrMapOvr>
    <a:masterClrMapping/>
  </p:clrMapOvr>
  <p:transition spd="slow" advTm="6000">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998679"/>
            <a:ext cx="8640000" cy="4860643"/>
          </a:xfrm>
          <a:prstGeom prst="rect">
            <a:avLst/>
          </a:prstGeom>
        </p:spPr>
      </p:pic>
      <p:sp>
        <p:nvSpPr>
          <p:cNvPr id="3" name="TextovéPole 2"/>
          <p:cNvSpPr txBox="1"/>
          <p:nvPr/>
        </p:nvSpPr>
        <p:spPr>
          <a:xfrm>
            <a:off x="251520" y="5848963"/>
            <a:ext cx="2522037" cy="400110"/>
          </a:xfrm>
          <a:prstGeom prst="rect">
            <a:avLst/>
          </a:prstGeom>
          <a:noFill/>
        </p:spPr>
        <p:txBody>
          <a:bodyPr wrap="none" rtlCol="0">
            <a:spAutoFit/>
          </a:bodyPr>
          <a:lstStyle>
            <a:defPPr>
              <a:defRPr lang="cs-CZ"/>
            </a:defPPr>
            <a:lvl1pPr>
              <a:defRPr sz="2000"/>
            </a:lvl1pPr>
          </a:lstStyle>
          <a:p>
            <a:r>
              <a:rPr lang="cs-CZ"/>
              <a:t>autor Zuzana Poláková</a:t>
            </a:r>
          </a:p>
        </p:txBody>
      </p:sp>
      <p:sp>
        <p:nvSpPr>
          <p:cNvPr id="4" name="TextovéPole 3"/>
          <p:cNvSpPr txBox="1"/>
          <p:nvPr/>
        </p:nvSpPr>
        <p:spPr>
          <a:xfrm>
            <a:off x="6372200" y="5848963"/>
            <a:ext cx="2521139" cy="400110"/>
          </a:xfrm>
          <a:prstGeom prst="rect">
            <a:avLst/>
          </a:prstGeom>
          <a:noFill/>
        </p:spPr>
        <p:txBody>
          <a:bodyPr wrap="none" rtlCol="0">
            <a:spAutoFit/>
          </a:bodyPr>
          <a:lstStyle>
            <a:defPPr>
              <a:defRPr lang="cs-CZ"/>
            </a:defPPr>
            <a:lvl1pPr>
              <a:defRPr sz="2000"/>
            </a:lvl1pPr>
          </a:lstStyle>
          <a:p>
            <a:r>
              <a:rPr lang="cs-CZ"/>
              <a:t>autor </a:t>
            </a:r>
            <a:r>
              <a:rPr lang="cs-CZ" smtClean="0"/>
              <a:t>Stella Zettlitzová</a:t>
            </a:r>
            <a:endParaRPr lang="cs-CZ"/>
          </a:p>
        </p:txBody>
      </p:sp>
      <p:sp>
        <p:nvSpPr>
          <p:cNvPr id="5" name="TextovéPole 4"/>
          <p:cNvSpPr txBox="1"/>
          <p:nvPr/>
        </p:nvSpPr>
        <p:spPr>
          <a:xfrm>
            <a:off x="1692269" y="251356"/>
            <a:ext cx="5759462" cy="400110"/>
          </a:xfrm>
          <a:prstGeom prst="rect">
            <a:avLst/>
          </a:prstGeom>
          <a:noFill/>
        </p:spPr>
        <p:txBody>
          <a:bodyPr wrap="none" rtlCol="0">
            <a:spAutoFit/>
          </a:bodyPr>
          <a:lstStyle/>
          <a:p>
            <a:r>
              <a:rPr lang="cs-CZ" sz="2000" spc="300" smtClean="0"/>
              <a:t>Dekorativní kachle s rostlinnými motivy</a:t>
            </a:r>
            <a:endParaRPr lang="cs-CZ" sz="2000" spc="300"/>
          </a:p>
        </p:txBody>
      </p:sp>
    </p:spTree>
    <p:extLst>
      <p:ext uri="{BB962C8B-B14F-4D97-AF65-F5344CB8AC3E}">
        <p14:creationId xmlns:p14="http://schemas.microsoft.com/office/powerpoint/2010/main" val="1994362743"/>
      </p:ext>
    </p:extLst>
  </p:cSld>
  <p:clrMapOvr>
    <a:masterClrMapping/>
  </p:clrMapOvr>
  <p:transition spd="slow" advTm="6000">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1631B"/>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2000" y="639000"/>
            <a:ext cx="5580000" cy="5580000"/>
          </a:xfrm>
          <a:prstGeom prst="rect">
            <a:avLst/>
          </a:prstGeom>
        </p:spPr>
      </p:pic>
      <p:sp>
        <p:nvSpPr>
          <p:cNvPr id="3" name="TextovéPole 2"/>
          <p:cNvSpPr txBox="1"/>
          <p:nvPr/>
        </p:nvSpPr>
        <p:spPr>
          <a:xfrm>
            <a:off x="3659539" y="6309320"/>
            <a:ext cx="1824923" cy="400110"/>
          </a:xfrm>
          <a:prstGeom prst="rect">
            <a:avLst/>
          </a:prstGeom>
          <a:noFill/>
        </p:spPr>
        <p:txBody>
          <a:bodyPr wrap="none" rtlCol="0">
            <a:spAutoFit/>
          </a:bodyPr>
          <a:lstStyle>
            <a:defPPr>
              <a:defRPr lang="cs-CZ"/>
            </a:defPPr>
            <a:lvl1pPr>
              <a:defRPr sz="2000"/>
            </a:lvl1pPr>
          </a:lstStyle>
          <a:p>
            <a:r>
              <a:rPr lang="cs-CZ"/>
              <a:t>autor Jan Peichl</a:t>
            </a:r>
          </a:p>
        </p:txBody>
      </p:sp>
      <p:sp>
        <p:nvSpPr>
          <p:cNvPr id="4" name="TextovéPole 3"/>
          <p:cNvSpPr txBox="1"/>
          <p:nvPr/>
        </p:nvSpPr>
        <p:spPr>
          <a:xfrm>
            <a:off x="1692269" y="251356"/>
            <a:ext cx="5759462" cy="400110"/>
          </a:xfrm>
          <a:prstGeom prst="rect">
            <a:avLst/>
          </a:prstGeom>
          <a:noFill/>
        </p:spPr>
        <p:txBody>
          <a:bodyPr wrap="none" rtlCol="0">
            <a:spAutoFit/>
          </a:bodyPr>
          <a:lstStyle/>
          <a:p>
            <a:r>
              <a:rPr lang="cs-CZ" sz="2000" spc="300" smtClean="0"/>
              <a:t>Dekorativní kachle s rostlinnými motivy</a:t>
            </a:r>
            <a:endParaRPr lang="cs-CZ" sz="2000" spc="300"/>
          </a:p>
        </p:txBody>
      </p:sp>
    </p:spTree>
    <p:extLst>
      <p:ext uri="{BB962C8B-B14F-4D97-AF65-F5344CB8AC3E}">
        <p14:creationId xmlns:p14="http://schemas.microsoft.com/office/powerpoint/2010/main" val="65100880"/>
      </p:ext>
    </p:extLst>
  </p:cSld>
  <p:clrMapOvr>
    <a:masterClrMapping/>
  </p:clrMapOvr>
  <p:transition spd="slow" advTm="6000">
    <p:cov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999231"/>
            <a:ext cx="8640000" cy="4859539"/>
          </a:xfrm>
          <a:prstGeom prst="rect">
            <a:avLst/>
          </a:prstGeom>
        </p:spPr>
      </p:pic>
      <p:sp>
        <p:nvSpPr>
          <p:cNvPr id="3" name="TextovéPole 2"/>
          <p:cNvSpPr txBox="1"/>
          <p:nvPr/>
        </p:nvSpPr>
        <p:spPr>
          <a:xfrm>
            <a:off x="252000" y="5848963"/>
            <a:ext cx="2522037" cy="400110"/>
          </a:xfrm>
          <a:prstGeom prst="rect">
            <a:avLst/>
          </a:prstGeom>
          <a:noFill/>
        </p:spPr>
        <p:txBody>
          <a:bodyPr wrap="none" rtlCol="0">
            <a:spAutoFit/>
          </a:bodyPr>
          <a:lstStyle>
            <a:defPPr>
              <a:defRPr lang="cs-CZ"/>
            </a:defPPr>
            <a:lvl1pPr>
              <a:defRPr sz="2000"/>
            </a:lvl1pPr>
          </a:lstStyle>
          <a:p>
            <a:r>
              <a:rPr lang="cs-CZ"/>
              <a:t>autor Zuzana Poláková</a:t>
            </a:r>
          </a:p>
        </p:txBody>
      </p:sp>
      <p:sp>
        <p:nvSpPr>
          <p:cNvPr id="4" name="TextovéPole 3"/>
          <p:cNvSpPr txBox="1"/>
          <p:nvPr/>
        </p:nvSpPr>
        <p:spPr>
          <a:xfrm>
            <a:off x="7115647" y="5848963"/>
            <a:ext cx="1776833" cy="400110"/>
          </a:xfrm>
          <a:prstGeom prst="rect">
            <a:avLst/>
          </a:prstGeom>
          <a:noFill/>
        </p:spPr>
        <p:txBody>
          <a:bodyPr wrap="none" rtlCol="0">
            <a:spAutoFit/>
          </a:bodyPr>
          <a:lstStyle>
            <a:defPPr>
              <a:defRPr lang="cs-CZ"/>
            </a:defPPr>
            <a:lvl1pPr>
              <a:defRPr sz="2000"/>
            </a:lvl1pPr>
          </a:lstStyle>
          <a:p>
            <a:r>
              <a:rPr lang="cs-CZ"/>
              <a:t>autor Vít Peichl</a:t>
            </a:r>
          </a:p>
        </p:txBody>
      </p:sp>
      <p:sp>
        <p:nvSpPr>
          <p:cNvPr id="5" name="TextovéPole 4"/>
          <p:cNvSpPr txBox="1"/>
          <p:nvPr/>
        </p:nvSpPr>
        <p:spPr>
          <a:xfrm>
            <a:off x="1692269" y="251356"/>
            <a:ext cx="5759462" cy="400110"/>
          </a:xfrm>
          <a:prstGeom prst="rect">
            <a:avLst/>
          </a:prstGeom>
          <a:noFill/>
        </p:spPr>
        <p:txBody>
          <a:bodyPr wrap="none" rtlCol="0">
            <a:spAutoFit/>
          </a:bodyPr>
          <a:lstStyle/>
          <a:p>
            <a:r>
              <a:rPr lang="cs-CZ" sz="2000" spc="300" smtClean="0"/>
              <a:t>Dekorativní kachle s rostlinnými motivy</a:t>
            </a:r>
            <a:endParaRPr lang="cs-CZ" sz="2000" spc="300"/>
          </a:p>
        </p:txBody>
      </p:sp>
    </p:spTree>
    <p:extLst>
      <p:ext uri="{BB962C8B-B14F-4D97-AF65-F5344CB8AC3E}">
        <p14:creationId xmlns:p14="http://schemas.microsoft.com/office/powerpoint/2010/main" val="1225221025"/>
      </p:ext>
    </p:extLst>
  </p:cSld>
  <p:clrMapOvr>
    <a:masterClrMapping/>
  </p:clrMapOvr>
  <p:transition spd="slow" advTm="6000">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8589"/>
            <a:ext cx="8640000" cy="5760822"/>
          </a:xfrm>
          <a:prstGeom prst="rect">
            <a:avLst/>
          </a:prstGeom>
        </p:spPr>
      </p:pic>
      <p:sp>
        <p:nvSpPr>
          <p:cNvPr id="3" name="TextovéPole 2"/>
          <p:cNvSpPr txBox="1"/>
          <p:nvPr/>
        </p:nvSpPr>
        <p:spPr>
          <a:xfrm>
            <a:off x="3637610" y="6309320"/>
            <a:ext cx="1868781" cy="400110"/>
          </a:xfrm>
          <a:prstGeom prst="rect">
            <a:avLst/>
          </a:prstGeom>
          <a:noFill/>
        </p:spPr>
        <p:txBody>
          <a:bodyPr wrap="none" rtlCol="0">
            <a:spAutoFit/>
          </a:bodyPr>
          <a:lstStyle>
            <a:defPPr>
              <a:defRPr lang="cs-CZ"/>
            </a:defPPr>
            <a:lvl1pPr>
              <a:defRPr sz="2000"/>
            </a:lvl1pPr>
          </a:lstStyle>
          <a:p>
            <a:r>
              <a:rPr lang="cs-CZ"/>
              <a:t>skupinová práce</a:t>
            </a:r>
          </a:p>
        </p:txBody>
      </p:sp>
      <p:sp>
        <p:nvSpPr>
          <p:cNvPr id="4" name="TextovéPole 3"/>
          <p:cNvSpPr txBox="1"/>
          <p:nvPr/>
        </p:nvSpPr>
        <p:spPr>
          <a:xfrm>
            <a:off x="3542712" y="188640"/>
            <a:ext cx="2058577" cy="400110"/>
          </a:xfrm>
          <a:prstGeom prst="rect">
            <a:avLst/>
          </a:prstGeom>
          <a:noFill/>
        </p:spPr>
        <p:txBody>
          <a:bodyPr wrap="none" rtlCol="0">
            <a:spAutoFit/>
          </a:bodyPr>
          <a:lstStyle/>
          <a:p>
            <a:r>
              <a:rPr lang="cs-CZ" sz="2000" spc="300" smtClean="0"/>
              <a:t>Hejno motýlů</a:t>
            </a:r>
            <a:endParaRPr lang="cs-CZ" sz="2000" spc="300"/>
          </a:p>
        </p:txBody>
      </p:sp>
    </p:spTree>
    <p:extLst>
      <p:ext uri="{BB962C8B-B14F-4D97-AF65-F5344CB8AC3E}">
        <p14:creationId xmlns:p14="http://schemas.microsoft.com/office/powerpoint/2010/main" val="3572754468"/>
      </p:ext>
    </p:extLst>
  </p:cSld>
  <p:clrMapOvr>
    <a:masterClrMapping/>
  </p:clrMapOvr>
  <p:transition spd="slow" advTm="6000">
    <p:cov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627A32"/>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9400"/>
            <a:ext cx="8640000" cy="5759200"/>
          </a:xfrm>
          <a:prstGeom prst="rect">
            <a:avLst/>
          </a:prstGeom>
        </p:spPr>
      </p:pic>
      <p:sp>
        <p:nvSpPr>
          <p:cNvPr id="3" name="TextovéPole 2"/>
          <p:cNvSpPr txBox="1"/>
          <p:nvPr/>
        </p:nvSpPr>
        <p:spPr>
          <a:xfrm>
            <a:off x="3252216" y="6309320"/>
            <a:ext cx="2639569" cy="400110"/>
          </a:xfrm>
          <a:prstGeom prst="rect">
            <a:avLst/>
          </a:prstGeom>
          <a:noFill/>
        </p:spPr>
        <p:txBody>
          <a:bodyPr wrap="none" rtlCol="0">
            <a:spAutoFit/>
          </a:bodyPr>
          <a:lstStyle>
            <a:defPPr>
              <a:defRPr lang="cs-CZ"/>
            </a:defPPr>
            <a:lvl1pPr>
              <a:defRPr sz="2000"/>
            </a:lvl1pPr>
          </a:lstStyle>
          <a:p>
            <a:r>
              <a:rPr lang="cs-CZ"/>
              <a:t>autor Ferdinand Buchta</a:t>
            </a:r>
          </a:p>
        </p:txBody>
      </p:sp>
      <p:sp>
        <p:nvSpPr>
          <p:cNvPr id="4" name="TextovéPole 3"/>
          <p:cNvSpPr txBox="1"/>
          <p:nvPr/>
        </p:nvSpPr>
        <p:spPr>
          <a:xfrm>
            <a:off x="2682220" y="188640"/>
            <a:ext cx="3779561" cy="400110"/>
          </a:xfrm>
          <a:prstGeom prst="rect">
            <a:avLst/>
          </a:prstGeom>
          <a:noFill/>
        </p:spPr>
        <p:txBody>
          <a:bodyPr wrap="none" rtlCol="0">
            <a:spAutoFit/>
          </a:bodyPr>
          <a:lstStyle/>
          <a:p>
            <a:r>
              <a:rPr lang="cs-CZ" sz="2000" spc="300" smtClean="0"/>
              <a:t>Šenovská ještěrka obecná</a:t>
            </a:r>
            <a:endParaRPr lang="cs-CZ" sz="2000" spc="300"/>
          </a:p>
        </p:txBody>
      </p:sp>
    </p:spTree>
    <p:extLst>
      <p:ext uri="{BB962C8B-B14F-4D97-AF65-F5344CB8AC3E}">
        <p14:creationId xmlns:p14="http://schemas.microsoft.com/office/powerpoint/2010/main" val="4000653285"/>
      </p:ext>
    </p:extLst>
  </p:cSld>
  <p:clrMapOvr>
    <a:masterClrMapping/>
  </p:clrMapOvr>
  <p:transition spd="slow" advTm="6000">
    <p:cov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9000"/>
            <a:ext cx="8640000" cy="5760000"/>
          </a:xfrm>
          <a:prstGeom prst="rect">
            <a:avLst/>
          </a:prstGeom>
        </p:spPr>
      </p:pic>
      <p:sp>
        <p:nvSpPr>
          <p:cNvPr id="3" name="TextovéPole 2"/>
          <p:cNvSpPr txBox="1"/>
          <p:nvPr/>
        </p:nvSpPr>
        <p:spPr>
          <a:xfrm>
            <a:off x="3683584" y="6309320"/>
            <a:ext cx="1776833" cy="400110"/>
          </a:xfrm>
          <a:prstGeom prst="rect">
            <a:avLst/>
          </a:prstGeom>
          <a:noFill/>
        </p:spPr>
        <p:txBody>
          <a:bodyPr wrap="none" rtlCol="0">
            <a:spAutoFit/>
          </a:bodyPr>
          <a:lstStyle>
            <a:defPPr>
              <a:defRPr lang="cs-CZ"/>
            </a:defPPr>
            <a:lvl1pPr>
              <a:defRPr sz="2000"/>
            </a:lvl1pPr>
          </a:lstStyle>
          <a:p>
            <a:r>
              <a:rPr lang="cs-CZ"/>
              <a:t>autor Vít Peichl</a:t>
            </a:r>
          </a:p>
        </p:txBody>
      </p:sp>
      <p:sp>
        <p:nvSpPr>
          <p:cNvPr id="4" name="TextovéPole 3"/>
          <p:cNvSpPr txBox="1"/>
          <p:nvPr/>
        </p:nvSpPr>
        <p:spPr>
          <a:xfrm>
            <a:off x="3510011" y="188640"/>
            <a:ext cx="2123979" cy="400110"/>
          </a:xfrm>
          <a:prstGeom prst="rect">
            <a:avLst/>
          </a:prstGeom>
          <a:noFill/>
        </p:spPr>
        <p:txBody>
          <a:bodyPr wrap="none" rtlCol="0">
            <a:spAutoFit/>
          </a:bodyPr>
          <a:lstStyle/>
          <a:p>
            <a:r>
              <a:rPr lang="cs-CZ" sz="2000" spc="300" dirty="0" smtClean="0"/>
              <a:t>Parníky v akci</a:t>
            </a:r>
            <a:endParaRPr lang="cs-CZ" sz="2000" spc="300" dirty="0"/>
          </a:p>
        </p:txBody>
      </p:sp>
    </p:spTree>
    <p:extLst>
      <p:ext uri="{BB962C8B-B14F-4D97-AF65-F5344CB8AC3E}">
        <p14:creationId xmlns:p14="http://schemas.microsoft.com/office/powerpoint/2010/main" val="3090005148"/>
      </p:ext>
    </p:extLst>
  </p:cSld>
  <p:clrMapOvr>
    <a:masterClrMapping/>
  </p:clrMapOvr>
  <p:transition spd="slow" advTm="6000">
    <p:cov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3960000" cy="2650909"/>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32480" y="548680"/>
            <a:ext cx="3960000" cy="2650909"/>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645024"/>
            <a:ext cx="3960000" cy="2650909"/>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32480" y="3645024"/>
            <a:ext cx="3960000" cy="2650909"/>
          </a:xfrm>
          <a:prstGeom prst="rect">
            <a:avLst/>
          </a:prstGeom>
        </p:spPr>
      </p:pic>
      <p:sp>
        <p:nvSpPr>
          <p:cNvPr id="6" name="TextovéPole 5"/>
          <p:cNvSpPr txBox="1"/>
          <p:nvPr/>
        </p:nvSpPr>
        <p:spPr>
          <a:xfrm>
            <a:off x="251520" y="6309000"/>
            <a:ext cx="3960000" cy="369332"/>
          </a:xfrm>
          <a:prstGeom prst="rect">
            <a:avLst/>
          </a:prstGeom>
          <a:noFill/>
        </p:spPr>
        <p:txBody>
          <a:bodyPr wrap="square" rtlCol="0">
            <a:spAutoFit/>
          </a:bodyPr>
          <a:lstStyle>
            <a:defPPr>
              <a:defRPr lang="cs-CZ"/>
            </a:defPPr>
            <a:lvl1pPr algn="ctr"/>
          </a:lstStyle>
          <a:p>
            <a:r>
              <a:rPr lang="cs-CZ" dirty="0" smtClean="0"/>
              <a:t>autorky Stella </a:t>
            </a:r>
            <a:r>
              <a:rPr lang="cs-CZ" dirty="0"/>
              <a:t>Zettlitzová a Iva Zettlitzová</a:t>
            </a:r>
          </a:p>
        </p:txBody>
      </p:sp>
      <p:sp>
        <p:nvSpPr>
          <p:cNvPr id="7" name="TextovéPole 6"/>
          <p:cNvSpPr txBox="1"/>
          <p:nvPr/>
        </p:nvSpPr>
        <p:spPr>
          <a:xfrm>
            <a:off x="4932480" y="6309000"/>
            <a:ext cx="3960000" cy="369332"/>
          </a:xfrm>
          <a:prstGeom prst="rect">
            <a:avLst/>
          </a:prstGeom>
          <a:noFill/>
        </p:spPr>
        <p:txBody>
          <a:bodyPr wrap="square" rtlCol="0">
            <a:spAutoFit/>
          </a:bodyPr>
          <a:lstStyle>
            <a:defPPr>
              <a:defRPr lang="cs-CZ"/>
            </a:defPPr>
            <a:lvl1pPr algn="ctr"/>
          </a:lstStyle>
          <a:p>
            <a:r>
              <a:rPr lang="cs-CZ" dirty="0" smtClean="0"/>
              <a:t>autoři Pavel Ožana a </a:t>
            </a:r>
            <a:r>
              <a:rPr lang="cs-CZ" dirty="0"/>
              <a:t>David Exner</a:t>
            </a:r>
          </a:p>
        </p:txBody>
      </p:sp>
      <p:sp>
        <p:nvSpPr>
          <p:cNvPr id="8" name="TextovéPole 7"/>
          <p:cNvSpPr txBox="1"/>
          <p:nvPr/>
        </p:nvSpPr>
        <p:spPr>
          <a:xfrm>
            <a:off x="251520" y="3199589"/>
            <a:ext cx="3960000" cy="369332"/>
          </a:xfrm>
          <a:prstGeom prst="rect">
            <a:avLst/>
          </a:prstGeom>
          <a:noFill/>
        </p:spPr>
        <p:txBody>
          <a:bodyPr wrap="square" rtlCol="0">
            <a:spAutoFit/>
          </a:bodyPr>
          <a:lstStyle>
            <a:defPPr>
              <a:defRPr lang="cs-CZ"/>
            </a:defPPr>
            <a:lvl1pPr algn="ctr"/>
          </a:lstStyle>
          <a:p>
            <a:r>
              <a:rPr lang="cs-CZ" dirty="0"/>
              <a:t>autor Vít </a:t>
            </a:r>
            <a:r>
              <a:rPr lang="cs-CZ" dirty="0" err="1"/>
              <a:t>Peichl</a:t>
            </a:r>
            <a:endParaRPr lang="cs-CZ" dirty="0"/>
          </a:p>
        </p:txBody>
      </p:sp>
      <p:sp>
        <p:nvSpPr>
          <p:cNvPr id="9" name="TextovéPole 8"/>
          <p:cNvSpPr txBox="1"/>
          <p:nvPr/>
        </p:nvSpPr>
        <p:spPr>
          <a:xfrm>
            <a:off x="4932480" y="3199589"/>
            <a:ext cx="3960000" cy="369332"/>
          </a:xfrm>
          <a:prstGeom prst="rect">
            <a:avLst/>
          </a:prstGeom>
          <a:noFill/>
        </p:spPr>
        <p:txBody>
          <a:bodyPr wrap="square" rtlCol="0">
            <a:spAutoFit/>
          </a:bodyPr>
          <a:lstStyle>
            <a:defPPr>
              <a:defRPr lang="cs-CZ"/>
            </a:defPPr>
            <a:lvl1pPr algn="ctr">
              <a:defRPr sz="2000">
                <a:solidFill>
                  <a:schemeClr val="bg1"/>
                </a:solidFill>
              </a:defRPr>
            </a:lvl1pPr>
          </a:lstStyle>
          <a:p>
            <a:r>
              <a:rPr lang="cs-CZ" sz="1800" dirty="0" smtClean="0">
                <a:solidFill>
                  <a:schemeClr val="tx1"/>
                </a:solidFill>
              </a:rPr>
              <a:t>autoři Jan Vaněk a Christine </a:t>
            </a:r>
            <a:r>
              <a:rPr lang="cs-CZ" sz="1800" dirty="0" err="1" smtClean="0">
                <a:solidFill>
                  <a:schemeClr val="tx1"/>
                </a:solidFill>
              </a:rPr>
              <a:t>Skopková</a:t>
            </a:r>
            <a:endParaRPr lang="cs-CZ" sz="1800" dirty="0">
              <a:solidFill>
                <a:schemeClr val="tx1"/>
              </a:solidFill>
            </a:endParaRPr>
          </a:p>
        </p:txBody>
      </p:sp>
      <p:sp>
        <p:nvSpPr>
          <p:cNvPr id="10" name="TextovéPole 9"/>
          <p:cNvSpPr txBox="1"/>
          <p:nvPr/>
        </p:nvSpPr>
        <p:spPr>
          <a:xfrm>
            <a:off x="251520" y="188640"/>
            <a:ext cx="8640960" cy="400110"/>
          </a:xfrm>
          <a:prstGeom prst="rect">
            <a:avLst/>
          </a:prstGeom>
          <a:noFill/>
        </p:spPr>
        <p:txBody>
          <a:bodyPr wrap="square" rtlCol="0">
            <a:spAutoFit/>
          </a:bodyPr>
          <a:lstStyle/>
          <a:p>
            <a:pPr algn="ctr"/>
            <a:r>
              <a:rPr lang="cs-CZ" sz="2000" spc="300" dirty="0" smtClean="0"/>
              <a:t>Drobné duté figurky</a:t>
            </a:r>
            <a:endParaRPr lang="cs-CZ" sz="2000" spc="300" dirty="0"/>
          </a:p>
        </p:txBody>
      </p:sp>
    </p:spTree>
    <p:extLst>
      <p:ext uri="{BB962C8B-B14F-4D97-AF65-F5344CB8AC3E}">
        <p14:creationId xmlns:p14="http://schemas.microsoft.com/office/powerpoint/2010/main" val="432730423"/>
      </p:ext>
    </p:extLst>
  </p:cSld>
  <p:clrMapOvr>
    <a:masterClrMapping/>
  </p:clrMapOvr>
  <p:transition spd="slow" advTm="6000">
    <p:cov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4" name="TextovéPole 3"/>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solidFill>
                  <a:schemeClr val="tx1"/>
                </a:solidFill>
              </a:rPr>
              <a:t>autoři Iva Zettlitzová a Jakub Malík</a:t>
            </a:r>
            <a:endParaRPr lang="cs-CZ" dirty="0">
              <a:solidFill>
                <a:schemeClr val="tx1"/>
              </a:solidFill>
            </a:endParaRPr>
          </a:p>
        </p:txBody>
      </p:sp>
      <p:sp>
        <p:nvSpPr>
          <p:cNvPr id="5" name="TextovéPole 4"/>
          <p:cNvSpPr txBox="1"/>
          <p:nvPr/>
        </p:nvSpPr>
        <p:spPr>
          <a:xfrm>
            <a:off x="251520" y="188640"/>
            <a:ext cx="8640960" cy="400110"/>
          </a:xfrm>
          <a:prstGeom prst="rect">
            <a:avLst/>
          </a:prstGeom>
          <a:noFill/>
        </p:spPr>
        <p:txBody>
          <a:bodyPr wrap="square" rtlCol="0">
            <a:spAutoFit/>
          </a:bodyPr>
          <a:lstStyle/>
          <a:p>
            <a:pPr algn="ctr"/>
            <a:r>
              <a:rPr lang="cs-CZ" sz="2000" spc="300" dirty="0" smtClean="0"/>
              <a:t>Hmyz</a:t>
            </a:r>
            <a:endParaRPr lang="cs-CZ" sz="2000" spc="300" dirty="0"/>
          </a:p>
        </p:txBody>
      </p:sp>
    </p:spTree>
    <p:extLst>
      <p:ext uri="{BB962C8B-B14F-4D97-AF65-F5344CB8AC3E}">
        <p14:creationId xmlns:p14="http://schemas.microsoft.com/office/powerpoint/2010/main" val="748845832"/>
      </p:ext>
    </p:extLst>
  </p:cSld>
  <p:clrMapOvr>
    <a:masterClrMapping/>
  </p:clrMapOvr>
  <p:transition spd="slow" advTm="6000">
    <p:cov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5" name="TextovéPole 4"/>
          <p:cNvSpPr txBox="1"/>
          <p:nvPr/>
        </p:nvSpPr>
        <p:spPr>
          <a:xfrm>
            <a:off x="2479500" y="6309320"/>
            <a:ext cx="4185000" cy="400110"/>
          </a:xfrm>
          <a:prstGeom prst="rect">
            <a:avLst/>
          </a:prstGeom>
          <a:noFill/>
        </p:spPr>
        <p:txBody>
          <a:bodyPr wrap="square" rtlCol="0">
            <a:spAutoFit/>
          </a:bodyPr>
          <a:lstStyle/>
          <a:p>
            <a:pPr algn="ctr"/>
            <a:r>
              <a:rPr lang="cs-CZ" sz="2000" dirty="0"/>
              <a:t>a</a:t>
            </a:r>
            <a:r>
              <a:rPr lang="cs-CZ" sz="2000" dirty="0" smtClean="0"/>
              <a:t>utor Vojtěch Halada</a:t>
            </a:r>
            <a:endParaRPr lang="cs-CZ" sz="2000" dirty="0"/>
          </a:p>
        </p:txBody>
      </p:sp>
      <p:sp>
        <p:nvSpPr>
          <p:cNvPr id="4" name="TextovéPole 3"/>
          <p:cNvSpPr txBox="1"/>
          <p:nvPr/>
        </p:nvSpPr>
        <p:spPr>
          <a:xfrm>
            <a:off x="251520" y="188640"/>
            <a:ext cx="8640960" cy="400110"/>
          </a:xfrm>
          <a:prstGeom prst="rect">
            <a:avLst/>
          </a:prstGeom>
          <a:noFill/>
        </p:spPr>
        <p:txBody>
          <a:bodyPr wrap="square" rtlCol="0">
            <a:spAutoFit/>
          </a:bodyPr>
          <a:lstStyle/>
          <a:p>
            <a:pPr algn="ctr"/>
            <a:r>
              <a:rPr lang="cs-CZ" sz="2000" spc="300" dirty="0" smtClean="0"/>
              <a:t>Dekorativní kachle a miska ze spirál</a:t>
            </a:r>
            <a:endParaRPr lang="cs-CZ" sz="2000" spc="300" dirty="0"/>
          </a:p>
        </p:txBody>
      </p:sp>
    </p:spTree>
    <p:extLst>
      <p:ext uri="{BB962C8B-B14F-4D97-AF65-F5344CB8AC3E}">
        <p14:creationId xmlns:p14="http://schemas.microsoft.com/office/powerpoint/2010/main" val="1277579394"/>
      </p:ext>
    </p:extLst>
  </p:cSld>
  <p:clrMapOvr>
    <a:masterClrMapping/>
  </p:clrMapOvr>
  <p:transition spd="slow" advTm="6000">
    <p:cov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028" y="549000"/>
            <a:ext cx="8603944"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Ferdinand </a:t>
            </a:r>
            <a:r>
              <a:rPr lang="cs-CZ" dirty="0" smtClean="0">
                <a:solidFill>
                  <a:schemeClr val="tx1"/>
                </a:solidFill>
              </a:rPr>
              <a:t>Buchta</a:t>
            </a:r>
            <a:endParaRPr lang="cs-CZ" dirty="0">
              <a:solidFill>
                <a:schemeClr val="tx1"/>
              </a:solidFill>
            </a:endParaRPr>
          </a:p>
        </p:txBody>
      </p:sp>
      <p:sp>
        <p:nvSpPr>
          <p:cNvPr id="4" name="TextovéPole 3"/>
          <p:cNvSpPr txBox="1"/>
          <p:nvPr/>
        </p:nvSpPr>
        <p:spPr>
          <a:xfrm>
            <a:off x="251520" y="188640"/>
            <a:ext cx="8640960" cy="400110"/>
          </a:xfrm>
          <a:prstGeom prst="rect">
            <a:avLst/>
          </a:prstGeom>
          <a:noFill/>
        </p:spPr>
        <p:txBody>
          <a:bodyPr wrap="square" rtlCol="0">
            <a:spAutoFit/>
          </a:bodyPr>
          <a:lstStyle/>
          <a:p>
            <a:pPr algn="ctr"/>
            <a:r>
              <a:rPr lang="cs-CZ" sz="2000" spc="300" dirty="0" smtClean="0"/>
              <a:t>Hadí smrtka</a:t>
            </a:r>
            <a:endParaRPr lang="cs-CZ" sz="2000" spc="300" dirty="0"/>
          </a:p>
        </p:txBody>
      </p:sp>
    </p:spTree>
    <p:extLst>
      <p:ext uri="{BB962C8B-B14F-4D97-AF65-F5344CB8AC3E}">
        <p14:creationId xmlns:p14="http://schemas.microsoft.com/office/powerpoint/2010/main" val="6294346"/>
      </p:ext>
    </p:extLst>
  </p:cSld>
  <p:clrMapOvr>
    <a:masterClrMapping/>
  </p:clrMapOvr>
  <p:transition spd="slow" advTm="6000">
    <p:cove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Stella </a:t>
            </a:r>
            <a:r>
              <a:rPr lang="cs-CZ" dirty="0" smtClean="0">
                <a:solidFill>
                  <a:schemeClr val="tx1"/>
                </a:solidFill>
              </a:rPr>
              <a:t>Zettlitzová</a:t>
            </a:r>
            <a:endParaRPr lang="cs-CZ" dirty="0">
              <a:solidFill>
                <a:schemeClr val="tx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893" y="549000"/>
            <a:ext cx="8112215" cy="5760000"/>
          </a:xfrm>
          <a:prstGeom prst="rect">
            <a:avLst/>
          </a:prstGeom>
        </p:spPr>
      </p:pic>
      <p:sp>
        <p:nvSpPr>
          <p:cNvPr id="5" name="TextovéPole 4"/>
          <p:cNvSpPr txBox="1"/>
          <p:nvPr/>
        </p:nvSpPr>
        <p:spPr>
          <a:xfrm>
            <a:off x="251520" y="188640"/>
            <a:ext cx="8640960" cy="400110"/>
          </a:xfrm>
          <a:prstGeom prst="rect">
            <a:avLst/>
          </a:prstGeom>
          <a:noFill/>
        </p:spPr>
        <p:txBody>
          <a:bodyPr wrap="square" rtlCol="0">
            <a:spAutoFit/>
          </a:bodyPr>
          <a:lstStyle/>
          <a:p>
            <a:pPr algn="ctr"/>
            <a:r>
              <a:rPr lang="cs-CZ" sz="2000" spc="300" dirty="0" smtClean="0"/>
              <a:t>Dekorace</a:t>
            </a:r>
            <a:endParaRPr lang="cs-CZ" sz="2000" spc="300" dirty="0"/>
          </a:p>
        </p:txBody>
      </p:sp>
    </p:spTree>
    <p:extLst>
      <p:ext uri="{BB962C8B-B14F-4D97-AF65-F5344CB8AC3E}">
        <p14:creationId xmlns:p14="http://schemas.microsoft.com/office/powerpoint/2010/main" val="1520681554"/>
      </p:ext>
    </p:extLst>
  </p:cSld>
  <p:clrMapOvr>
    <a:masterClrMapping/>
  </p:clrMapOvr>
  <p:transition spd="slow" advTm="6000">
    <p:cov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936" y="536448"/>
            <a:ext cx="8644128" cy="5785104"/>
          </a:xfrm>
          <a:prstGeom prst="rect">
            <a:avLst/>
          </a:prstGeom>
        </p:spPr>
      </p:pic>
      <p:sp>
        <p:nvSpPr>
          <p:cNvPr id="3" name="TextovéPole 2"/>
          <p:cNvSpPr txBox="1"/>
          <p:nvPr/>
        </p:nvSpPr>
        <p:spPr>
          <a:xfrm>
            <a:off x="2221453" y="188640"/>
            <a:ext cx="4701095" cy="400110"/>
          </a:xfrm>
          <a:prstGeom prst="rect">
            <a:avLst/>
          </a:prstGeom>
          <a:noFill/>
        </p:spPr>
        <p:txBody>
          <a:bodyPr wrap="none" rtlCol="0">
            <a:spAutoFit/>
          </a:bodyPr>
          <a:lstStyle/>
          <a:p>
            <a:r>
              <a:rPr lang="cs-CZ" sz="2000" spc="300" dirty="0" smtClean="0"/>
              <a:t>Naše krásná nová keramická pec</a:t>
            </a:r>
            <a:endParaRPr lang="cs-CZ" sz="2000" spc="300" dirty="0"/>
          </a:p>
        </p:txBody>
      </p:sp>
    </p:spTree>
    <p:extLst>
      <p:ext uri="{BB962C8B-B14F-4D97-AF65-F5344CB8AC3E}">
        <p14:creationId xmlns:p14="http://schemas.microsoft.com/office/powerpoint/2010/main" val="3261540756"/>
      </p:ext>
    </p:extLst>
  </p:cSld>
  <p:clrMapOvr>
    <a:masterClrMapping/>
  </p:clrMapOvr>
  <p:transition spd="slow" advTm="6000">
    <p:cove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971600" y="1997839"/>
            <a:ext cx="7200800" cy="2862322"/>
          </a:xfrm>
          <a:prstGeom prst="rect">
            <a:avLst/>
          </a:prstGeom>
          <a:noFill/>
        </p:spPr>
        <p:txBody>
          <a:bodyPr wrap="square" rtlCol="0">
            <a:spAutoFit/>
          </a:bodyPr>
          <a:lstStyle/>
          <a:p>
            <a:r>
              <a:rPr lang="cs-CZ" sz="3600" smtClean="0"/>
              <a:t>Linoryt je oblíbenou grafickou technikou většiny žáků a tak se s chutí pustili do díla a zvěčnili svou představu o originálním a hlavně krásném domě…</a:t>
            </a:r>
            <a:endParaRPr lang="cs-CZ" sz="3600"/>
          </a:p>
        </p:txBody>
      </p:sp>
    </p:spTree>
    <p:extLst>
      <p:ext uri="{BB962C8B-B14F-4D97-AF65-F5344CB8AC3E}">
        <p14:creationId xmlns:p14="http://schemas.microsoft.com/office/powerpoint/2010/main" val="3047066864"/>
      </p:ext>
    </p:extLst>
  </p:cSld>
  <p:clrMapOvr>
    <a:masterClrMapping/>
  </p:clrMapOvr>
  <p:transition spd="slow" advTm="6000">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209333" cy="576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7697" y="549000"/>
            <a:ext cx="4194783" cy="5760000"/>
          </a:xfrm>
          <a:prstGeom prst="rect">
            <a:avLst/>
          </a:prstGeom>
        </p:spPr>
      </p:pic>
      <p:sp>
        <p:nvSpPr>
          <p:cNvPr id="5" name="TextovéPole 4"/>
          <p:cNvSpPr txBox="1"/>
          <p:nvPr/>
        </p:nvSpPr>
        <p:spPr>
          <a:xfrm>
            <a:off x="251520" y="6309000"/>
            <a:ext cx="2060757" cy="400110"/>
          </a:xfrm>
          <a:prstGeom prst="rect">
            <a:avLst/>
          </a:prstGeom>
          <a:noFill/>
        </p:spPr>
        <p:txBody>
          <a:bodyPr wrap="none" rtlCol="0">
            <a:spAutoFit/>
          </a:bodyPr>
          <a:lstStyle>
            <a:defPPr>
              <a:defRPr lang="cs-CZ"/>
            </a:defPPr>
            <a:lvl1pPr>
              <a:defRPr sz="2000"/>
            </a:lvl1pPr>
          </a:lstStyle>
          <a:p>
            <a:r>
              <a:rPr lang="cs-CZ"/>
              <a:t>autor </a:t>
            </a:r>
            <a:r>
              <a:rPr lang="cs-CZ" smtClean="0"/>
              <a:t>Pavel Ožana</a:t>
            </a:r>
            <a:endParaRPr lang="cs-CZ"/>
          </a:p>
        </p:txBody>
      </p:sp>
      <p:sp>
        <p:nvSpPr>
          <p:cNvPr id="7" name="TextovéPole 6"/>
          <p:cNvSpPr txBox="1"/>
          <p:nvPr/>
        </p:nvSpPr>
        <p:spPr>
          <a:xfrm>
            <a:off x="7100771" y="6302223"/>
            <a:ext cx="1791709" cy="400110"/>
          </a:xfrm>
          <a:prstGeom prst="rect">
            <a:avLst/>
          </a:prstGeom>
          <a:noFill/>
        </p:spPr>
        <p:txBody>
          <a:bodyPr wrap="none" rtlCol="0">
            <a:spAutoFit/>
          </a:bodyPr>
          <a:lstStyle>
            <a:defPPr>
              <a:defRPr lang="cs-CZ"/>
            </a:defPPr>
            <a:lvl1pPr>
              <a:defRPr sz="2000"/>
            </a:lvl1pPr>
          </a:lstStyle>
          <a:p>
            <a:r>
              <a:rPr lang="cs-CZ"/>
              <a:t>autor </a:t>
            </a:r>
            <a:r>
              <a:rPr lang="cs-CZ" smtClean="0"/>
              <a:t>Jiří Vaněk</a:t>
            </a:r>
            <a:endParaRPr lang="cs-CZ"/>
          </a:p>
        </p:txBody>
      </p:sp>
      <p:sp>
        <p:nvSpPr>
          <p:cNvPr id="8" name="TextovéPole 7"/>
          <p:cNvSpPr txBox="1"/>
          <p:nvPr/>
        </p:nvSpPr>
        <p:spPr>
          <a:xfrm>
            <a:off x="1335569" y="148570"/>
            <a:ext cx="6472862" cy="400110"/>
          </a:xfrm>
          <a:prstGeom prst="rect">
            <a:avLst/>
          </a:prstGeom>
          <a:noFill/>
        </p:spPr>
        <p:txBody>
          <a:bodyPr wrap="none" rtlCol="0">
            <a:spAutoFit/>
          </a:bodyPr>
          <a:lstStyle/>
          <a:p>
            <a:r>
              <a:rPr lang="cs-CZ" sz="2000" spc="600" smtClean="0"/>
              <a:t>Nejkrásnější dům na světě - linoryt</a:t>
            </a:r>
            <a:endParaRPr lang="cs-CZ" sz="2000" spc="600"/>
          </a:p>
        </p:txBody>
      </p:sp>
    </p:spTree>
    <p:extLst>
      <p:ext uri="{BB962C8B-B14F-4D97-AF65-F5344CB8AC3E}">
        <p14:creationId xmlns:p14="http://schemas.microsoft.com/office/powerpoint/2010/main" val="3226745119"/>
      </p:ext>
    </p:extLst>
  </p:cSld>
  <p:clrMapOvr>
    <a:masterClrMapping/>
  </p:clrMapOvr>
  <p:transition spd="slow" advTm="6000">
    <p:cove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340374"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4008" y="549000"/>
            <a:ext cx="4235808" cy="5760000"/>
          </a:xfrm>
          <a:prstGeom prst="rect">
            <a:avLst/>
          </a:prstGeom>
        </p:spPr>
      </p:pic>
      <p:sp>
        <p:nvSpPr>
          <p:cNvPr id="4" name="TextovéPole 3"/>
          <p:cNvSpPr txBox="1"/>
          <p:nvPr/>
        </p:nvSpPr>
        <p:spPr>
          <a:xfrm>
            <a:off x="251520" y="6309000"/>
            <a:ext cx="2588594" cy="400110"/>
          </a:xfrm>
          <a:prstGeom prst="rect">
            <a:avLst/>
          </a:prstGeom>
          <a:noFill/>
        </p:spPr>
        <p:txBody>
          <a:bodyPr wrap="none" rtlCol="0">
            <a:spAutoFit/>
          </a:bodyPr>
          <a:lstStyle>
            <a:defPPr>
              <a:defRPr lang="cs-CZ"/>
            </a:defPPr>
            <a:lvl1pPr>
              <a:defRPr sz="2000"/>
            </a:lvl1pPr>
          </a:lstStyle>
          <a:p>
            <a:r>
              <a:rPr lang="cs-CZ"/>
              <a:t>autor </a:t>
            </a:r>
            <a:r>
              <a:rPr lang="cs-CZ" smtClean="0"/>
              <a:t>Barbora Ožanová</a:t>
            </a:r>
            <a:endParaRPr lang="cs-CZ"/>
          </a:p>
        </p:txBody>
      </p:sp>
      <p:sp>
        <p:nvSpPr>
          <p:cNvPr id="5" name="TextovéPole 4"/>
          <p:cNvSpPr txBox="1"/>
          <p:nvPr/>
        </p:nvSpPr>
        <p:spPr>
          <a:xfrm>
            <a:off x="6405196" y="6302223"/>
            <a:ext cx="2467727" cy="400110"/>
          </a:xfrm>
          <a:prstGeom prst="rect">
            <a:avLst/>
          </a:prstGeom>
          <a:noFill/>
        </p:spPr>
        <p:txBody>
          <a:bodyPr wrap="none" rtlCol="0">
            <a:spAutoFit/>
          </a:bodyPr>
          <a:lstStyle>
            <a:defPPr>
              <a:defRPr lang="cs-CZ"/>
            </a:defPPr>
            <a:lvl1pPr>
              <a:defRPr sz="2000"/>
            </a:lvl1pPr>
          </a:lstStyle>
          <a:p>
            <a:r>
              <a:rPr lang="cs-CZ"/>
              <a:t>autor </a:t>
            </a:r>
            <a:r>
              <a:rPr lang="cs-CZ" smtClean="0"/>
              <a:t>Michal Poledník</a:t>
            </a:r>
            <a:endParaRPr lang="cs-CZ"/>
          </a:p>
        </p:txBody>
      </p:sp>
      <p:sp>
        <p:nvSpPr>
          <p:cNvPr id="6" name="TextovéPole 5"/>
          <p:cNvSpPr txBox="1"/>
          <p:nvPr/>
        </p:nvSpPr>
        <p:spPr>
          <a:xfrm>
            <a:off x="1335569" y="148570"/>
            <a:ext cx="6472862" cy="400110"/>
          </a:xfrm>
          <a:prstGeom prst="rect">
            <a:avLst/>
          </a:prstGeom>
          <a:noFill/>
        </p:spPr>
        <p:txBody>
          <a:bodyPr wrap="none" rtlCol="0">
            <a:spAutoFit/>
          </a:bodyPr>
          <a:lstStyle/>
          <a:p>
            <a:r>
              <a:rPr lang="cs-CZ" sz="2000" spc="600" smtClean="0"/>
              <a:t>Nejkrásnější dům na světě - linoryt</a:t>
            </a:r>
            <a:endParaRPr lang="cs-CZ" sz="2000" spc="600"/>
          </a:p>
        </p:txBody>
      </p:sp>
    </p:spTree>
    <p:extLst>
      <p:ext uri="{BB962C8B-B14F-4D97-AF65-F5344CB8AC3E}">
        <p14:creationId xmlns:p14="http://schemas.microsoft.com/office/powerpoint/2010/main" val="2648568092"/>
      </p:ext>
    </p:extLst>
  </p:cSld>
  <p:clrMapOvr>
    <a:masterClrMapping/>
  </p:clrMapOvr>
  <p:transition spd="slow" advTm="6000">
    <p:cov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2684" y="549000"/>
            <a:ext cx="7998633" cy="5760000"/>
          </a:xfrm>
          <a:prstGeom prst="rect">
            <a:avLst/>
          </a:prstGeom>
        </p:spPr>
      </p:pic>
      <p:sp>
        <p:nvSpPr>
          <p:cNvPr id="4" name="TextovéPole 3"/>
          <p:cNvSpPr txBox="1"/>
          <p:nvPr/>
        </p:nvSpPr>
        <p:spPr>
          <a:xfrm>
            <a:off x="3612090" y="6302223"/>
            <a:ext cx="1919821" cy="400110"/>
          </a:xfrm>
          <a:prstGeom prst="rect">
            <a:avLst/>
          </a:prstGeom>
          <a:noFill/>
        </p:spPr>
        <p:txBody>
          <a:bodyPr wrap="none" rtlCol="0">
            <a:spAutoFit/>
          </a:bodyPr>
          <a:lstStyle>
            <a:defPPr>
              <a:defRPr lang="cs-CZ"/>
            </a:defPPr>
            <a:lvl1pPr>
              <a:defRPr sz="2000"/>
            </a:lvl1pPr>
          </a:lstStyle>
          <a:p>
            <a:r>
              <a:rPr lang="cs-CZ"/>
              <a:t>autor </a:t>
            </a:r>
            <a:r>
              <a:rPr lang="cs-CZ" smtClean="0"/>
              <a:t>Jan Holuša</a:t>
            </a:r>
            <a:endParaRPr lang="cs-CZ"/>
          </a:p>
        </p:txBody>
      </p:sp>
      <p:sp>
        <p:nvSpPr>
          <p:cNvPr id="5" name="TextovéPole 4"/>
          <p:cNvSpPr txBox="1"/>
          <p:nvPr/>
        </p:nvSpPr>
        <p:spPr>
          <a:xfrm>
            <a:off x="1335569" y="148570"/>
            <a:ext cx="6472862" cy="400110"/>
          </a:xfrm>
          <a:prstGeom prst="rect">
            <a:avLst/>
          </a:prstGeom>
          <a:noFill/>
        </p:spPr>
        <p:txBody>
          <a:bodyPr wrap="none" rtlCol="0">
            <a:spAutoFit/>
          </a:bodyPr>
          <a:lstStyle/>
          <a:p>
            <a:r>
              <a:rPr lang="cs-CZ" sz="2000" spc="600" smtClean="0"/>
              <a:t>Nejkrásnější dům na světě - linoryt</a:t>
            </a:r>
            <a:endParaRPr lang="cs-CZ" sz="2000" spc="600"/>
          </a:p>
        </p:txBody>
      </p:sp>
    </p:spTree>
    <p:extLst>
      <p:ext uri="{BB962C8B-B14F-4D97-AF65-F5344CB8AC3E}">
        <p14:creationId xmlns:p14="http://schemas.microsoft.com/office/powerpoint/2010/main" val="2264386235"/>
      </p:ext>
    </p:extLst>
  </p:cSld>
  <p:clrMapOvr>
    <a:masterClrMapping/>
  </p:clrMapOvr>
  <p:transition spd="slow" advTm="6000">
    <p:cove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ovéPole 1"/>
          <p:cNvSpPr txBox="1"/>
          <p:nvPr/>
        </p:nvSpPr>
        <p:spPr>
          <a:xfrm>
            <a:off x="971600" y="2274838"/>
            <a:ext cx="7200800" cy="2308324"/>
          </a:xfrm>
          <a:prstGeom prst="rect">
            <a:avLst/>
          </a:prstGeom>
          <a:noFill/>
        </p:spPr>
        <p:txBody>
          <a:bodyPr wrap="square" rtlCol="0">
            <a:spAutoFit/>
          </a:bodyPr>
          <a:lstStyle/>
          <a:p>
            <a:r>
              <a:rPr lang="cs-CZ" sz="3600" smtClean="0">
                <a:solidFill>
                  <a:schemeClr val="bg1"/>
                </a:solidFill>
              </a:rPr>
              <a:t>Přemýšleli jsme nad důvody, proč někteří lidé čmárají po zdech a pak jsme se pokusili vyjádřit své názory podobným způsobem…</a:t>
            </a:r>
            <a:endParaRPr lang="cs-CZ" sz="3600">
              <a:solidFill>
                <a:schemeClr val="bg1"/>
              </a:solidFill>
            </a:endParaRPr>
          </a:p>
        </p:txBody>
      </p:sp>
    </p:spTree>
    <p:extLst>
      <p:ext uri="{BB962C8B-B14F-4D97-AF65-F5344CB8AC3E}">
        <p14:creationId xmlns:p14="http://schemas.microsoft.com/office/powerpoint/2010/main" val="132267005"/>
      </p:ext>
    </p:extLst>
  </p:cSld>
  <p:clrMapOvr>
    <a:masterClrMapping/>
  </p:clrMapOvr>
  <p:transition spd="slow" advTm="6000">
    <p:cov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30664"/>
            <a:ext cx="8640000" cy="5996673"/>
          </a:xfrm>
          <a:prstGeom prst="rect">
            <a:avLst/>
          </a:prstGeom>
        </p:spPr>
      </p:pic>
      <p:sp>
        <p:nvSpPr>
          <p:cNvPr id="3" name="TextovéPole 2"/>
          <p:cNvSpPr txBox="1"/>
          <p:nvPr/>
        </p:nvSpPr>
        <p:spPr>
          <a:xfrm>
            <a:off x="3637610" y="6427337"/>
            <a:ext cx="1868781" cy="400110"/>
          </a:xfrm>
          <a:prstGeom prst="rect">
            <a:avLst/>
          </a:prstGeom>
          <a:noFill/>
        </p:spPr>
        <p:txBody>
          <a:bodyPr wrap="none" rtlCol="0">
            <a:spAutoFit/>
          </a:bodyPr>
          <a:lstStyle>
            <a:defPPr>
              <a:defRPr lang="cs-CZ"/>
            </a:defPPr>
            <a:lvl1pPr>
              <a:defRPr sz="2000"/>
            </a:lvl1pPr>
          </a:lstStyle>
          <a:p>
            <a:r>
              <a:rPr lang="cs-CZ" smtClean="0">
                <a:solidFill>
                  <a:schemeClr val="bg1"/>
                </a:solidFill>
              </a:rPr>
              <a:t>skupinová práce</a:t>
            </a:r>
            <a:endParaRPr lang="cs-CZ">
              <a:solidFill>
                <a:schemeClr val="bg1"/>
              </a:solidFill>
            </a:endParaRPr>
          </a:p>
        </p:txBody>
      </p:sp>
      <p:sp>
        <p:nvSpPr>
          <p:cNvPr id="5" name="TextovéPole 4"/>
          <p:cNvSpPr txBox="1"/>
          <p:nvPr/>
        </p:nvSpPr>
        <p:spPr>
          <a:xfrm>
            <a:off x="919398" y="44624"/>
            <a:ext cx="7305205" cy="400110"/>
          </a:xfrm>
          <a:prstGeom prst="rect">
            <a:avLst/>
          </a:prstGeom>
          <a:noFill/>
        </p:spPr>
        <p:txBody>
          <a:bodyPr wrap="none" rtlCol="0">
            <a:spAutoFit/>
          </a:bodyPr>
          <a:lstStyle/>
          <a:p>
            <a:r>
              <a:rPr lang="cs-CZ" sz="2000" spc="600" smtClean="0">
                <a:solidFill>
                  <a:schemeClr val="bg1"/>
                </a:solidFill>
              </a:rPr>
              <a:t>Nápisy na zdech-rozmývaný suchý pastel</a:t>
            </a:r>
            <a:endParaRPr lang="cs-CZ" sz="2000" spc="600">
              <a:solidFill>
                <a:schemeClr val="bg1"/>
              </a:solidFill>
            </a:endParaRPr>
          </a:p>
        </p:txBody>
      </p:sp>
    </p:spTree>
    <p:extLst>
      <p:ext uri="{BB962C8B-B14F-4D97-AF65-F5344CB8AC3E}">
        <p14:creationId xmlns:p14="http://schemas.microsoft.com/office/powerpoint/2010/main" val="290610334"/>
      </p:ext>
    </p:extLst>
  </p:cSld>
  <p:clrMapOvr>
    <a:masterClrMapping/>
  </p:clrMapOvr>
  <p:transition spd="slow" advTm="6000">
    <p:cov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6047"/>
            <a:ext cx="8640000" cy="6085906"/>
          </a:xfrm>
          <a:prstGeom prst="rect">
            <a:avLst/>
          </a:prstGeom>
        </p:spPr>
      </p:pic>
      <p:sp>
        <p:nvSpPr>
          <p:cNvPr id="3" name="TextovéPole 2"/>
          <p:cNvSpPr txBox="1"/>
          <p:nvPr/>
        </p:nvSpPr>
        <p:spPr>
          <a:xfrm>
            <a:off x="3637610" y="6453336"/>
            <a:ext cx="1868781" cy="400110"/>
          </a:xfrm>
          <a:prstGeom prst="rect">
            <a:avLst/>
          </a:prstGeom>
          <a:noFill/>
        </p:spPr>
        <p:txBody>
          <a:bodyPr wrap="none" rtlCol="0">
            <a:spAutoFit/>
          </a:bodyPr>
          <a:lstStyle>
            <a:defPPr>
              <a:defRPr lang="cs-CZ"/>
            </a:defPPr>
            <a:lvl1pPr>
              <a:defRPr sz="2000"/>
            </a:lvl1pPr>
          </a:lstStyle>
          <a:p>
            <a:r>
              <a:rPr lang="cs-CZ" smtClean="0">
                <a:solidFill>
                  <a:schemeClr val="bg1"/>
                </a:solidFill>
              </a:rPr>
              <a:t>skupinová práce</a:t>
            </a:r>
            <a:endParaRPr lang="cs-CZ">
              <a:solidFill>
                <a:schemeClr val="bg1"/>
              </a:solidFill>
            </a:endParaRPr>
          </a:p>
        </p:txBody>
      </p:sp>
      <p:sp>
        <p:nvSpPr>
          <p:cNvPr id="4" name="TextovéPole 3"/>
          <p:cNvSpPr txBox="1"/>
          <p:nvPr/>
        </p:nvSpPr>
        <p:spPr>
          <a:xfrm>
            <a:off x="919398" y="44624"/>
            <a:ext cx="7305205" cy="400110"/>
          </a:xfrm>
          <a:prstGeom prst="rect">
            <a:avLst/>
          </a:prstGeom>
          <a:noFill/>
        </p:spPr>
        <p:txBody>
          <a:bodyPr wrap="none" rtlCol="0">
            <a:spAutoFit/>
          </a:bodyPr>
          <a:lstStyle/>
          <a:p>
            <a:r>
              <a:rPr lang="cs-CZ" sz="2000" spc="600" smtClean="0">
                <a:solidFill>
                  <a:schemeClr val="bg1"/>
                </a:solidFill>
              </a:rPr>
              <a:t>Nápisy na zdech-rozmývaný suchý pastel</a:t>
            </a:r>
            <a:endParaRPr lang="cs-CZ" sz="2000" spc="600">
              <a:solidFill>
                <a:schemeClr val="bg1"/>
              </a:solidFill>
            </a:endParaRPr>
          </a:p>
        </p:txBody>
      </p:sp>
    </p:spTree>
    <p:extLst>
      <p:ext uri="{BB962C8B-B14F-4D97-AF65-F5344CB8AC3E}">
        <p14:creationId xmlns:p14="http://schemas.microsoft.com/office/powerpoint/2010/main" val="2711509799"/>
      </p:ext>
    </p:extLst>
  </p:cSld>
  <p:clrMapOvr>
    <a:masterClrMapping/>
  </p:clrMapOvr>
  <p:transition spd="slow" advTm="6000">
    <p:cov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0066"/>
            <a:ext cx="8640000" cy="6137869"/>
          </a:xfrm>
          <a:prstGeom prst="rect">
            <a:avLst/>
          </a:prstGeom>
        </p:spPr>
      </p:pic>
      <p:sp>
        <p:nvSpPr>
          <p:cNvPr id="3" name="TextovéPole 2"/>
          <p:cNvSpPr txBox="1"/>
          <p:nvPr/>
        </p:nvSpPr>
        <p:spPr>
          <a:xfrm>
            <a:off x="3637610" y="6453336"/>
            <a:ext cx="1868781" cy="400110"/>
          </a:xfrm>
          <a:prstGeom prst="rect">
            <a:avLst/>
          </a:prstGeom>
          <a:noFill/>
        </p:spPr>
        <p:txBody>
          <a:bodyPr wrap="none" rtlCol="0">
            <a:spAutoFit/>
          </a:bodyPr>
          <a:lstStyle>
            <a:defPPr>
              <a:defRPr lang="cs-CZ"/>
            </a:defPPr>
            <a:lvl1pPr>
              <a:defRPr sz="2000"/>
            </a:lvl1pPr>
          </a:lstStyle>
          <a:p>
            <a:r>
              <a:rPr lang="cs-CZ" smtClean="0">
                <a:solidFill>
                  <a:schemeClr val="bg1"/>
                </a:solidFill>
              </a:rPr>
              <a:t>skupinová práce</a:t>
            </a:r>
            <a:endParaRPr lang="cs-CZ">
              <a:solidFill>
                <a:schemeClr val="bg1"/>
              </a:solidFill>
            </a:endParaRPr>
          </a:p>
        </p:txBody>
      </p:sp>
      <p:sp>
        <p:nvSpPr>
          <p:cNvPr id="4" name="TextovéPole 3"/>
          <p:cNvSpPr txBox="1"/>
          <p:nvPr/>
        </p:nvSpPr>
        <p:spPr>
          <a:xfrm>
            <a:off x="2252294" y="44624"/>
            <a:ext cx="4639412" cy="400110"/>
          </a:xfrm>
          <a:prstGeom prst="rect">
            <a:avLst/>
          </a:prstGeom>
          <a:noFill/>
        </p:spPr>
        <p:txBody>
          <a:bodyPr wrap="none" rtlCol="0">
            <a:spAutoFit/>
          </a:bodyPr>
          <a:lstStyle/>
          <a:p>
            <a:r>
              <a:rPr lang="cs-CZ" sz="2000" spc="600" smtClean="0">
                <a:solidFill>
                  <a:schemeClr val="bg1"/>
                </a:solidFill>
              </a:rPr>
              <a:t>Nápisy na zdech-pastelky</a:t>
            </a:r>
            <a:endParaRPr lang="cs-CZ" sz="2000" spc="600">
              <a:solidFill>
                <a:schemeClr val="bg1"/>
              </a:solidFill>
            </a:endParaRPr>
          </a:p>
        </p:txBody>
      </p:sp>
    </p:spTree>
    <p:extLst>
      <p:ext uri="{BB962C8B-B14F-4D97-AF65-F5344CB8AC3E}">
        <p14:creationId xmlns:p14="http://schemas.microsoft.com/office/powerpoint/2010/main" val="2912821090"/>
      </p:ext>
    </p:extLst>
  </p:cSld>
  <p:clrMapOvr>
    <a:masterClrMapping/>
  </p:clrMapOvr>
  <p:transition spd="slow" advTm="6000">
    <p:cove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68487"/>
            <a:ext cx="8640000" cy="5921027"/>
          </a:xfrm>
          <a:prstGeom prst="rect">
            <a:avLst/>
          </a:prstGeom>
        </p:spPr>
      </p:pic>
      <p:sp>
        <p:nvSpPr>
          <p:cNvPr id="4" name="TextovéPole 3"/>
          <p:cNvSpPr txBox="1"/>
          <p:nvPr/>
        </p:nvSpPr>
        <p:spPr>
          <a:xfrm>
            <a:off x="3637610" y="6453336"/>
            <a:ext cx="1868781" cy="400110"/>
          </a:xfrm>
          <a:prstGeom prst="rect">
            <a:avLst/>
          </a:prstGeom>
          <a:noFill/>
        </p:spPr>
        <p:txBody>
          <a:bodyPr wrap="none" rtlCol="0">
            <a:spAutoFit/>
          </a:bodyPr>
          <a:lstStyle>
            <a:defPPr>
              <a:defRPr lang="cs-CZ"/>
            </a:defPPr>
            <a:lvl1pPr>
              <a:defRPr sz="2000"/>
            </a:lvl1pPr>
          </a:lstStyle>
          <a:p>
            <a:r>
              <a:rPr lang="cs-CZ" smtClean="0">
                <a:solidFill>
                  <a:schemeClr val="bg1"/>
                </a:solidFill>
              </a:rPr>
              <a:t>skupinová práce</a:t>
            </a:r>
            <a:endParaRPr lang="cs-CZ">
              <a:solidFill>
                <a:schemeClr val="bg1"/>
              </a:solidFill>
            </a:endParaRPr>
          </a:p>
        </p:txBody>
      </p:sp>
      <p:sp>
        <p:nvSpPr>
          <p:cNvPr id="5" name="TextovéPole 4"/>
          <p:cNvSpPr txBox="1"/>
          <p:nvPr/>
        </p:nvSpPr>
        <p:spPr>
          <a:xfrm>
            <a:off x="2252294" y="44624"/>
            <a:ext cx="4639412" cy="400110"/>
          </a:xfrm>
          <a:prstGeom prst="rect">
            <a:avLst/>
          </a:prstGeom>
          <a:noFill/>
        </p:spPr>
        <p:txBody>
          <a:bodyPr wrap="none" rtlCol="0">
            <a:spAutoFit/>
          </a:bodyPr>
          <a:lstStyle/>
          <a:p>
            <a:r>
              <a:rPr lang="cs-CZ" sz="2000" spc="600" smtClean="0">
                <a:solidFill>
                  <a:schemeClr val="bg1"/>
                </a:solidFill>
              </a:rPr>
              <a:t>Nápisy na zdech-pastelky</a:t>
            </a:r>
            <a:endParaRPr lang="cs-CZ" sz="2000" spc="600">
              <a:solidFill>
                <a:schemeClr val="bg1"/>
              </a:solidFill>
            </a:endParaRPr>
          </a:p>
        </p:txBody>
      </p:sp>
    </p:spTree>
    <p:extLst>
      <p:ext uri="{BB962C8B-B14F-4D97-AF65-F5344CB8AC3E}">
        <p14:creationId xmlns:p14="http://schemas.microsoft.com/office/powerpoint/2010/main" val="1740785017"/>
      </p:ext>
    </p:extLst>
  </p:cSld>
  <p:clrMapOvr>
    <a:masterClrMapping/>
  </p:clrMapOvr>
  <p:transition spd="slow" advTm="6000">
    <p:cove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971600" y="1443841"/>
            <a:ext cx="7200800" cy="3970318"/>
          </a:xfrm>
          <a:prstGeom prst="rect">
            <a:avLst/>
          </a:prstGeom>
          <a:noFill/>
        </p:spPr>
        <p:txBody>
          <a:bodyPr wrap="square" rtlCol="0">
            <a:spAutoFit/>
          </a:bodyPr>
          <a:lstStyle/>
          <a:p>
            <a:r>
              <a:rPr lang="cs-CZ" sz="3600" smtClean="0"/>
              <a:t>Představte si, že po nás paní učitelka chtěla, abychom malovali hudbu. Jednoho dne nám pustila metalovou baladu a také nějakou romantickou skladbu a nachystala tempery. Pořádně jsme se zapotili, ale byla to fajn změna…</a:t>
            </a:r>
          </a:p>
        </p:txBody>
      </p:sp>
    </p:spTree>
    <p:extLst>
      <p:ext uri="{BB962C8B-B14F-4D97-AF65-F5344CB8AC3E}">
        <p14:creationId xmlns:p14="http://schemas.microsoft.com/office/powerpoint/2010/main" val="2859677991"/>
      </p:ext>
    </p:extLst>
  </p:cSld>
  <p:clrMapOvr>
    <a:masterClrMapping/>
  </p:clrMapOvr>
  <p:transition spd="slow" advTm="9000">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2316" y="549000"/>
            <a:ext cx="8159369" cy="5760000"/>
          </a:xfrm>
          <a:prstGeom prst="rect">
            <a:avLst/>
          </a:prstGeom>
        </p:spPr>
      </p:pic>
      <p:sp>
        <p:nvSpPr>
          <p:cNvPr id="3" name="TextovéPole 2"/>
          <p:cNvSpPr txBox="1"/>
          <p:nvPr/>
        </p:nvSpPr>
        <p:spPr>
          <a:xfrm>
            <a:off x="3328358" y="6302223"/>
            <a:ext cx="2377574" cy="400110"/>
          </a:xfrm>
          <a:prstGeom prst="rect">
            <a:avLst/>
          </a:prstGeom>
          <a:noFill/>
        </p:spPr>
        <p:txBody>
          <a:bodyPr wrap="none" rtlCol="0">
            <a:spAutoFit/>
          </a:bodyPr>
          <a:lstStyle>
            <a:defPPr>
              <a:defRPr lang="cs-CZ"/>
            </a:defPPr>
            <a:lvl1pPr>
              <a:defRPr sz="2000"/>
            </a:lvl1pPr>
          </a:lstStyle>
          <a:p>
            <a:r>
              <a:rPr lang="cs-CZ">
                <a:solidFill>
                  <a:schemeClr val="bg1"/>
                </a:solidFill>
              </a:rPr>
              <a:t>autor </a:t>
            </a:r>
            <a:r>
              <a:rPr lang="cs-CZ" smtClean="0">
                <a:solidFill>
                  <a:schemeClr val="bg1"/>
                </a:solidFill>
              </a:rPr>
              <a:t>Vojtěch Halada</a:t>
            </a:r>
            <a:endParaRPr lang="cs-CZ">
              <a:solidFill>
                <a:schemeClr val="bg1"/>
              </a:solidFill>
            </a:endParaRPr>
          </a:p>
        </p:txBody>
      </p:sp>
      <p:sp>
        <p:nvSpPr>
          <p:cNvPr id="4" name="TextovéPole 3"/>
          <p:cNvSpPr txBox="1"/>
          <p:nvPr/>
        </p:nvSpPr>
        <p:spPr>
          <a:xfrm>
            <a:off x="919398" y="148570"/>
            <a:ext cx="6768712" cy="400110"/>
          </a:xfrm>
          <a:prstGeom prst="rect">
            <a:avLst/>
          </a:prstGeom>
          <a:noFill/>
        </p:spPr>
        <p:txBody>
          <a:bodyPr wrap="none" rtlCol="0">
            <a:spAutoFit/>
          </a:bodyPr>
          <a:lstStyle/>
          <a:p>
            <a:r>
              <a:rPr lang="cs-CZ" sz="2000" spc="600" smtClean="0">
                <a:solidFill>
                  <a:schemeClr val="bg1"/>
                </a:solidFill>
              </a:rPr>
              <a:t>Malovaní podle hudby-metal-tempera</a:t>
            </a:r>
            <a:endParaRPr lang="cs-CZ" sz="2000" spc="600">
              <a:solidFill>
                <a:schemeClr val="bg1"/>
              </a:solidFill>
            </a:endParaRPr>
          </a:p>
        </p:txBody>
      </p:sp>
    </p:spTree>
    <p:extLst>
      <p:ext uri="{BB962C8B-B14F-4D97-AF65-F5344CB8AC3E}">
        <p14:creationId xmlns:p14="http://schemas.microsoft.com/office/powerpoint/2010/main" val="2470718507"/>
      </p:ext>
    </p:extLst>
  </p:cSld>
  <p:clrMapOvr>
    <a:masterClrMapping/>
  </p:clrMapOvr>
  <p:transition spd="slow" advTm="6000">
    <p:cove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823" y="549000"/>
            <a:ext cx="8162355" cy="5760000"/>
          </a:xfrm>
          <a:prstGeom prst="rect">
            <a:avLst/>
          </a:prstGeom>
        </p:spPr>
      </p:pic>
      <p:sp>
        <p:nvSpPr>
          <p:cNvPr id="3" name="TextovéPole 2"/>
          <p:cNvSpPr txBox="1"/>
          <p:nvPr/>
        </p:nvSpPr>
        <p:spPr>
          <a:xfrm>
            <a:off x="3440216" y="6302223"/>
            <a:ext cx="2263568" cy="400110"/>
          </a:xfrm>
          <a:prstGeom prst="rect">
            <a:avLst/>
          </a:prstGeom>
          <a:noFill/>
        </p:spPr>
        <p:txBody>
          <a:bodyPr wrap="none" rtlCol="0">
            <a:spAutoFit/>
          </a:bodyPr>
          <a:lstStyle>
            <a:defPPr>
              <a:defRPr lang="cs-CZ"/>
            </a:defPPr>
            <a:lvl1pPr>
              <a:defRPr sz="2000"/>
            </a:lvl1pPr>
          </a:lstStyle>
          <a:p>
            <a:r>
              <a:rPr lang="cs-CZ">
                <a:solidFill>
                  <a:schemeClr val="bg1"/>
                </a:solidFill>
              </a:rPr>
              <a:t>autor </a:t>
            </a:r>
            <a:r>
              <a:rPr lang="cs-CZ" smtClean="0">
                <a:solidFill>
                  <a:schemeClr val="bg1"/>
                </a:solidFill>
              </a:rPr>
              <a:t>Kryštof Sladký</a:t>
            </a:r>
            <a:endParaRPr lang="cs-CZ">
              <a:solidFill>
                <a:schemeClr val="bg1"/>
              </a:solidFill>
            </a:endParaRPr>
          </a:p>
        </p:txBody>
      </p:sp>
      <p:sp>
        <p:nvSpPr>
          <p:cNvPr id="4" name="TextovéPole 3"/>
          <p:cNvSpPr txBox="1"/>
          <p:nvPr/>
        </p:nvSpPr>
        <p:spPr>
          <a:xfrm>
            <a:off x="919398" y="148570"/>
            <a:ext cx="6768712" cy="400110"/>
          </a:xfrm>
          <a:prstGeom prst="rect">
            <a:avLst/>
          </a:prstGeom>
          <a:noFill/>
        </p:spPr>
        <p:txBody>
          <a:bodyPr wrap="none" rtlCol="0">
            <a:spAutoFit/>
          </a:bodyPr>
          <a:lstStyle/>
          <a:p>
            <a:r>
              <a:rPr lang="cs-CZ" sz="2000" spc="600" smtClean="0">
                <a:solidFill>
                  <a:schemeClr val="bg1"/>
                </a:solidFill>
              </a:rPr>
              <a:t>Malovaní podle hudby-metal-tempera</a:t>
            </a:r>
            <a:endParaRPr lang="cs-CZ" sz="2000" spc="600">
              <a:solidFill>
                <a:schemeClr val="bg1"/>
              </a:solidFill>
            </a:endParaRPr>
          </a:p>
        </p:txBody>
      </p:sp>
    </p:spTree>
    <p:extLst>
      <p:ext uri="{BB962C8B-B14F-4D97-AF65-F5344CB8AC3E}">
        <p14:creationId xmlns:p14="http://schemas.microsoft.com/office/powerpoint/2010/main" val="283828041"/>
      </p:ext>
    </p:extLst>
  </p:cSld>
  <p:clrMapOvr>
    <a:masterClrMapping/>
  </p:clrMapOvr>
  <p:transition spd="slow" advTm="6000">
    <p:cove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537" y="549000"/>
            <a:ext cx="8334927" cy="5760000"/>
          </a:xfrm>
          <a:prstGeom prst="rect">
            <a:avLst/>
          </a:prstGeom>
        </p:spPr>
      </p:pic>
      <p:sp>
        <p:nvSpPr>
          <p:cNvPr id="3" name="TextovéPole 2"/>
          <p:cNvSpPr txBox="1"/>
          <p:nvPr/>
        </p:nvSpPr>
        <p:spPr>
          <a:xfrm>
            <a:off x="3448199" y="6302223"/>
            <a:ext cx="2247603" cy="400110"/>
          </a:xfrm>
          <a:prstGeom prst="rect">
            <a:avLst/>
          </a:prstGeom>
          <a:noFill/>
        </p:spPr>
        <p:txBody>
          <a:bodyPr wrap="none" rtlCol="0">
            <a:spAutoFit/>
          </a:bodyPr>
          <a:lstStyle>
            <a:defPPr>
              <a:defRPr lang="cs-CZ"/>
            </a:defPPr>
            <a:lvl1pPr>
              <a:defRPr sz="2000"/>
            </a:lvl1pPr>
          </a:lstStyle>
          <a:p>
            <a:r>
              <a:rPr lang="cs-CZ">
                <a:solidFill>
                  <a:schemeClr val="bg1"/>
                </a:solidFill>
              </a:rPr>
              <a:t>autor </a:t>
            </a:r>
            <a:r>
              <a:rPr lang="cs-CZ" smtClean="0">
                <a:solidFill>
                  <a:schemeClr val="bg1"/>
                </a:solidFill>
              </a:rPr>
              <a:t>Iva Zettlitzová</a:t>
            </a:r>
            <a:endParaRPr lang="cs-CZ">
              <a:solidFill>
                <a:schemeClr val="bg1"/>
              </a:solidFill>
            </a:endParaRPr>
          </a:p>
        </p:txBody>
      </p:sp>
      <p:sp>
        <p:nvSpPr>
          <p:cNvPr id="4" name="TextovéPole 3"/>
          <p:cNvSpPr txBox="1"/>
          <p:nvPr/>
        </p:nvSpPr>
        <p:spPr>
          <a:xfrm>
            <a:off x="919398" y="148570"/>
            <a:ext cx="6768712" cy="400110"/>
          </a:xfrm>
          <a:prstGeom prst="rect">
            <a:avLst/>
          </a:prstGeom>
          <a:noFill/>
        </p:spPr>
        <p:txBody>
          <a:bodyPr wrap="none" rtlCol="0">
            <a:spAutoFit/>
          </a:bodyPr>
          <a:lstStyle/>
          <a:p>
            <a:r>
              <a:rPr lang="cs-CZ" sz="2000" spc="600" smtClean="0">
                <a:solidFill>
                  <a:schemeClr val="bg1"/>
                </a:solidFill>
              </a:rPr>
              <a:t>Malovaní podle hudby-metal-tempera</a:t>
            </a:r>
            <a:endParaRPr lang="cs-CZ" sz="2000" spc="600">
              <a:solidFill>
                <a:schemeClr val="bg1"/>
              </a:solidFill>
            </a:endParaRPr>
          </a:p>
        </p:txBody>
      </p:sp>
    </p:spTree>
    <p:extLst>
      <p:ext uri="{BB962C8B-B14F-4D97-AF65-F5344CB8AC3E}">
        <p14:creationId xmlns:p14="http://schemas.microsoft.com/office/powerpoint/2010/main" val="739239796"/>
      </p:ext>
    </p:extLst>
  </p:cSld>
  <p:clrMapOvr>
    <a:masterClrMapping/>
  </p:clrMapOvr>
  <p:transition spd="slow" advTm="6000">
    <p:cove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99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9440" y="549000"/>
            <a:ext cx="4085120" cy="5760000"/>
          </a:xfrm>
          <a:prstGeom prst="rect">
            <a:avLst/>
          </a:prstGeom>
        </p:spPr>
      </p:pic>
      <p:sp>
        <p:nvSpPr>
          <p:cNvPr id="3" name="TextovéPole 2"/>
          <p:cNvSpPr txBox="1"/>
          <p:nvPr/>
        </p:nvSpPr>
        <p:spPr>
          <a:xfrm>
            <a:off x="3252216" y="6302223"/>
            <a:ext cx="2639569" cy="400110"/>
          </a:xfrm>
          <a:prstGeom prst="rect">
            <a:avLst/>
          </a:prstGeom>
          <a:noFill/>
        </p:spPr>
        <p:txBody>
          <a:bodyPr wrap="none" rtlCol="0">
            <a:spAutoFit/>
          </a:bodyPr>
          <a:lstStyle>
            <a:defPPr>
              <a:defRPr lang="cs-CZ"/>
            </a:defPPr>
            <a:lvl1pPr>
              <a:defRPr sz="2000"/>
            </a:lvl1pPr>
          </a:lstStyle>
          <a:p>
            <a:r>
              <a:rPr lang="cs-CZ"/>
              <a:t>autor </a:t>
            </a:r>
            <a:r>
              <a:rPr lang="cs-CZ" smtClean="0"/>
              <a:t>Ferdinand Buchta</a:t>
            </a:r>
            <a:endParaRPr lang="cs-CZ"/>
          </a:p>
        </p:txBody>
      </p:sp>
      <p:sp>
        <p:nvSpPr>
          <p:cNvPr id="4" name="TextovéPole 3"/>
          <p:cNvSpPr txBox="1"/>
          <p:nvPr/>
        </p:nvSpPr>
        <p:spPr>
          <a:xfrm>
            <a:off x="919398" y="148570"/>
            <a:ext cx="6768712" cy="400110"/>
          </a:xfrm>
          <a:prstGeom prst="rect">
            <a:avLst/>
          </a:prstGeom>
          <a:noFill/>
        </p:spPr>
        <p:txBody>
          <a:bodyPr wrap="none" rtlCol="0">
            <a:spAutoFit/>
          </a:bodyPr>
          <a:lstStyle/>
          <a:p>
            <a:r>
              <a:rPr lang="cs-CZ" sz="2000" spc="600" smtClean="0"/>
              <a:t>Malovaní podle hudby-metal-tempera</a:t>
            </a:r>
            <a:endParaRPr lang="cs-CZ" sz="2000" spc="600"/>
          </a:p>
        </p:txBody>
      </p:sp>
    </p:spTree>
    <p:extLst>
      <p:ext uri="{BB962C8B-B14F-4D97-AF65-F5344CB8AC3E}">
        <p14:creationId xmlns:p14="http://schemas.microsoft.com/office/powerpoint/2010/main" val="3626342299"/>
      </p:ext>
    </p:extLst>
  </p:cSld>
  <p:clrMapOvr>
    <a:masterClrMapping/>
  </p:clrMapOvr>
  <p:transition spd="slow" advTm="6000">
    <p:cove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965" y="549000"/>
            <a:ext cx="7946071" cy="5760000"/>
          </a:xfrm>
          <a:prstGeom prst="rect">
            <a:avLst/>
          </a:prstGeom>
        </p:spPr>
      </p:pic>
      <p:sp>
        <p:nvSpPr>
          <p:cNvPr id="3" name="TextovéPole 2"/>
          <p:cNvSpPr txBox="1"/>
          <p:nvPr/>
        </p:nvSpPr>
        <p:spPr>
          <a:xfrm>
            <a:off x="3188641" y="6302223"/>
            <a:ext cx="2766719" cy="400110"/>
          </a:xfrm>
          <a:prstGeom prst="rect">
            <a:avLst/>
          </a:prstGeom>
          <a:noFill/>
        </p:spPr>
        <p:txBody>
          <a:bodyPr wrap="none" rtlCol="0">
            <a:spAutoFit/>
          </a:bodyPr>
          <a:lstStyle>
            <a:defPPr>
              <a:defRPr lang="cs-CZ"/>
            </a:defPPr>
            <a:lvl1pPr>
              <a:defRPr sz="2000"/>
            </a:lvl1pPr>
          </a:lstStyle>
          <a:p>
            <a:r>
              <a:rPr lang="cs-CZ">
                <a:solidFill>
                  <a:schemeClr val="bg1"/>
                </a:solidFill>
              </a:rPr>
              <a:t>autor </a:t>
            </a:r>
            <a:r>
              <a:rPr lang="cs-CZ" smtClean="0">
                <a:solidFill>
                  <a:schemeClr val="bg1"/>
                </a:solidFill>
              </a:rPr>
              <a:t>Christine Skopková</a:t>
            </a:r>
            <a:endParaRPr lang="cs-CZ">
              <a:solidFill>
                <a:schemeClr val="bg1"/>
              </a:solidFill>
            </a:endParaRPr>
          </a:p>
        </p:txBody>
      </p:sp>
      <p:sp>
        <p:nvSpPr>
          <p:cNvPr id="4" name="TextovéPole 3"/>
          <p:cNvSpPr txBox="1"/>
          <p:nvPr/>
        </p:nvSpPr>
        <p:spPr>
          <a:xfrm>
            <a:off x="919398" y="148570"/>
            <a:ext cx="6768712" cy="400110"/>
          </a:xfrm>
          <a:prstGeom prst="rect">
            <a:avLst/>
          </a:prstGeom>
          <a:noFill/>
        </p:spPr>
        <p:txBody>
          <a:bodyPr wrap="none" rtlCol="0">
            <a:spAutoFit/>
          </a:bodyPr>
          <a:lstStyle/>
          <a:p>
            <a:r>
              <a:rPr lang="cs-CZ" sz="2000" spc="600" smtClean="0">
                <a:solidFill>
                  <a:schemeClr val="bg1"/>
                </a:solidFill>
              </a:rPr>
              <a:t>Malovaní podle hudby-metal-tempera</a:t>
            </a:r>
            <a:endParaRPr lang="cs-CZ" sz="2000" spc="600">
              <a:solidFill>
                <a:schemeClr val="bg1"/>
              </a:solidFill>
            </a:endParaRPr>
          </a:p>
        </p:txBody>
      </p:sp>
    </p:spTree>
    <p:extLst>
      <p:ext uri="{BB962C8B-B14F-4D97-AF65-F5344CB8AC3E}">
        <p14:creationId xmlns:p14="http://schemas.microsoft.com/office/powerpoint/2010/main" val="4154438750"/>
      </p:ext>
    </p:extLst>
  </p:cSld>
  <p:clrMapOvr>
    <a:masterClrMapping/>
  </p:clrMapOvr>
  <p:transition spd="slow" advTm="6000">
    <p:cove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9106" y="549000"/>
            <a:ext cx="7785788" cy="5760000"/>
          </a:xfrm>
          <a:prstGeom prst="rect">
            <a:avLst/>
          </a:prstGeom>
        </p:spPr>
      </p:pic>
      <p:sp>
        <p:nvSpPr>
          <p:cNvPr id="3" name="TextovéPole 2"/>
          <p:cNvSpPr txBox="1"/>
          <p:nvPr/>
        </p:nvSpPr>
        <p:spPr>
          <a:xfrm>
            <a:off x="3322427" y="6302223"/>
            <a:ext cx="2499146" cy="400110"/>
          </a:xfrm>
          <a:prstGeom prst="rect">
            <a:avLst/>
          </a:prstGeom>
          <a:noFill/>
        </p:spPr>
        <p:txBody>
          <a:bodyPr wrap="none" rtlCol="0">
            <a:spAutoFit/>
          </a:bodyPr>
          <a:lstStyle>
            <a:defPPr>
              <a:defRPr lang="cs-CZ"/>
            </a:defPPr>
            <a:lvl1pPr>
              <a:defRPr sz="2000"/>
            </a:lvl1pPr>
          </a:lstStyle>
          <a:p>
            <a:r>
              <a:rPr lang="cs-CZ"/>
              <a:t>autor </a:t>
            </a:r>
            <a:r>
              <a:rPr lang="cs-CZ" smtClean="0"/>
              <a:t>Tereza Haladová</a:t>
            </a:r>
            <a:endParaRPr lang="cs-CZ"/>
          </a:p>
        </p:txBody>
      </p:sp>
      <p:sp>
        <p:nvSpPr>
          <p:cNvPr id="4" name="TextovéPole 3"/>
          <p:cNvSpPr txBox="1"/>
          <p:nvPr/>
        </p:nvSpPr>
        <p:spPr>
          <a:xfrm>
            <a:off x="879034" y="148570"/>
            <a:ext cx="7385933" cy="400110"/>
          </a:xfrm>
          <a:prstGeom prst="rect">
            <a:avLst/>
          </a:prstGeom>
          <a:noFill/>
        </p:spPr>
        <p:txBody>
          <a:bodyPr wrap="none" rtlCol="0">
            <a:spAutoFit/>
          </a:bodyPr>
          <a:lstStyle/>
          <a:p>
            <a:r>
              <a:rPr lang="cs-CZ" sz="2000" spc="300" smtClean="0"/>
              <a:t>Malovaní podle hudby-romantická skladba-tempera</a:t>
            </a:r>
            <a:endParaRPr lang="cs-CZ" sz="2000" spc="300"/>
          </a:p>
        </p:txBody>
      </p:sp>
    </p:spTree>
    <p:extLst>
      <p:ext uri="{BB962C8B-B14F-4D97-AF65-F5344CB8AC3E}">
        <p14:creationId xmlns:p14="http://schemas.microsoft.com/office/powerpoint/2010/main" val="3719979255"/>
      </p:ext>
    </p:extLst>
  </p:cSld>
  <p:clrMapOvr>
    <a:masterClrMapping/>
  </p:clrMapOvr>
  <p:transition spd="slow" advTm="6000">
    <p:cove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961" y="549000"/>
            <a:ext cx="8462079" cy="5760000"/>
          </a:xfrm>
          <a:prstGeom prst="rect">
            <a:avLst/>
          </a:prstGeom>
        </p:spPr>
      </p:pic>
      <p:sp>
        <p:nvSpPr>
          <p:cNvPr id="3" name="TextovéPole 2"/>
          <p:cNvSpPr txBox="1"/>
          <p:nvPr/>
        </p:nvSpPr>
        <p:spPr>
          <a:xfrm>
            <a:off x="3328358" y="6302223"/>
            <a:ext cx="2487284" cy="400110"/>
          </a:xfrm>
          <a:prstGeom prst="rect">
            <a:avLst/>
          </a:prstGeom>
          <a:noFill/>
        </p:spPr>
        <p:txBody>
          <a:bodyPr wrap="none" rtlCol="0">
            <a:spAutoFit/>
          </a:bodyPr>
          <a:lstStyle>
            <a:defPPr>
              <a:defRPr lang="cs-CZ"/>
            </a:defPPr>
            <a:lvl1pPr>
              <a:defRPr sz="2000"/>
            </a:lvl1pPr>
          </a:lstStyle>
          <a:p>
            <a:r>
              <a:rPr lang="cs-CZ" dirty="0"/>
              <a:t>autor </a:t>
            </a:r>
            <a:r>
              <a:rPr lang="cs-CZ" dirty="0" smtClean="0"/>
              <a:t>Katka Kobylková</a:t>
            </a:r>
            <a:endParaRPr lang="cs-CZ" dirty="0"/>
          </a:p>
        </p:txBody>
      </p:sp>
      <p:sp>
        <p:nvSpPr>
          <p:cNvPr id="4" name="TextovéPole 3"/>
          <p:cNvSpPr txBox="1"/>
          <p:nvPr/>
        </p:nvSpPr>
        <p:spPr>
          <a:xfrm>
            <a:off x="879034" y="148570"/>
            <a:ext cx="7385933" cy="400110"/>
          </a:xfrm>
          <a:prstGeom prst="rect">
            <a:avLst/>
          </a:prstGeom>
          <a:noFill/>
        </p:spPr>
        <p:txBody>
          <a:bodyPr wrap="none" rtlCol="0">
            <a:spAutoFit/>
          </a:bodyPr>
          <a:lstStyle/>
          <a:p>
            <a:r>
              <a:rPr lang="cs-CZ" sz="2000" spc="300" smtClean="0"/>
              <a:t>Malovaní podle hudby-romantická skladba-tempera</a:t>
            </a:r>
            <a:endParaRPr lang="cs-CZ" sz="2000" spc="300"/>
          </a:p>
        </p:txBody>
      </p:sp>
    </p:spTree>
    <p:extLst>
      <p:ext uri="{BB962C8B-B14F-4D97-AF65-F5344CB8AC3E}">
        <p14:creationId xmlns:p14="http://schemas.microsoft.com/office/powerpoint/2010/main" val="3718860008"/>
      </p:ext>
    </p:extLst>
  </p:cSld>
  <p:clrMapOvr>
    <a:masterClrMapping/>
  </p:clrMapOvr>
  <p:transition spd="slow" advTm="6000">
    <p:cove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554" y="549000"/>
            <a:ext cx="7758892" cy="5760000"/>
          </a:xfrm>
          <a:prstGeom prst="rect">
            <a:avLst/>
          </a:prstGeom>
        </p:spPr>
      </p:pic>
      <p:sp>
        <p:nvSpPr>
          <p:cNvPr id="3" name="TextovéPole 2"/>
          <p:cNvSpPr txBox="1"/>
          <p:nvPr/>
        </p:nvSpPr>
        <p:spPr>
          <a:xfrm>
            <a:off x="3383213" y="6302223"/>
            <a:ext cx="2377574" cy="400110"/>
          </a:xfrm>
          <a:prstGeom prst="rect">
            <a:avLst/>
          </a:prstGeom>
          <a:noFill/>
        </p:spPr>
        <p:txBody>
          <a:bodyPr wrap="none" rtlCol="0">
            <a:spAutoFit/>
          </a:bodyPr>
          <a:lstStyle>
            <a:defPPr>
              <a:defRPr lang="cs-CZ"/>
            </a:defPPr>
            <a:lvl1pPr>
              <a:defRPr sz="2000"/>
            </a:lvl1pPr>
          </a:lstStyle>
          <a:p>
            <a:r>
              <a:rPr lang="cs-CZ"/>
              <a:t>autor </a:t>
            </a:r>
            <a:r>
              <a:rPr lang="cs-CZ" smtClean="0"/>
              <a:t>Vojtěch Halada</a:t>
            </a:r>
            <a:endParaRPr lang="cs-CZ"/>
          </a:p>
        </p:txBody>
      </p:sp>
      <p:sp>
        <p:nvSpPr>
          <p:cNvPr id="4" name="TextovéPole 3"/>
          <p:cNvSpPr txBox="1"/>
          <p:nvPr/>
        </p:nvSpPr>
        <p:spPr>
          <a:xfrm>
            <a:off x="879034" y="148570"/>
            <a:ext cx="7385933" cy="400110"/>
          </a:xfrm>
          <a:prstGeom prst="rect">
            <a:avLst/>
          </a:prstGeom>
          <a:noFill/>
        </p:spPr>
        <p:txBody>
          <a:bodyPr wrap="none" rtlCol="0">
            <a:spAutoFit/>
          </a:bodyPr>
          <a:lstStyle/>
          <a:p>
            <a:r>
              <a:rPr lang="cs-CZ" sz="2000" spc="300" smtClean="0"/>
              <a:t>Malovaní podle hudby-romantická skladba-tempera</a:t>
            </a:r>
            <a:endParaRPr lang="cs-CZ" sz="2000" spc="300"/>
          </a:p>
        </p:txBody>
      </p:sp>
    </p:spTree>
    <p:extLst>
      <p:ext uri="{BB962C8B-B14F-4D97-AF65-F5344CB8AC3E}">
        <p14:creationId xmlns:p14="http://schemas.microsoft.com/office/powerpoint/2010/main" val="2765817670"/>
      </p:ext>
    </p:extLst>
  </p:cSld>
  <p:clrMapOvr>
    <a:masterClrMapping/>
  </p:clrMapOvr>
  <p:transition spd="slow" advTm="6000">
    <p:cove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971600" y="1443841"/>
            <a:ext cx="7200800" cy="3970318"/>
          </a:xfrm>
          <a:prstGeom prst="rect">
            <a:avLst/>
          </a:prstGeom>
          <a:noFill/>
        </p:spPr>
        <p:txBody>
          <a:bodyPr wrap="square" rtlCol="0">
            <a:spAutoFit/>
          </a:bodyPr>
          <a:lstStyle/>
          <a:p>
            <a:r>
              <a:rPr lang="cs-CZ" sz="3600" smtClean="0"/>
              <a:t>Paní učitelka nám nedala pokoj ani  na chvíli a snažila se nám představit krétskou kulturu.</a:t>
            </a:r>
          </a:p>
          <a:p>
            <a:r>
              <a:rPr lang="cs-CZ" sz="3600" smtClean="0"/>
              <a:t>Ta jejich bohyně s hady nás docela zaujala, hlavně protože si zapomněla obléknout důležitou část těla a tak jsme jí dali krycí jméno „</a:t>
            </a:r>
            <a:r>
              <a:rPr lang="cs-CZ" sz="3600" err="1" smtClean="0"/>
              <a:t>striptérka“:o</a:t>
            </a:r>
            <a:r>
              <a:rPr lang="cs-CZ" sz="3600" smtClean="0"/>
              <a:t>)</a:t>
            </a:r>
            <a:endParaRPr lang="cs-CZ" sz="3600"/>
          </a:p>
        </p:txBody>
      </p:sp>
    </p:spTree>
    <p:extLst>
      <p:ext uri="{BB962C8B-B14F-4D97-AF65-F5344CB8AC3E}">
        <p14:creationId xmlns:p14="http://schemas.microsoft.com/office/powerpoint/2010/main" val="3746643030"/>
      </p:ext>
    </p:extLst>
  </p:cSld>
  <p:clrMapOvr>
    <a:masterClrMapping/>
  </p:clrMapOvr>
  <p:transition spd="slow" advTm="9000">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3840000"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1635" y="549000"/>
            <a:ext cx="3839278" cy="5760000"/>
          </a:xfrm>
          <a:prstGeom prst="rect">
            <a:avLst/>
          </a:prstGeom>
        </p:spPr>
      </p:pic>
      <p:sp>
        <p:nvSpPr>
          <p:cNvPr id="4" name="TextovéPole 3"/>
          <p:cNvSpPr txBox="1"/>
          <p:nvPr/>
        </p:nvSpPr>
        <p:spPr>
          <a:xfrm>
            <a:off x="251520" y="6309000"/>
            <a:ext cx="2229841" cy="400110"/>
          </a:xfrm>
          <a:prstGeom prst="rect">
            <a:avLst/>
          </a:prstGeom>
          <a:noFill/>
        </p:spPr>
        <p:txBody>
          <a:bodyPr wrap="none" rtlCol="0">
            <a:spAutoFit/>
          </a:bodyPr>
          <a:lstStyle>
            <a:defPPr>
              <a:defRPr lang="cs-CZ"/>
            </a:defPPr>
            <a:lvl1pPr>
              <a:defRPr sz="2000"/>
            </a:lvl1pPr>
          </a:lstStyle>
          <a:p>
            <a:r>
              <a:rPr lang="cs-CZ"/>
              <a:t>autor </a:t>
            </a:r>
            <a:r>
              <a:rPr lang="cs-CZ" smtClean="0"/>
              <a:t>Zdeněk Tomis</a:t>
            </a:r>
            <a:endParaRPr lang="cs-CZ"/>
          </a:p>
        </p:txBody>
      </p:sp>
      <p:sp>
        <p:nvSpPr>
          <p:cNvPr id="5" name="TextovéPole 4"/>
          <p:cNvSpPr txBox="1"/>
          <p:nvPr/>
        </p:nvSpPr>
        <p:spPr>
          <a:xfrm>
            <a:off x="6732240" y="6302223"/>
            <a:ext cx="2144433" cy="400110"/>
          </a:xfrm>
          <a:prstGeom prst="rect">
            <a:avLst/>
          </a:prstGeom>
          <a:noFill/>
        </p:spPr>
        <p:txBody>
          <a:bodyPr wrap="none" rtlCol="0">
            <a:spAutoFit/>
          </a:bodyPr>
          <a:lstStyle>
            <a:defPPr>
              <a:defRPr lang="cs-CZ"/>
            </a:defPPr>
            <a:lvl1pPr>
              <a:defRPr sz="2000"/>
            </a:lvl1pPr>
          </a:lstStyle>
          <a:p>
            <a:r>
              <a:rPr lang="cs-CZ"/>
              <a:t>autor </a:t>
            </a:r>
            <a:r>
              <a:rPr lang="cs-CZ" smtClean="0"/>
              <a:t>Lenka Ježová</a:t>
            </a:r>
            <a:endParaRPr lang="cs-CZ"/>
          </a:p>
        </p:txBody>
      </p:sp>
      <p:sp>
        <p:nvSpPr>
          <p:cNvPr id="6" name="TextovéPole 5"/>
          <p:cNvSpPr txBox="1"/>
          <p:nvPr/>
        </p:nvSpPr>
        <p:spPr>
          <a:xfrm>
            <a:off x="2233828" y="148570"/>
            <a:ext cx="3292248" cy="400110"/>
          </a:xfrm>
          <a:prstGeom prst="rect">
            <a:avLst/>
          </a:prstGeom>
          <a:noFill/>
        </p:spPr>
        <p:txBody>
          <a:bodyPr wrap="none" rtlCol="0">
            <a:spAutoFit/>
          </a:bodyPr>
          <a:lstStyle/>
          <a:p>
            <a:r>
              <a:rPr lang="cs-CZ" sz="2000" spc="300" smtClean="0"/>
              <a:t>Bohyně s hady – Kréta</a:t>
            </a:r>
            <a:endParaRPr lang="cs-CZ" sz="2000" spc="300"/>
          </a:p>
        </p:txBody>
      </p:sp>
    </p:spTree>
    <p:extLst>
      <p:ext uri="{BB962C8B-B14F-4D97-AF65-F5344CB8AC3E}">
        <p14:creationId xmlns:p14="http://schemas.microsoft.com/office/powerpoint/2010/main" val="747095771"/>
      </p:ext>
    </p:extLst>
  </p:cSld>
  <p:clrMapOvr>
    <a:masterClrMapping/>
  </p:clrMapOvr>
  <p:transition spd="slow" advTm="6000">
    <p:cove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863588" y="1997839"/>
            <a:ext cx="7416824" cy="2862322"/>
          </a:xfrm>
          <a:prstGeom prst="rect">
            <a:avLst/>
          </a:prstGeom>
          <a:noFill/>
        </p:spPr>
        <p:txBody>
          <a:bodyPr wrap="square" rtlCol="0">
            <a:spAutoFit/>
          </a:bodyPr>
          <a:lstStyle/>
          <a:p>
            <a:r>
              <a:rPr lang="cs-CZ" sz="3600" smtClean="0"/>
              <a:t>Také jsme si povídali o Mykénách         a zlaté posmrtné masce krále Agamemnóna.</a:t>
            </a:r>
          </a:p>
          <a:p>
            <a:r>
              <a:rPr lang="cs-CZ" sz="3600" smtClean="0"/>
              <a:t>Namalovali jsme, jak si představujeme, že asi vypadal zamlada a v plné síle…</a:t>
            </a:r>
            <a:endParaRPr lang="cs-CZ" sz="3600"/>
          </a:p>
        </p:txBody>
      </p:sp>
    </p:spTree>
    <p:extLst>
      <p:ext uri="{BB962C8B-B14F-4D97-AF65-F5344CB8AC3E}">
        <p14:creationId xmlns:p14="http://schemas.microsoft.com/office/powerpoint/2010/main" val="631806155"/>
      </p:ext>
    </p:extLst>
  </p:cSld>
  <p:clrMapOvr>
    <a:masterClrMapping/>
  </p:clrMapOvr>
  <p:transition spd="slow" advTm="6000">
    <p:randomBar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7027" y="549000"/>
            <a:ext cx="8109947" cy="5760000"/>
          </a:xfrm>
          <a:prstGeom prst="rect">
            <a:avLst/>
          </a:prstGeom>
        </p:spPr>
      </p:pic>
      <p:sp>
        <p:nvSpPr>
          <p:cNvPr id="6" name="TextovéPole 5"/>
          <p:cNvSpPr txBox="1"/>
          <p:nvPr/>
        </p:nvSpPr>
        <p:spPr>
          <a:xfrm>
            <a:off x="2746565" y="6302223"/>
            <a:ext cx="3650871" cy="400110"/>
          </a:xfrm>
          <a:prstGeom prst="rect">
            <a:avLst/>
          </a:prstGeom>
          <a:noFill/>
        </p:spPr>
        <p:txBody>
          <a:bodyPr wrap="none" rtlCol="0">
            <a:spAutoFit/>
          </a:bodyPr>
          <a:lstStyle>
            <a:defPPr>
              <a:defRPr lang="cs-CZ"/>
            </a:defPPr>
            <a:lvl1pPr>
              <a:defRPr sz="2000"/>
            </a:lvl1pPr>
          </a:lstStyle>
          <a:p>
            <a:r>
              <a:rPr lang="cs-CZ"/>
              <a:t>autor </a:t>
            </a:r>
            <a:r>
              <a:rPr lang="cs-CZ" smtClean="0"/>
              <a:t>Michal Pleva - </a:t>
            </a:r>
            <a:r>
              <a:rPr lang="cs-CZ" err="1" smtClean="0"/>
              <a:t>Agamemnón</a:t>
            </a:r>
            <a:endParaRPr lang="cs-CZ"/>
          </a:p>
        </p:txBody>
      </p:sp>
      <p:sp>
        <p:nvSpPr>
          <p:cNvPr id="7" name="TextovéPole 6"/>
          <p:cNvSpPr txBox="1"/>
          <p:nvPr/>
        </p:nvSpPr>
        <p:spPr>
          <a:xfrm>
            <a:off x="1534021" y="148570"/>
            <a:ext cx="6075959" cy="400110"/>
          </a:xfrm>
          <a:prstGeom prst="rect">
            <a:avLst/>
          </a:prstGeom>
          <a:noFill/>
        </p:spPr>
        <p:txBody>
          <a:bodyPr wrap="none" rtlCol="0">
            <a:spAutoFit/>
          </a:bodyPr>
          <a:lstStyle/>
          <a:p>
            <a:r>
              <a:rPr lang="cs-CZ" sz="2000" spc="300" smtClean="0"/>
              <a:t>Agamemnónova maska a portrét – Mykény</a:t>
            </a:r>
            <a:endParaRPr lang="cs-CZ" sz="2000" spc="300"/>
          </a:p>
        </p:txBody>
      </p:sp>
    </p:spTree>
    <p:extLst>
      <p:ext uri="{BB962C8B-B14F-4D97-AF65-F5344CB8AC3E}">
        <p14:creationId xmlns:p14="http://schemas.microsoft.com/office/powerpoint/2010/main" val="3410705755"/>
      </p:ext>
    </p:extLst>
  </p:cSld>
  <p:clrMapOvr>
    <a:masterClrMapping/>
  </p:clrMapOvr>
  <p:transition spd="slow" advTm="6000">
    <p:cove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407" y="549000"/>
            <a:ext cx="8111186" cy="5760000"/>
          </a:xfrm>
          <a:prstGeom prst="rect">
            <a:avLst/>
          </a:prstGeom>
        </p:spPr>
      </p:pic>
      <p:sp>
        <p:nvSpPr>
          <p:cNvPr id="4" name="TextovéPole 3"/>
          <p:cNvSpPr txBox="1"/>
          <p:nvPr/>
        </p:nvSpPr>
        <p:spPr>
          <a:xfrm>
            <a:off x="2545003" y="6302223"/>
            <a:ext cx="4053995" cy="400110"/>
          </a:xfrm>
          <a:prstGeom prst="rect">
            <a:avLst/>
          </a:prstGeom>
          <a:noFill/>
        </p:spPr>
        <p:txBody>
          <a:bodyPr wrap="none" rtlCol="0">
            <a:spAutoFit/>
          </a:bodyPr>
          <a:lstStyle>
            <a:defPPr>
              <a:defRPr lang="cs-CZ"/>
            </a:defPPr>
            <a:lvl1pPr>
              <a:defRPr sz="2000"/>
            </a:lvl1pPr>
          </a:lstStyle>
          <a:p>
            <a:r>
              <a:rPr lang="cs-CZ" dirty="0"/>
              <a:t>autor </a:t>
            </a:r>
            <a:r>
              <a:rPr lang="cs-CZ" dirty="0" smtClean="0"/>
              <a:t>Zuzana Poláková - </a:t>
            </a:r>
            <a:r>
              <a:rPr lang="cs-CZ" smtClean="0"/>
              <a:t>Agamemnón</a:t>
            </a:r>
            <a:endParaRPr lang="cs-CZ" dirty="0"/>
          </a:p>
        </p:txBody>
      </p:sp>
      <p:sp>
        <p:nvSpPr>
          <p:cNvPr id="5" name="TextovéPole 4"/>
          <p:cNvSpPr txBox="1"/>
          <p:nvPr/>
        </p:nvSpPr>
        <p:spPr>
          <a:xfrm>
            <a:off x="1534021" y="148570"/>
            <a:ext cx="6075959" cy="400110"/>
          </a:xfrm>
          <a:prstGeom prst="rect">
            <a:avLst/>
          </a:prstGeom>
          <a:noFill/>
        </p:spPr>
        <p:txBody>
          <a:bodyPr wrap="none" rtlCol="0">
            <a:spAutoFit/>
          </a:bodyPr>
          <a:lstStyle/>
          <a:p>
            <a:r>
              <a:rPr lang="cs-CZ" sz="2000" spc="300" smtClean="0"/>
              <a:t>Agamemnónova maska a portrét – Mykény</a:t>
            </a:r>
            <a:endParaRPr lang="cs-CZ" sz="2000" spc="300"/>
          </a:p>
        </p:txBody>
      </p:sp>
    </p:spTree>
    <p:extLst>
      <p:ext uri="{BB962C8B-B14F-4D97-AF65-F5344CB8AC3E}">
        <p14:creationId xmlns:p14="http://schemas.microsoft.com/office/powerpoint/2010/main" val="3220358172"/>
      </p:ext>
    </p:extLst>
  </p:cSld>
  <p:clrMapOvr>
    <a:masterClrMapping/>
  </p:clrMapOvr>
  <p:transition spd="slow" advTm="6000">
    <p:cove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490" y="549000"/>
            <a:ext cx="8111021" cy="5760000"/>
          </a:xfrm>
          <a:prstGeom prst="rect">
            <a:avLst/>
          </a:prstGeom>
        </p:spPr>
      </p:pic>
      <p:sp>
        <p:nvSpPr>
          <p:cNvPr id="3" name="TextovéPole 2"/>
          <p:cNvSpPr txBox="1"/>
          <p:nvPr/>
        </p:nvSpPr>
        <p:spPr>
          <a:xfrm>
            <a:off x="2549171" y="6302223"/>
            <a:ext cx="4045659" cy="400110"/>
          </a:xfrm>
          <a:prstGeom prst="rect">
            <a:avLst/>
          </a:prstGeom>
          <a:noFill/>
        </p:spPr>
        <p:txBody>
          <a:bodyPr wrap="none" rtlCol="0">
            <a:spAutoFit/>
          </a:bodyPr>
          <a:lstStyle>
            <a:defPPr>
              <a:defRPr lang="cs-CZ"/>
            </a:defPPr>
            <a:lvl1pPr>
              <a:defRPr sz="2000"/>
            </a:lvl1pPr>
          </a:lstStyle>
          <a:p>
            <a:r>
              <a:rPr lang="cs-CZ"/>
              <a:t>autor </a:t>
            </a:r>
            <a:r>
              <a:rPr lang="cs-CZ" smtClean="0"/>
              <a:t>Stella Zettlitzová - </a:t>
            </a:r>
            <a:r>
              <a:rPr lang="cs-CZ" err="1" smtClean="0"/>
              <a:t>Agamemnón</a:t>
            </a:r>
            <a:endParaRPr lang="cs-CZ"/>
          </a:p>
        </p:txBody>
      </p:sp>
      <p:sp>
        <p:nvSpPr>
          <p:cNvPr id="4" name="TextovéPole 3"/>
          <p:cNvSpPr txBox="1"/>
          <p:nvPr/>
        </p:nvSpPr>
        <p:spPr>
          <a:xfrm>
            <a:off x="1534021" y="148570"/>
            <a:ext cx="6075959" cy="400110"/>
          </a:xfrm>
          <a:prstGeom prst="rect">
            <a:avLst/>
          </a:prstGeom>
          <a:noFill/>
        </p:spPr>
        <p:txBody>
          <a:bodyPr wrap="none" rtlCol="0">
            <a:spAutoFit/>
          </a:bodyPr>
          <a:lstStyle/>
          <a:p>
            <a:r>
              <a:rPr lang="cs-CZ" sz="2000" spc="300" smtClean="0"/>
              <a:t>Agamemnónova maska a portrét – Mykény</a:t>
            </a:r>
            <a:endParaRPr lang="cs-CZ" sz="2000" spc="300"/>
          </a:p>
        </p:txBody>
      </p:sp>
    </p:spTree>
    <p:extLst>
      <p:ext uri="{BB962C8B-B14F-4D97-AF65-F5344CB8AC3E}">
        <p14:creationId xmlns:p14="http://schemas.microsoft.com/office/powerpoint/2010/main" val="1017481809"/>
      </p:ext>
    </p:extLst>
  </p:cSld>
  <p:clrMapOvr>
    <a:masterClrMapping/>
  </p:clrMapOvr>
  <p:transition spd="slow" advTm="6000">
    <p:cove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321" y="549000"/>
            <a:ext cx="8111358" cy="5760000"/>
          </a:xfrm>
          <a:prstGeom prst="rect">
            <a:avLst/>
          </a:prstGeom>
        </p:spPr>
      </p:pic>
      <p:sp>
        <p:nvSpPr>
          <p:cNvPr id="3" name="TextovéPole 2"/>
          <p:cNvSpPr txBox="1"/>
          <p:nvPr/>
        </p:nvSpPr>
        <p:spPr>
          <a:xfrm>
            <a:off x="2515443" y="6302223"/>
            <a:ext cx="4113114" cy="400110"/>
          </a:xfrm>
          <a:prstGeom prst="rect">
            <a:avLst/>
          </a:prstGeom>
          <a:noFill/>
        </p:spPr>
        <p:txBody>
          <a:bodyPr wrap="none" rtlCol="0">
            <a:spAutoFit/>
          </a:bodyPr>
          <a:lstStyle>
            <a:defPPr>
              <a:defRPr lang="cs-CZ"/>
            </a:defPPr>
            <a:lvl1pPr>
              <a:defRPr sz="2000"/>
            </a:lvl1pPr>
          </a:lstStyle>
          <a:p>
            <a:r>
              <a:rPr lang="cs-CZ"/>
              <a:t>autor </a:t>
            </a:r>
            <a:r>
              <a:rPr lang="cs-CZ" smtClean="0"/>
              <a:t>Barbora Ožanová - </a:t>
            </a:r>
            <a:r>
              <a:rPr lang="cs-CZ" err="1" smtClean="0"/>
              <a:t>Agamemnón</a:t>
            </a:r>
            <a:endParaRPr lang="cs-CZ"/>
          </a:p>
        </p:txBody>
      </p:sp>
      <p:sp>
        <p:nvSpPr>
          <p:cNvPr id="4" name="TextovéPole 3"/>
          <p:cNvSpPr txBox="1"/>
          <p:nvPr/>
        </p:nvSpPr>
        <p:spPr>
          <a:xfrm>
            <a:off x="1534021" y="148570"/>
            <a:ext cx="6075959" cy="400110"/>
          </a:xfrm>
          <a:prstGeom prst="rect">
            <a:avLst/>
          </a:prstGeom>
          <a:noFill/>
        </p:spPr>
        <p:txBody>
          <a:bodyPr wrap="none" rtlCol="0">
            <a:spAutoFit/>
          </a:bodyPr>
          <a:lstStyle/>
          <a:p>
            <a:r>
              <a:rPr lang="cs-CZ" sz="2000" spc="300" smtClean="0"/>
              <a:t>Agamemnónova maska a portrét – Mykény</a:t>
            </a:r>
            <a:endParaRPr lang="cs-CZ" sz="2000" spc="300"/>
          </a:p>
        </p:txBody>
      </p:sp>
    </p:spTree>
    <p:extLst>
      <p:ext uri="{BB962C8B-B14F-4D97-AF65-F5344CB8AC3E}">
        <p14:creationId xmlns:p14="http://schemas.microsoft.com/office/powerpoint/2010/main" val="1594821254"/>
      </p:ext>
    </p:extLst>
  </p:cSld>
  <p:clrMapOvr>
    <a:masterClrMapping/>
  </p:clrMapOvr>
  <p:transition spd="slow" advTm="6000">
    <p:cove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971600" y="1443841"/>
            <a:ext cx="7200800" cy="3970318"/>
          </a:xfrm>
          <a:prstGeom prst="rect">
            <a:avLst/>
          </a:prstGeom>
          <a:noFill/>
        </p:spPr>
        <p:txBody>
          <a:bodyPr wrap="square" rtlCol="0">
            <a:spAutoFit/>
          </a:bodyPr>
          <a:lstStyle/>
          <a:p>
            <a:r>
              <a:rPr lang="cs-CZ" sz="3600" smtClean="0"/>
              <a:t>Vyřádili jsme se s pastelkami               a nakreslili ilustraci k písničce dle vlastního výběru.</a:t>
            </a:r>
          </a:p>
          <a:p>
            <a:r>
              <a:rPr lang="cs-CZ" sz="3600" smtClean="0"/>
              <a:t>Někteří vsadili na klasiku a jiní na televizní reklamu, teď se podívejte, zda byste poznali písničku podle našich obrázků…</a:t>
            </a:r>
            <a:endParaRPr lang="cs-CZ" sz="3600"/>
          </a:p>
        </p:txBody>
      </p:sp>
    </p:spTree>
    <p:extLst>
      <p:ext uri="{BB962C8B-B14F-4D97-AF65-F5344CB8AC3E}">
        <p14:creationId xmlns:p14="http://schemas.microsoft.com/office/powerpoint/2010/main" val="3005760594"/>
      </p:ext>
    </p:extLst>
  </p:cSld>
  <p:clrMapOvr>
    <a:masterClrMapping/>
  </p:clrMapOvr>
  <p:transition spd="slow" advTm="9000">
    <p:randomBar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7775" y="549000"/>
            <a:ext cx="8148450" cy="5760000"/>
          </a:xfrm>
          <a:prstGeom prst="rect">
            <a:avLst/>
          </a:prstGeom>
        </p:spPr>
      </p:pic>
      <p:sp>
        <p:nvSpPr>
          <p:cNvPr id="4" name="TextovéPole 3"/>
          <p:cNvSpPr txBox="1"/>
          <p:nvPr/>
        </p:nvSpPr>
        <p:spPr>
          <a:xfrm>
            <a:off x="2639003" y="6302223"/>
            <a:ext cx="3865995" cy="400110"/>
          </a:xfrm>
          <a:prstGeom prst="rect">
            <a:avLst/>
          </a:prstGeom>
          <a:noFill/>
        </p:spPr>
        <p:txBody>
          <a:bodyPr wrap="none" rtlCol="0">
            <a:spAutoFit/>
          </a:bodyPr>
          <a:lstStyle>
            <a:defPPr>
              <a:defRPr lang="cs-CZ"/>
            </a:defPPr>
            <a:lvl1pPr>
              <a:defRPr sz="2000"/>
            </a:lvl1pPr>
          </a:lstStyle>
          <a:p>
            <a:r>
              <a:rPr lang="cs-CZ"/>
              <a:t>autor </a:t>
            </a:r>
            <a:r>
              <a:rPr lang="cs-CZ" smtClean="0"/>
              <a:t>Barbora Ožanová - Spalo kotě</a:t>
            </a:r>
            <a:endParaRPr lang="cs-CZ"/>
          </a:p>
        </p:txBody>
      </p:sp>
      <p:sp>
        <p:nvSpPr>
          <p:cNvPr id="5" name="TextovéPole 4"/>
          <p:cNvSpPr txBox="1"/>
          <p:nvPr/>
        </p:nvSpPr>
        <p:spPr>
          <a:xfrm>
            <a:off x="2609444" y="148570"/>
            <a:ext cx="3925113" cy="400110"/>
          </a:xfrm>
          <a:prstGeom prst="rect">
            <a:avLst/>
          </a:prstGeom>
          <a:noFill/>
        </p:spPr>
        <p:txBody>
          <a:bodyPr wrap="none" rtlCol="0">
            <a:spAutoFit/>
          </a:bodyPr>
          <a:lstStyle/>
          <a:p>
            <a:r>
              <a:rPr lang="cs-CZ" sz="2000" spc="300" smtClean="0"/>
              <a:t>Ilustrace k písni - pastelky</a:t>
            </a:r>
            <a:endParaRPr lang="cs-CZ" sz="2000" spc="300"/>
          </a:p>
        </p:txBody>
      </p:sp>
    </p:spTree>
    <p:extLst>
      <p:ext uri="{BB962C8B-B14F-4D97-AF65-F5344CB8AC3E}">
        <p14:creationId xmlns:p14="http://schemas.microsoft.com/office/powerpoint/2010/main" val="4118361422"/>
      </p:ext>
    </p:extLst>
  </p:cSld>
  <p:clrMapOvr>
    <a:masterClrMapping/>
  </p:clrMapOvr>
  <p:transition spd="slow" advTm="6000">
    <p:cove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332" y="549000"/>
            <a:ext cx="8143337" cy="5760000"/>
          </a:xfrm>
          <a:prstGeom prst="rect">
            <a:avLst/>
          </a:prstGeom>
        </p:spPr>
      </p:pic>
      <p:sp>
        <p:nvSpPr>
          <p:cNvPr id="3" name="TextovéPole 2"/>
          <p:cNvSpPr txBox="1"/>
          <p:nvPr/>
        </p:nvSpPr>
        <p:spPr>
          <a:xfrm>
            <a:off x="2734382" y="6302223"/>
            <a:ext cx="3675237" cy="400110"/>
          </a:xfrm>
          <a:prstGeom prst="rect">
            <a:avLst/>
          </a:prstGeom>
          <a:noFill/>
        </p:spPr>
        <p:txBody>
          <a:bodyPr wrap="none" rtlCol="0">
            <a:spAutoFit/>
          </a:bodyPr>
          <a:lstStyle>
            <a:defPPr>
              <a:defRPr lang="cs-CZ"/>
            </a:defPPr>
            <a:lvl1pPr>
              <a:defRPr sz="2000"/>
            </a:lvl1pPr>
          </a:lstStyle>
          <a:p>
            <a:r>
              <a:rPr lang="cs-CZ"/>
              <a:t>autor </a:t>
            </a:r>
            <a:r>
              <a:rPr lang="cs-CZ" smtClean="0"/>
              <a:t>Jiří Vaněk – Rybička maličká</a:t>
            </a:r>
            <a:endParaRPr lang="cs-CZ"/>
          </a:p>
        </p:txBody>
      </p:sp>
      <p:sp>
        <p:nvSpPr>
          <p:cNvPr id="4" name="TextovéPole 3"/>
          <p:cNvSpPr txBox="1"/>
          <p:nvPr/>
        </p:nvSpPr>
        <p:spPr>
          <a:xfrm>
            <a:off x="2609444" y="148570"/>
            <a:ext cx="3925113" cy="400110"/>
          </a:xfrm>
          <a:prstGeom prst="rect">
            <a:avLst/>
          </a:prstGeom>
          <a:noFill/>
        </p:spPr>
        <p:txBody>
          <a:bodyPr wrap="none" rtlCol="0">
            <a:spAutoFit/>
          </a:bodyPr>
          <a:lstStyle/>
          <a:p>
            <a:r>
              <a:rPr lang="cs-CZ" sz="2000" spc="300" smtClean="0"/>
              <a:t>Ilustrace k písni - pastelky</a:t>
            </a:r>
            <a:endParaRPr lang="cs-CZ" sz="2000" spc="300"/>
          </a:p>
        </p:txBody>
      </p:sp>
    </p:spTree>
    <p:extLst>
      <p:ext uri="{BB962C8B-B14F-4D97-AF65-F5344CB8AC3E}">
        <p14:creationId xmlns:p14="http://schemas.microsoft.com/office/powerpoint/2010/main" val="2594703458"/>
      </p:ext>
    </p:extLst>
  </p:cSld>
  <p:clrMapOvr>
    <a:masterClrMapping/>
  </p:clrMapOvr>
  <p:transition spd="slow" advTm="6000">
    <p:cove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622" y="549000"/>
            <a:ext cx="8258757" cy="5760000"/>
          </a:xfrm>
          <a:prstGeom prst="rect">
            <a:avLst/>
          </a:prstGeom>
        </p:spPr>
      </p:pic>
      <p:sp>
        <p:nvSpPr>
          <p:cNvPr id="3" name="TextovéPole 2"/>
          <p:cNvSpPr txBox="1"/>
          <p:nvPr/>
        </p:nvSpPr>
        <p:spPr>
          <a:xfrm>
            <a:off x="1273629" y="6302223"/>
            <a:ext cx="6596742" cy="400110"/>
          </a:xfrm>
          <a:prstGeom prst="rect">
            <a:avLst/>
          </a:prstGeom>
          <a:noFill/>
        </p:spPr>
        <p:txBody>
          <a:bodyPr wrap="none" rtlCol="0">
            <a:spAutoFit/>
          </a:bodyPr>
          <a:lstStyle>
            <a:defPPr>
              <a:defRPr lang="cs-CZ"/>
            </a:defPPr>
            <a:lvl1pPr>
              <a:defRPr sz="2000"/>
            </a:lvl1pPr>
          </a:lstStyle>
          <a:p>
            <a:r>
              <a:rPr lang="cs-CZ"/>
              <a:t>autor </a:t>
            </a:r>
            <a:r>
              <a:rPr lang="cs-CZ" smtClean="0"/>
              <a:t>Michal Poledník- Písnička z reklamy na </a:t>
            </a:r>
            <a:r>
              <a:rPr lang="cs-CZ" err="1" smtClean="0"/>
              <a:t>BEBE</a:t>
            </a:r>
            <a:r>
              <a:rPr lang="cs-CZ" smtClean="0"/>
              <a:t> dobré ráno</a:t>
            </a:r>
            <a:endParaRPr lang="cs-CZ"/>
          </a:p>
        </p:txBody>
      </p:sp>
      <p:sp>
        <p:nvSpPr>
          <p:cNvPr id="4" name="TextovéPole 3"/>
          <p:cNvSpPr txBox="1"/>
          <p:nvPr/>
        </p:nvSpPr>
        <p:spPr>
          <a:xfrm>
            <a:off x="2609444" y="148570"/>
            <a:ext cx="3925113" cy="400110"/>
          </a:xfrm>
          <a:prstGeom prst="rect">
            <a:avLst/>
          </a:prstGeom>
          <a:noFill/>
        </p:spPr>
        <p:txBody>
          <a:bodyPr wrap="none" rtlCol="0">
            <a:spAutoFit/>
          </a:bodyPr>
          <a:lstStyle/>
          <a:p>
            <a:r>
              <a:rPr lang="cs-CZ" sz="2000" spc="300" smtClean="0"/>
              <a:t>Ilustrace k písni - pastelky</a:t>
            </a:r>
            <a:endParaRPr lang="cs-CZ" sz="2000" spc="300"/>
          </a:p>
        </p:txBody>
      </p:sp>
    </p:spTree>
    <p:extLst>
      <p:ext uri="{BB962C8B-B14F-4D97-AF65-F5344CB8AC3E}">
        <p14:creationId xmlns:p14="http://schemas.microsoft.com/office/powerpoint/2010/main" val="3615441781"/>
      </p:ext>
    </p:extLst>
  </p:cSld>
  <p:clrMapOvr>
    <a:masterClrMapping/>
  </p:clrMapOvr>
  <p:transition spd="slow" advTm="6000">
    <p:cove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2312" y="549000"/>
            <a:ext cx="8079377" cy="5760000"/>
          </a:xfrm>
          <a:prstGeom prst="rect">
            <a:avLst/>
          </a:prstGeom>
        </p:spPr>
      </p:pic>
      <p:sp>
        <p:nvSpPr>
          <p:cNvPr id="3" name="TextovéPole 2"/>
          <p:cNvSpPr txBox="1"/>
          <p:nvPr/>
        </p:nvSpPr>
        <p:spPr>
          <a:xfrm>
            <a:off x="3328358" y="6302223"/>
            <a:ext cx="3111557" cy="400110"/>
          </a:xfrm>
          <a:prstGeom prst="rect">
            <a:avLst/>
          </a:prstGeom>
          <a:noFill/>
        </p:spPr>
        <p:txBody>
          <a:bodyPr wrap="none" rtlCol="0">
            <a:spAutoFit/>
          </a:bodyPr>
          <a:lstStyle>
            <a:defPPr>
              <a:defRPr lang="cs-CZ"/>
            </a:defPPr>
            <a:lvl1pPr>
              <a:defRPr sz="2000"/>
            </a:lvl1pPr>
          </a:lstStyle>
          <a:p>
            <a:r>
              <a:rPr lang="cs-CZ"/>
              <a:t>autor </a:t>
            </a:r>
            <a:r>
              <a:rPr lang="cs-CZ" smtClean="0"/>
              <a:t>Pavel Ožana - Koblížek</a:t>
            </a:r>
            <a:endParaRPr lang="cs-CZ"/>
          </a:p>
        </p:txBody>
      </p:sp>
      <p:sp>
        <p:nvSpPr>
          <p:cNvPr id="4" name="TextovéPole 3"/>
          <p:cNvSpPr txBox="1"/>
          <p:nvPr/>
        </p:nvSpPr>
        <p:spPr>
          <a:xfrm>
            <a:off x="2609444" y="148570"/>
            <a:ext cx="3925113" cy="400110"/>
          </a:xfrm>
          <a:prstGeom prst="rect">
            <a:avLst/>
          </a:prstGeom>
          <a:noFill/>
        </p:spPr>
        <p:txBody>
          <a:bodyPr wrap="none" rtlCol="0">
            <a:spAutoFit/>
          </a:bodyPr>
          <a:lstStyle/>
          <a:p>
            <a:r>
              <a:rPr lang="cs-CZ" sz="2000" spc="300" smtClean="0"/>
              <a:t>Ilustrace k písni - pastelky</a:t>
            </a:r>
            <a:endParaRPr lang="cs-CZ" sz="2000" spc="300"/>
          </a:p>
        </p:txBody>
      </p:sp>
    </p:spTree>
    <p:extLst>
      <p:ext uri="{BB962C8B-B14F-4D97-AF65-F5344CB8AC3E}">
        <p14:creationId xmlns:p14="http://schemas.microsoft.com/office/powerpoint/2010/main" val="1172409377"/>
      </p:ext>
    </p:extLst>
  </p:cSld>
  <p:clrMapOvr>
    <a:masterClrMapping/>
  </p:clrMapOvr>
  <p:transition spd="slow" advTm="6000">
    <p:cove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6923" y="549000"/>
            <a:ext cx="8270155" cy="5760000"/>
          </a:xfrm>
          <a:prstGeom prst="rect">
            <a:avLst/>
          </a:prstGeom>
        </p:spPr>
      </p:pic>
      <p:sp>
        <p:nvSpPr>
          <p:cNvPr id="3" name="TextovéPole 2"/>
          <p:cNvSpPr txBox="1"/>
          <p:nvPr/>
        </p:nvSpPr>
        <p:spPr>
          <a:xfrm>
            <a:off x="2527851" y="6302223"/>
            <a:ext cx="4088299" cy="400110"/>
          </a:xfrm>
          <a:prstGeom prst="rect">
            <a:avLst/>
          </a:prstGeom>
          <a:noFill/>
        </p:spPr>
        <p:txBody>
          <a:bodyPr wrap="none" rtlCol="0">
            <a:spAutoFit/>
          </a:bodyPr>
          <a:lstStyle>
            <a:defPPr>
              <a:defRPr lang="cs-CZ"/>
            </a:defPPr>
            <a:lvl1pPr>
              <a:defRPr sz="2000"/>
            </a:lvl1pPr>
          </a:lstStyle>
          <a:p>
            <a:r>
              <a:rPr lang="cs-CZ"/>
              <a:t>autor </a:t>
            </a:r>
            <a:r>
              <a:rPr lang="cs-CZ" smtClean="0"/>
              <a:t>Stella Zettlitzová – Pasáček krav</a:t>
            </a:r>
            <a:endParaRPr lang="cs-CZ"/>
          </a:p>
        </p:txBody>
      </p:sp>
      <p:sp>
        <p:nvSpPr>
          <p:cNvPr id="4" name="TextovéPole 3"/>
          <p:cNvSpPr txBox="1"/>
          <p:nvPr/>
        </p:nvSpPr>
        <p:spPr>
          <a:xfrm>
            <a:off x="2609444" y="148570"/>
            <a:ext cx="3925113" cy="400110"/>
          </a:xfrm>
          <a:prstGeom prst="rect">
            <a:avLst/>
          </a:prstGeom>
          <a:noFill/>
        </p:spPr>
        <p:txBody>
          <a:bodyPr wrap="none" rtlCol="0">
            <a:spAutoFit/>
          </a:bodyPr>
          <a:lstStyle/>
          <a:p>
            <a:r>
              <a:rPr lang="cs-CZ" sz="2000" spc="300" smtClean="0"/>
              <a:t>Ilustrace k písni - pastelky</a:t>
            </a:r>
            <a:endParaRPr lang="cs-CZ" sz="2000" spc="300"/>
          </a:p>
        </p:txBody>
      </p:sp>
    </p:spTree>
    <p:extLst>
      <p:ext uri="{BB962C8B-B14F-4D97-AF65-F5344CB8AC3E}">
        <p14:creationId xmlns:p14="http://schemas.microsoft.com/office/powerpoint/2010/main" val="157061959"/>
      </p:ext>
    </p:extLst>
  </p:cSld>
  <p:clrMapOvr>
    <a:masterClrMapping/>
  </p:clrMapOvr>
  <p:transition spd="slow" advTm="6000">
    <p:cove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971600" y="1166843"/>
            <a:ext cx="7200800" cy="4524315"/>
          </a:xfrm>
          <a:prstGeom prst="rect">
            <a:avLst/>
          </a:prstGeom>
          <a:noFill/>
        </p:spPr>
        <p:txBody>
          <a:bodyPr wrap="square" rtlCol="0">
            <a:spAutoFit/>
          </a:bodyPr>
          <a:lstStyle/>
          <a:p>
            <a:r>
              <a:rPr lang="cs-CZ" sz="3600" smtClean="0"/>
              <a:t>Když byly prázdniny opravdu za dveřmi, namalovali jsme, co si zabalíme do kufru, až pojedeme na dovolenou.</a:t>
            </a:r>
          </a:p>
          <a:p>
            <a:r>
              <a:rPr lang="cs-CZ" sz="3600" smtClean="0"/>
              <a:t>Paní učitelka byla trochu překvapená, že někdo balí do kufru živé kočky,    ale jinak se naší zodpovědné přípravě nedalo nic vytknout…</a:t>
            </a:r>
            <a:endParaRPr lang="cs-CZ" sz="3600"/>
          </a:p>
        </p:txBody>
      </p:sp>
    </p:spTree>
    <p:extLst>
      <p:ext uri="{BB962C8B-B14F-4D97-AF65-F5344CB8AC3E}">
        <p14:creationId xmlns:p14="http://schemas.microsoft.com/office/powerpoint/2010/main" val="1045035449"/>
      </p:ext>
    </p:extLst>
  </p:cSld>
  <p:clrMapOvr>
    <a:masterClrMapping/>
  </p:clrMapOvr>
  <p:transition spd="slow" advTm="9000">
    <p:randomBar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877627"/>
            <a:ext cx="8640000" cy="5102746"/>
          </a:xfrm>
          <a:prstGeom prst="rect">
            <a:avLst/>
          </a:prstGeom>
        </p:spPr>
      </p:pic>
      <p:sp>
        <p:nvSpPr>
          <p:cNvPr id="4" name="TextovéPole 3"/>
          <p:cNvSpPr txBox="1"/>
          <p:nvPr/>
        </p:nvSpPr>
        <p:spPr>
          <a:xfrm>
            <a:off x="3491880" y="5980373"/>
            <a:ext cx="2247603" cy="400110"/>
          </a:xfrm>
          <a:prstGeom prst="rect">
            <a:avLst/>
          </a:prstGeom>
          <a:noFill/>
        </p:spPr>
        <p:txBody>
          <a:bodyPr wrap="none" rtlCol="0">
            <a:spAutoFit/>
          </a:bodyPr>
          <a:lstStyle>
            <a:defPPr>
              <a:defRPr lang="cs-CZ"/>
            </a:defPPr>
            <a:lvl1pPr>
              <a:defRPr sz="2000"/>
            </a:lvl1pPr>
          </a:lstStyle>
          <a:p>
            <a:r>
              <a:rPr lang="cs-CZ" smtClean="0"/>
              <a:t>autor Iva Zettlitzová</a:t>
            </a:r>
            <a:endParaRPr lang="cs-CZ"/>
          </a:p>
        </p:txBody>
      </p:sp>
      <p:sp>
        <p:nvSpPr>
          <p:cNvPr id="5" name="TextovéPole 4"/>
          <p:cNvSpPr txBox="1"/>
          <p:nvPr/>
        </p:nvSpPr>
        <p:spPr>
          <a:xfrm>
            <a:off x="2914078" y="476672"/>
            <a:ext cx="3315844" cy="400110"/>
          </a:xfrm>
          <a:prstGeom prst="rect">
            <a:avLst/>
          </a:prstGeom>
          <a:noFill/>
        </p:spPr>
        <p:txBody>
          <a:bodyPr wrap="none" rtlCol="0">
            <a:spAutoFit/>
          </a:bodyPr>
          <a:lstStyle/>
          <a:p>
            <a:r>
              <a:rPr lang="cs-CZ" sz="2000" spc="300" smtClean="0"/>
              <a:t>Co si zabalím do kufru</a:t>
            </a:r>
            <a:endParaRPr lang="cs-CZ" sz="2000" spc="300"/>
          </a:p>
        </p:txBody>
      </p:sp>
    </p:spTree>
    <p:extLst>
      <p:ext uri="{BB962C8B-B14F-4D97-AF65-F5344CB8AC3E}">
        <p14:creationId xmlns:p14="http://schemas.microsoft.com/office/powerpoint/2010/main" val="442278881"/>
      </p:ext>
    </p:extLst>
  </p:cSld>
  <p:clrMapOvr>
    <a:masterClrMapping/>
  </p:clrMapOvr>
  <p:transition spd="slow" advTm="6000">
    <p:cove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5000" contrast="14000"/>
                    </a14:imgEffect>
                  </a14:imgLayer>
                </a14:imgProps>
              </a:ext>
              <a:ext uri="{28A0092B-C50C-407E-A947-70E740481C1C}">
                <a14:useLocalDpi xmlns:a14="http://schemas.microsoft.com/office/drawing/2010/main"/>
              </a:ext>
            </a:extLst>
          </a:blip>
          <a:stretch>
            <a:fillRect/>
          </a:stretch>
        </p:blipFill>
        <p:spPr>
          <a:xfrm>
            <a:off x="251520" y="549000"/>
            <a:ext cx="4034470" cy="5760000"/>
          </a:xfrm>
          <a:prstGeom prst="rect">
            <a:avLst/>
          </a:prstGeom>
        </p:spPr>
      </p:pic>
      <p:pic>
        <p:nvPicPr>
          <p:cNvPr id="3" name="Obrázek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16016" y="549000"/>
            <a:ext cx="4169325" cy="5760000"/>
          </a:xfrm>
          <a:prstGeom prst="rect">
            <a:avLst/>
          </a:prstGeom>
        </p:spPr>
      </p:pic>
      <p:sp>
        <p:nvSpPr>
          <p:cNvPr id="4" name="TextovéPole 3"/>
          <p:cNvSpPr txBox="1"/>
          <p:nvPr/>
        </p:nvSpPr>
        <p:spPr>
          <a:xfrm>
            <a:off x="251520" y="6309000"/>
            <a:ext cx="4034470"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Jiří Vaněk</a:t>
            </a:r>
            <a:endParaRPr lang="cs-CZ" dirty="0"/>
          </a:p>
        </p:txBody>
      </p:sp>
      <p:sp>
        <p:nvSpPr>
          <p:cNvPr id="5" name="TextovéPole 4"/>
          <p:cNvSpPr txBox="1"/>
          <p:nvPr/>
        </p:nvSpPr>
        <p:spPr>
          <a:xfrm>
            <a:off x="4716016" y="6302223"/>
            <a:ext cx="4176464"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Katka Kobylková</a:t>
            </a:r>
            <a:endParaRPr lang="cs-CZ" dirty="0"/>
          </a:p>
        </p:txBody>
      </p:sp>
      <p:sp>
        <p:nvSpPr>
          <p:cNvPr id="6" name="TextovéPole 5"/>
          <p:cNvSpPr txBox="1"/>
          <p:nvPr/>
        </p:nvSpPr>
        <p:spPr>
          <a:xfrm>
            <a:off x="2914078" y="148570"/>
            <a:ext cx="3315844" cy="400110"/>
          </a:xfrm>
          <a:prstGeom prst="rect">
            <a:avLst/>
          </a:prstGeom>
          <a:noFill/>
        </p:spPr>
        <p:txBody>
          <a:bodyPr wrap="none" rtlCol="0">
            <a:spAutoFit/>
          </a:bodyPr>
          <a:lstStyle/>
          <a:p>
            <a:r>
              <a:rPr lang="cs-CZ" sz="2000" spc="300" smtClean="0"/>
              <a:t>Co si zabalím do kufru</a:t>
            </a:r>
            <a:endParaRPr lang="cs-CZ" sz="2000" spc="300"/>
          </a:p>
        </p:txBody>
      </p:sp>
    </p:spTree>
    <p:extLst>
      <p:ext uri="{BB962C8B-B14F-4D97-AF65-F5344CB8AC3E}">
        <p14:creationId xmlns:p14="http://schemas.microsoft.com/office/powerpoint/2010/main" val="2129841163"/>
      </p:ext>
    </p:extLst>
  </p:cSld>
  <p:clrMapOvr>
    <a:masterClrMapping/>
  </p:clrMapOvr>
  <p:transition spd="slow" advTm="6000">
    <p:cove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41188"/>
            <a:ext cx="8640000" cy="5975625"/>
          </a:xfrm>
          <a:prstGeom prst="rect">
            <a:avLst/>
          </a:prstGeom>
        </p:spPr>
      </p:pic>
      <p:sp>
        <p:nvSpPr>
          <p:cNvPr id="3" name="TextovéPole 2"/>
          <p:cNvSpPr txBox="1"/>
          <p:nvPr/>
        </p:nvSpPr>
        <p:spPr>
          <a:xfrm>
            <a:off x="3188641" y="6302223"/>
            <a:ext cx="2766719" cy="400110"/>
          </a:xfrm>
          <a:prstGeom prst="rect">
            <a:avLst/>
          </a:prstGeom>
          <a:noFill/>
        </p:spPr>
        <p:txBody>
          <a:bodyPr wrap="none" rtlCol="0">
            <a:spAutoFit/>
          </a:bodyPr>
          <a:lstStyle>
            <a:defPPr>
              <a:defRPr lang="cs-CZ"/>
            </a:defPPr>
            <a:lvl1pPr>
              <a:defRPr sz="2000"/>
            </a:lvl1pPr>
          </a:lstStyle>
          <a:p>
            <a:r>
              <a:rPr lang="cs-CZ"/>
              <a:t>autor </a:t>
            </a:r>
            <a:r>
              <a:rPr lang="cs-CZ" smtClean="0"/>
              <a:t>Christine Skopková</a:t>
            </a:r>
            <a:endParaRPr lang="cs-CZ"/>
          </a:p>
        </p:txBody>
      </p:sp>
      <p:sp>
        <p:nvSpPr>
          <p:cNvPr id="4" name="TextovéPole 3"/>
          <p:cNvSpPr txBox="1"/>
          <p:nvPr/>
        </p:nvSpPr>
        <p:spPr>
          <a:xfrm>
            <a:off x="2914078" y="44624"/>
            <a:ext cx="3315844" cy="400110"/>
          </a:xfrm>
          <a:prstGeom prst="rect">
            <a:avLst/>
          </a:prstGeom>
          <a:noFill/>
        </p:spPr>
        <p:txBody>
          <a:bodyPr wrap="none" rtlCol="0">
            <a:spAutoFit/>
          </a:bodyPr>
          <a:lstStyle/>
          <a:p>
            <a:r>
              <a:rPr lang="cs-CZ" sz="2000" spc="300" smtClean="0"/>
              <a:t>Co si zabalím do kufru</a:t>
            </a:r>
            <a:endParaRPr lang="cs-CZ" sz="2000" spc="300"/>
          </a:p>
        </p:txBody>
      </p:sp>
    </p:spTree>
    <p:extLst>
      <p:ext uri="{BB962C8B-B14F-4D97-AF65-F5344CB8AC3E}">
        <p14:creationId xmlns:p14="http://schemas.microsoft.com/office/powerpoint/2010/main" val="3260864087"/>
      </p:ext>
    </p:extLst>
  </p:cSld>
  <p:clrMapOvr>
    <a:masterClrMapping/>
  </p:clrMapOvr>
  <p:transition spd="slow" advTm="6000">
    <p:cove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971600" y="1443841"/>
            <a:ext cx="7200800" cy="3970318"/>
          </a:xfrm>
          <a:prstGeom prst="rect">
            <a:avLst/>
          </a:prstGeom>
          <a:noFill/>
        </p:spPr>
        <p:txBody>
          <a:bodyPr wrap="square" rtlCol="0">
            <a:spAutoFit/>
          </a:bodyPr>
          <a:lstStyle/>
          <a:p>
            <a:r>
              <a:rPr lang="cs-CZ" sz="3600" dirty="0" smtClean="0"/>
              <a:t>V novém školním roce nás čekalo krásné překvapení. </a:t>
            </a:r>
            <a:r>
              <a:rPr lang="cs-CZ" sz="3600" dirty="0"/>
              <a:t>K</a:t>
            </a:r>
            <a:r>
              <a:rPr lang="cs-CZ" sz="3600" dirty="0" smtClean="0"/>
              <a:t>onečně jsme se dočkali vytoužených počítačů, abychom se mohli učit vektorovou     a rastrovou grafiku.</a:t>
            </a:r>
          </a:p>
          <a:p>
            <a:r>
              <a:rPr lang="cs-CZ" sz="3600" dirty="0" smtClean="0"/>
              <a:t>Ale ještě než se pokocháte s námi, podívejte se, jak to všechno začalo…</a:t>
            </a:r>
            <a:endParaRPr lang="cs-CZ" sz="3600" dirty="0"/>
          </a:p>
        </p:txBody>
      </p:sp>
    </p:spTree>
    <p:extLst>
      <p:ext uri="{BB962C8B-B14F-4D97-AF65-F5344CB8AC3E}">
        <p14:creationId xmlns:p14="http://schemas.microsoft.com/office/powerpoint/2010/main" val="1561443951"/>
      </p:ext>
    </p:extLst>
  </p:cSld>
  <p:clrMapOvr>
    <a:masterClrMapping/>
  </p:clrMapOvr>
  <p:transition spd="slow" advTm="9000">
    <p:randomBar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4176" y="560718"/>
            <a:ext cx="3614877" cy="54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70240" y="560718"/>
            <a:ext cx="3925778" cy="2628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70240" y="3332718"/>
            <a:ext cx="3925778" cy="2628000"/>
          </a:xfrm>
          <a:prstGeom prst="rect">
            <a:avLst/>
          </a:prstGeom>
        </p:spPr>
      </p:pic>
      <p:sp>
        <p:nvSpPr>
          <p:cNvPr id="5" name="TextovéPole 4"/>
          <p:cNvSpPr txBox="1"/>
          <p:nvPr/>
        </p:nvSpPr>
        <p:spPr>
          <a:xfrm>
            <a:off x="234748" y="6307223"/>
            <a:ext cx="8640000" cy="523220"/>
          </a:xfrm>
          <a:prstGeom prst="rect">
            <a:avLst/>
          </a:prstGeom>
          <a:noFill/>
        </p:spPr>
        <p:txBody>
          <a:bodyPr wrap="square" rtlCol="0">
            <a:spAutoFit/>
          </a:bodyPr>
          <a:lstStyle>
            <a:defPPr>
              <a:defRPr lang="cs-CZ"/>
            </a:defPPr>
            <a:lvl1pPr algn="ctr">
              <a:defRPr sz="4800"/>
            </a:lvl1pPr>
          </a:lstStyle>
          <a:p>
            <a:r>
              <a:rPr lang="cs-CZ" sz="2800" smtClean="0"/>
              <a:t>2012 – prostory učebny MMT před rekonstrukcí</a:t>
            </a:r>
            <a:endParaRPr lang="cs-CZ" sz="2800" b="1"/>
          </a:p>
        </p:txBody>
      </p:sp>
    </p:spTree>
    <p:extLst>
      <p:ext uri="{BB962C8B-B14F-4D97-AF65-F5344CB8AC3E}">
        <p14:creationId xmlns:p14="http://schemas.microsoft.com/office/powerpoint/2010/main" val="2165661948"/>
      </p:ext>
    </p:extLst>
  </p:cSld>
  <p:clrMapOvr>
    <a:masterClrMapping/>
  </p:clrMapOvr>
  <p:transition spd="slow" advTm="6000">
    <p:cove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14" y="564357"/>
            <a:ext cx="4092986" cy="2736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5081" y="564357"/>
            <a:ext cx="4080648" cy="2736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9958" y="3558562"/>
            <a:ext cx="4096826" cy="2736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64520" y="3558562"/>
            <a:ext cx="4018612" cy="2736000"/>
          </a:xfrm>
          <a:prstGeom prst="rect">
            <a:avLst/>
          </a:prstGeom>
        </p:spPr>
      </p:pic>
      <p:sp>
        <p:nvSpPr>
          <p:cNvPr id="6" name="TextovéPole 5"/>
          <p:cNvSpPr txBox="1"/>
          <p:nvPr/>
        </p:nvSpPr>
        <p:spPr>
          <a:xfrm>
            <a:off x="234748" y="6307223"/>
            <a:ext cx="8640000" cy="523220"/>
          </a:xfrm>
          <a:prstGeom prst="rect">
            <a:avLst/>
          </a:prstGeom>
          <a:noFill/>
        </p:spPr>
        <p:txBody>
          <a:bodyPr wrap="square" rtlCol="0">
            <a:spAutoFit/>
          </a:bodyPr>
          <a:lstStyle>
            <a:defPPr>
              <a:defRPr lang="cs-CZ"/>
            </a:defPPr>
            <a:lvl1pPr algn="ctr">
              <a:defRPr sz="4800"/>
            </a:lvl1pPr>
          </a:lstStyle>
          <a:p>
            <a:r>
              <a:rPr lang="cs-CZ" sz="2800" smtClean="0"/>
              <a:t>2012 – prostory učebny MMT po rekonstrukci</a:t>
            </a:r>
            <a:endParaRPr lang="cs-CZ" sz="2800" b="1"/>
          </a:p>
        </p:txBody>
      </p:sp>
    </p:spTree>
    <p:extLst>
      <p:ext uri="{BB962C8B-B14F-4D97-AF65-F5344CB8AC3E}">
        <p14:creationId xmlns:p14="http://schemas.microsoft.com/office/powerpoint/2010/main" val="2803411294"/>
      </p:ext>
    </p:extLst>
  </p:cSld>
  <p:clrMapOvr>
    <a:masterClrMapping/>
  </p:clrMapOvr>
  <p:transition spd="slow" advTm="6000">
    <p:cove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5" name="Obrázek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3913" y="541069"/>
            <a:ext cx="7676175" cy="5760000"/>
          </a:xfrm>
          <a:prstGeom prst="rect">
            <a:avLst/>
          </a:prstGeom>
        </p:spPr>
      </p:pic>
      <p:sp>
        <p:nvSpPr>
          <p:cNvPr id="3" name="TextovéPole 2"/>
          <p:cNvSpPr txBox="1"/>
          <p:nvPr/>
        </p:nvSpPr>
        <p:spPr>
          <a:xfrm>
            <a:off x="234748" y="6307223"/>
            <a:ext cx="8640000" cy="523220"/>
          </a:xfrm>
          <a:prstGeom prst="rect">
            <a:avLst/>
          </a:prstGeom>
          <a:noFill/>
        </p:spPr>
        <p:txBody>
          <a:bodyPr wrap="square" rtlCol="0">
            <a:spAutoFit/>
          </a:bodyPr>
          <a:lstStyle>
            <a:defPPr>
              <a:defRPr lang="cs-CZ"/>
            </a:defPPr>
            <a:lvl1pPr algn="ctr">
              <a:defRPr sz="4800"/>
            </a:lvl1pPr>
          </a:lstStyle>
          <a:p>
            <a:r>
              <a:rPr lang="cs-CZ" sz="2800" smtClean="0"/>
              <a:t>2013 – zahájena výuka MMT </a:t>
            </a:r>
            <a:endParaRPr lang="cs-CZ" sz="2800" b="1"/>
          </a:p>
        </p:txBody>
      </p:sp>
    </p:spTree>
    <p:extLst>
      <p:ext uri="{BB962C8B-B14F-4D97-AF65-F5344CB8AC3E}">
        <p14:creationId xmlns:p14="http://schemas.microsoft.com/office/powerpoint/2010/main" val="1656537285"/>
      </p:ext>
    </p:extLst>
  </p:cSld>
  <p:clrMapOvr>
    <a:masterClrMapping/>
  </p:clrMapOvr>
  <p:transition spd="slow" advTm="6000">
    <p:cove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3" name="TextovéPole 2"/>
          <p:cNvSpPr txBox="1"/>
          <p:nvPr/>
        </p:nvSpPr>
        <p:spPr>
          <a:xfrm>
            <a:off x="234748" y="6307223"/>
            <a:ext cx="8640000" cy="523220"/>
          </a:xfrm>
          <a:prstGeom prst="rect">
            <a:avLst/>
          </a:prstGeom>
          <a:noFill/>
        </p:spPr>
        <p:txBody>
          <a:bodyPr wrap="square" rtlCol="0">
            <a:spAutoFit/>
          </a:bodyPr>
          <a:lstStyle>
            <a:defPPr>
              <a:defRPr lang="cs-CZ"/>
            </a:defPPr>
            <a:lvl1pPr algn="ctr">
              <a:defRPr sz="4800"/>
            </a:lvl1pPr>
          </a:lstStyle>
          <a:p>
            <a:r>
              <a:rPr lang="cs-CZ" sz="2800" smtClean="0"/>
              <a:t>2015 – plně vybavená učebna MMT </a:t>
            </a:r>
            <a:endParaRPr lang="cs-CZ" sz="2800" b="1"/>
          </a:p>
        </p:txBody>
      </p:sp>
    </p:spTree>
    <p:extLst>
      <p:ext uri="{BB962C8B-B14F-4D97-AF65-F5344CB8AC3E}">
        <p14:creationId xmlns:p14="http://schemas.microsoft.com/office/powerpoint/2010/main" val="2691736586"/>
      </p:ext>
    </p:extLst>
  </p:cSld>
  <p:clrMapOvr>
    <a:masterClrMapping/>
  </p:clrMapOvr>
  <p:transition spd="slow" advTm="6000">
    <p:cove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Tree>
    <p:extLst>
      <p:ext uri="{BB962C8B-B14F-4D97-AF65-F5344CB8AC3E}">
        <p14:creationId xmlns:p14="http://schemas.microsoft.com/office/powerpoint/2010/main" val="2424883949"/>
      </p:ext>
    </p:extLst>
  </p:cSld>
  <p:clrMapOvr>
    <a:masterClrMapping/>
  </p:clrMapOvr>
  <p:transition spd="slow" advTm="6000">
    <p:cove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Tree>
    <p:extLst>
      <p:ext uri="{BB962C8B-B14F-4D97-AF65-F5344CB8AC3E}">
        <p14:creationId xmlns:p14="http://schemas.microsoft.com/office/powerpoint/2010/main" val="2574184740"/>
      </p:ext>
    </p:extLst>
  </p:cSld>
  <p:clrMapOvr>
    <a:masterClrMapping/>
  </p:clrMapOvr>
  <p:transition spd="slow" advTm="6000">
    <p:cove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Tree>
    <p:extLst>
      <p:ext uri="{BB962C8B-B14F-4D97-AF65-F5344CB8AC3E}">
        <p14:creationId xmlns:p14="http://schemas.microsoft.com/office/powerpoint/2010/main" val="1098965060"/>
      </p:ext>
    </p:extLst>
  </p:cSld>
  <p:clrMapOvr>
    <a:masterClrMapping/>
  </p:clrMapOvr>
  <p:transition spd="slow" advTm="6000">
    <p:cove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551" y="549000"/>
            <a:ext cx="8150898" cy="5760000"/>
          </a:xfrm>
          <a:prstGeom prst="rect">
            <a:avLst/>
          </a:prstGeom>
        </p:spPr>
      </p:pic>
      <p:sp>
        <p:nvSpPr>
          <p:cNvPr id="5" name="TextovéPole 4"/>
          <p:cNvSpPr txBox="1"/>
          <p:nvPr/>
        </p:nvSpPr>
        <p:spPr>
          <a:xfrm>
            <a:off x="496551" y="6309320"/>
            <a:ext cx="8150898" cy="400110"/>
          </a:xfrm>
          <a:prstGeom prst="rect">
            <a:avLst/>
          </a:prstGeom>
          <a:noFill/>
        </p:spPr>
        <p:txBody>
          <a:bodyPr wrap="square" rtlCol="0">
            <a:spAutoFit/>
          </a:bodyPr>
          <a:lstStyle>
            <a:defPPr>
              <a:defRPr lang="cs-CZ"/>
            </a:defPPr>
            <a:lvl1pPr algn="ctr">
              <a:defRPr sz="2000"/>
            </a:lvl1pPr>
          </a:lstStyle>
          <a:p>
            <a:r>
              <a:rPr lang="cs-CZ" dirty="0" smtClean="0"/>
              <a:t>autor Vít </a:t>
            </a:r>
            <a:r>
              <a:rPr lang="cs-CZ" dirty="0" err="1"/>
              <a:t>Peichl</a:t>
            </a:r>
            <a:endParaRPr lang="cs-CZ" dirty="0"/>
          </a:p>
        </p:txBody>
      </p:sp>
      <p:sp>
        <p:nvSpPr>
          <p:cNvPr id="6" name="TextovéPole 5"/>
          <p:cNvSpPr txBox="1"/>
          <p:nvPr/>
        </p:nvSpPr>
        <p:spPr>
          <a:xfrm>
            <a:off x="2289420" y="148570"/>
            <a:ext cx="4565160" cy="400110"/>
          </a:xfrm>
          <a:prstGeom prst="rect">
            <a:avLst/>
          </a:prstGeom>
          <a:noFill/>
        </p:spPr>
        <p:txBody>
          <a:bodyPr wrap="none" rtlCol="0">
            <a:spAutoFit/>
          </a:bodyPr>
          <a:lstStyle/>
          <a:p>
            <a:r>
              <a:rPr lang="cs-CZ" sz="2000" spc="300" smtClean="0"/>
              <a:t>Motýlí svět – vektorová grafika</a:t>
            </a:r>
            <a:endParaRPr lang="cs-CZ" sz="2000" spc="300"/>
          </a:p>
        </p:txBody>
      </p:sp>
    </p:spTree>
    <p:extLst>
      <p:ext uri="{BB962C8B-B14F-4D97-AF65-F5344CB8AC3E}">
        <p14:creationId xmlns:p14="http://schemas.microsoft.com/office/powerpoint/2010/main" val="3713766472"/>
      </p:ext>
    </p:extLst>
  </p:cSld>
  <p:clrMapOvr>
    <a:masterClrMapping/>
  </p:clrMapOvr>
  <p:transition spd="slow" advTm="6000">
    <p:cove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37808" y="549000"/>
            <a:ext cx="405467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9000"/>
            <a:ext cx="4069172" cy="5760000"/>
          </a:xfrm>
          <a:prstGeom prst="rect">
            <a:avLst/>
          </a:prstGeom>
        </p:spPr>
      </p:pic>
      <p:sp>
        <p:nvSpPr>
          <p:cNvPr id="4" name="TextovéPole 3"/>
          <p:cNvSpPr txBox="1"/>
          <p:nvPr/>
        </p:nvSpPr>
        <p:spPr>
          <a:xfrm>
            <a:off x="249449" y="6309320"/>
            <a:ext cx="4069172" cy="400110"/>
          </a:xfrm>
          <a:prstGeom prst="rect">
            <a:avLst/>
          </a:prstGeom>
          <a:noFill/>
        </p:spPr>
        <p:txBody>
          <a:bodyPr wrap="square" rtlCol="0">
            <a:spAutoFit/>
          </a:bodyPr>
          <a:lstStyle>
            <a:defPPr>
              <a:defRPr lang="cs-CZ"/>
            </a:defPPr>
            <a:lvl1pPr algn="ctr">
              <a:defRPr sz="2000"/>
            </a:lvl1pPr>
          </a:lstStyle>
          <a:p>
            <a:r>
              <a:rPr lang="cs-CZ" dirty="0" smtClean="0"/>
              <a:t>autor Jan </a:t>
            </a:r>
            <a:r>
              <a:rPr lang="cs-CZ" dirty="0"/>
              <a:t>Vaněk</a:t>
            </a:r>
          </a:p>
        </p:txBody>
      </p:sp>
      <p:sp>
        <p:nvSpPr>
          <p:cNvPr id="5" name="TextovéPole 4"/>
          <p:cNvSpPr txBox="1"/>
          <p:nvPr/>
        </p:nvSpPr>
        <p:spPr>
          <a:xfrm>
            <a:off x="4837808" y="6309320"/>
            <a:ext cx="4054671" cy="400110"/>
          </a:xfrm>
          <a:prstGeom prst="rect">
            <a:avLst/>
          </a:prstGeom>
          <a:noFill/>
        </p:spPr>
        <p:txBody>
          <a:bodyPr wrap="square" rtlCol="0">
            <a:spAutoFit/>
          </a:bodyPr>
          <a:lstStyle>
            <a:defPPr>
              <a:defRPr lang="cs-CZ"/>
            </a:defPPr>
            <a:lvl1pPr>
              <a:defRPr sz="2000"/>
            </a:lvl1pPr>
          </a:lstStyle>
          <a:p>
            <a:pPr algn="ctr"/>
            <a:r>
              <a:rPr lang="cs-CZ" dirty="0" smtClean="0"/>
              <a:t>autor Jiří </a:t>
            </a:r>
            <a:r>
              <a:rPr lang="cs-CZ" dirty="0"/>
              <a:t>Vaněk</a:t>
            </a:r>
          </a:p>
        </p:txBody>
      </p:sp>
      <p:sp>
        <p:nvSpPr>
          <p:cNvPr id="6" name="TextovéPole 5"/>
          <p:cNvSpPr txBox="1"/>
          <p:nvPr/>
        </p:nvSpPr>
        <p:spPr>
          <a:xfrm>
            <a:off x="2289420" y="148570"/>
            <a:ext cx="4565160" cy="400110"/>
          </a:xfrm>
          <a:prstGeom prst="rect">
            <a:avLst/>
          </a:prstGeom>
          <a:noFill/>
        </p:spPr>
        <p:txBody>
          <a:bodyPr wrap="none" rtlCol="0">
            <a:spAutoFit/>
          </a:bodyPr>
          <a:lstStyle/>
          <a:p>
            <a:r>
              <a:rPr lang="cs-CZ" sz="2000" spc="300" smtClean="0"/>
              <a:t>Motýlí svět – vektorová grafika</a:t>
            </a:r>
            <a:endParaRPr lang="cs-CZ" sz="2000" spc="300"/>
          </a:p>
        </p:txBody>
      </p:sp>
    </p:spTree>
    <p:extLst>
      <p:ext uri="{BB962C8B-B14F-4D97-AF65-F5344CB8AC3E}">
        <p14:creationId xmlns:p14="http://schemas.microsoft.com/office/powerpoint/2010/main" val="3197328604"/>
      </p:ext>
    </p:extLst>
  </p:cSld>
  <p:clrMapOvr>
    <a:masterClrMapping/>
  </p:clrMapOvr>
  <p:transition spd="slow" advTm="6000">
    <p:cove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sp>
        <p:nvSpPr>
          <p:cNvPr id="3" name="TextovéPole 2"/>
          <p:cNvSpPr txBox="1"/>
          <p:nvPr/>
        </p:nvSpPr>
        <p:spPr>
          <a:xfrm>
            <a:off x="251520" y="6318231"/>
            <a:ext cx="4070422" cy="400110"/>
          </a:xfrm>
          <a:prstGeom prst="rect">
            <a:avLst/>
          </a:prstGeom>
          <a:noFill/>
        </p:spPr>
        <p:txBody>
          <a:bodyPr wrap="square" rtlCol="0">
            <a:spAutoFit/>
          </a:bodyPr>
          <a:lstStyle>
            <a:defPPr>
              <a:defRPr lang="cs-CZ"/>
            </a:defPPr>
            <a:lvl1pPr>
              <a:defRPr sz="2000"/>
            </a:lvl1pPr>
          </a:lstStyle>
          <a:p>
            <a:pPr algn="ctr"/>
            <a:r>
              <a:rPr lang="cs-CZ" dirty="0" smtClean="0"/>
              <a:t>autor Lenka </a:t>
            </a:r>
            <a:r>
              <a:rPr lang="cs-CZ" dirty="0"/>
              <a:t>Ježová</a:t>
            </a:r>
          </a:p>
        </p:txBody>
      </p:sp>
      <p:sp>
        <p:nvSpPr>
          <p:cNvPr id="4" name="TextovéPole 3"/>
          <p:cNvSpPr txBox="1"/>
          <p:nvPr/>
        </p:nvSpPr>
        <p:spPr>
          <a:xfrm>
            <a:off x="2289420" y="148570"/>
            <a:ext cx="4565160" cy="400110"/>
          </a:xfrm>
          <a:prstGeom prst="rect">
            <a:avLst/>
          </a:prstGeom>
          <a:noFill/>
        </p:spPr>
        <p:txBody>
          <a:bodyPr wrap="none" rtlCol="0">
            <a:spAutoFit/>
          </a:bodyPr>
          <a:lstStyle/>
          <a:p>
            <a:r>
              <a:rPr lang="cs-CZ" sz="2000" spc="300" smtClean="0"/>
              <a:t>Motýlí svět – vektorová grafika</a:t>
            </a:r>
            <a:endParaRPr lang="cs-CZ" sz="2000" spc="300"/>
          </a:p>
        </p:txBody>
      </p:sp>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76056" y="548680"/>
            <a:ext cx="3780000" cy="2671214"/>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12480" y="3638863"/>
            <a:ext cx="3780000" cy="2670137"/>
          </a:xfrm>
          <a:prstGeom prst="rect">
            <a:avLst/>
          </a:prstGeom>
        </p:spPr>
      </p:pic>
      <p:sp>
        <p:nvSpPr>
          <p:cNvPr id="7" name="TextovéPole 6"/>
          <p:cNvSpPr txBox="1"/>
          <p:nvPr/>
        </p:nvSpPr>
        <p:spPr>
          <a:xfrm>
            <a:off x="5076055" y="3219894"/>
            <a:ext cx="3780911" cy="400110"/>
          </a:xfrm>
          <a:prstGeom prst="rect">
            <a:avLst/>
          </a:prstGeom>
          <a:noFill/>
        </p:spPr>
        <p:txBody>
          <a:bodyPr wrap="square" rtlCol="0">
            <a:spAutoFit/>
          </a:bodyPr>
          <a:lstStyle>
            <a:defPPr>
              <a:defRPr lang="cs-CZ"/>
            </a:defPPr>
            <a:lvl1pPr>
              <a:defRPr sz="2000"/>
            </a:lvl1pPr>
          </a:lstStyle>
          <a:p>
            <a:pPr algn="ctr"/>
            <a:r>
              <a:rPr lang="cs-CZ" dirty="0" smtClean="0"/>
              <a:t>autor Pavel Ožana</a:t>
            </a:r>
            <a:endParaRPr lang="cs-CZ" dirty="0"/>
          </a:p>
        </p:txBody>
      </p:sp>
      <p:sp>
        <p:nvSpPr>
          <p:cNvPr id="8" name="TextovéPole 7"/>
          <p:cNvSpPr txBox="1"/>
          <p:nvPr/>
        </p:nvSpPr>
        <p:spPr>
          <a:xfrm>
            <a:off x="5109710" y="6318231"/>
            <a:ext cx="3780911" cy="400110"/>
          </a:xfrm>
          <a:prstGeom prst="rect">
            <a:avLst/>
          </a:prstGeom>
          <a:noFill/>
        </p:spPr>
        <p:txBody>
          <a:bodyPr wrap="square" rtlCol="0">
            <a:spAutoFit/>
          </a:bodyPr>
          <a:lstStyle>
            <a:defPPr>
              <a:defRPr lang="cs-CZ"/>
            </a:defPPr>
            <a:lvl1pPr>
              <a:defRPr sz="2000"/>
            </a:lvl1pPr>
          </a:lstStyle>
          <a:p>
            <a:pPr algn="ctr"/>
            <a:r>
              <a:rPr lang="cs-CZ" dirty="0" smtClean="0"/>
              <a:t>autor Michal Pleva</a:t>
            </a:r>
            <a:endParaRPr lang="cs-CZ" dirty="0"/>
          </a:p>
        </p:txBody>
      </p:sp>
    </p:spTree>
    <p:extLst>
      <p:ext uri="{BB962C8B-B14F-4D97-AF65-F5344CB8AC3E}">
        <p14:creationId xmlns:p14="http://schemas.microsoft.com/office/powerpoint/2010/main" val="3431239714"/>
      </p:ext>
    </p:extLst>
  </p:cSld>
  <p:clrMapOvr>
    <a:masterClrMapping/>
  </p:clrMapOvr>
  <p:transition spd="slow" advTm="8000">
    <p:cove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ovéPole 6"/>
          <p:cNvSpPr txBox="1"/>
          <p:nvPr/>
        </p:nvSpPr>
        <p:spPr>
          <a:xfrm>
            <a:off x="3551689" y="6309320"/>
            <a:ext cx="2040623" cy="400110"/>
          </a:xfrm>
          <a:prstGeom prst="rect">
            <a:avLst/>
          </a:prstGeom>
          <a:noFill/>
        </p:spPr>
        <p:txBody>
          <a:bodyPr wrap="none" rtlCol="0">
            <a:spAutoFit/>
          </a:bodyPr>
          <a:lstStyle/>
          <a:p>
            <a:r>
              <a:rPr lang="cs-CZ" sz="2000" dirty="0" smtClean="0"/>
              <a:t>autor David Exner</a:t>
            </a:r>
            <a:endParaRPr lang="cs-CZ" sz="2000" dirty="0"/>
          </a:p>
        </p:txBody>
      </p:sp>
      <p:sp>
        <p:nvSpPr>
          <p:cNvPr id="5" name="TextovéPole 4"/>
          <p:cNvSpPr txBox="1"/>
          <p:nvPr/>
        </p:nvSpPr>
        <p:spPr>
          <a:xfrm>
            <a:off x="2289420" y="148570"/>
            <a:ext cx="4565160" cy="400110"/>
          </a:xfrm>
          <a:prstGeom prst="rect">
            <a:avLst/>
          </a:prstGeom>
          <a:noFill/>
        </p:spPr>
        <p:txBody>
          <a:bodyPr wrap="none" rtlCol="0">
            <a:spAutoFit/>
          </a:bodyPr>
          <a:lstStyle/>
          <a:p>
            <a:r>
              <a:rPr lang="cs-CZ" sz="2000" spc="300" smtClean="0"/>
              <a:t>Motýlí svět – vektorová grafika</a:t>
            </a:r>
            <a:endParaRPr lang="cs-CZ" sz="2000" spc="30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290" y="549000"/>
            <a:ext cx="8133420" cy="5760000"/>
          </a:xfrm>
          <a:prstGeom prst="rect">
            <a:avLst/>
          </a:prstGeom>
        </p:spPr>
      </p:pic>
    </p:spTree>
    <p:extLst>
      <p:ext uri="{BB962C8B-B14F-4D97-AF65-F5344CB8AC3E}">
        <p14:creationId xmlns:p14="http://schemas.microsoft.com/office/powerpoint/2010/main" val="3841608638"/>
      </p:ext>
    </p:extLst>
  </p:cSld>
  <p:clrMapOvr>
    <a:masterClrMapping/>
  </p:clrMapOvr>
  <p:transition spd="slow" advTm="6000">
    <p:cove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212" y="549000"/>
            <a:ext cx="8227576" cy="5760000"/>
          </a:xfrm>
          <a:prstGeom prst="rect">
            <a:avLst/>
          </a:prstGeom>
        </p:spPr>
      </p:pic>
      <p:sp>
        <p:nvSpPr>
          <p:cNvPr id="7" name="TextovéPole 6"/>
          <p:cNvSpPr txBox="1"/>
          <p:nvPr/>
        </p:nvSpPr>
        <p:spPr>
          <a:xfrm>
            <a:off x="3383213" y="6309320"/>
            <a:ext cx="2377574" cy="400110"/>
          </a:xfrm>
          <a:prstGeom prst="rect">
            <a:avLst/>
          </a:prstGeom>
          <a:noFill/>
        </p:spPr>
        <p:txBody>
          <a:bodyPr wrap="none" rtlCol="0">
            <a:spAutoFit/>
          </a:bodyPr>
          <a:lstStyle/>
          <a:p>
            <a:r>
              <a:rPr lang="cs-CZ" sz="2000" dirty="0" smtClean="0"/>
              <a:t>autor Vojtěch Halada</a:t>
            </a:r>
            <a:endParaRPr lang="cs-CZ" sz="2000" dirty="0"/>
          </a:p>
        </p:txBody>
      </p:sp>
      <p:sp>
        <p:nvSpPr>
          <p:cNvPr id="5" name="TextovéPole 4"/>
          <p:cNvSpPr txBox="1"/>
          <p:nvPr/>
        </p:nvSpPr>
        <p:spPr>
          <a:xfrm>
            <a:off x="2289420" y="148570"/>
            <a:ext cx="4565160" cy="400110"/>
          </a:xfrm>
          <a:prstGeom prst="rect">
            <a:avLst/>
          </a:prstGeom>
          <a:noFill/>
        </p:spPr>
        <p:txBody>
          <a:bodyPr wrap="none" rtlCol="0">
            <a:spAutoFit/>
          </a:bodyPr>
          <a:lstStyle/>
          <a:p>
            <a:r>
              <a:rPr lang="cs-CZ" sz="2000" spc="300" smtClean="0"/>
              <a:t>Motýlí svět – vektorová grafika</a:t>
            </a:r>
            <a:endParaRPr lang="cs-CZ" sz="2000" spc="300"/>
          </a:p>
        </p:txBody>
      </p:sp>
    </p:spTree>
    <p:extLst>
      <p:ext uri="{BB962C8B-B14F-4D97-AF65-F5344CB8AC3E}">
        <p14:creationId xmlns:p14="http://schemas.microsoft.com/office/powerpoint/2010/main" val="3942604798"/>
      </p:ext>
    </p:extLst>
  </p:cSld>
  <p:clrMapOvr>
    <a:masterClrMapping/>
  </p:clrMapOvr>
  <p:transition spd="slow" advTm="6000">
    <p:cove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l="-1"/>
          <a:stretch/>
        </p:blipFill>
        <p:spPr>
          <a:xfrm>
            <a:off x="251520" y="332656"/>
            <a:ext cx="4119495" cy="2880000"/>
          </a:xfrm>
          <a:prstGeom prst="rect">
            <a:avLst/>
          </a:prstGeom>
          <a:noFill/>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6190" y="3573336"/>
            <a:ext cx="4075449"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88024" y="332656"/>
            <a:ext cx="4093615" cy="2880000"/>
          </a:xfrm>
          <a:prstGeom prst="rect">
            <a:avLst/>
          </a:prstGeom>
        </p:spPr>
      </p:pic>
      <p:sp>
        <p:nvSpPr>
          <p:cNvPr id="6" name="TextovéPole 5"/>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smtClean="0"/>
              <a:t>autor Jakub </a:t>
            </a:r>
            <a:r>
              <a:rPr lang="cs-CZ" dirty="0"/>
              <a:t>Malík</a:t>
            </a:r>
          </a:p>
        </p:txBody>
      </p:sp>
      <p:sp>
        <p:nvSpPr>
          <p:cNvPr id="8" name="TextovéPole 7"/>
          <p:cNvSpPr txBox="1"/>
          <p:nvPr/>
        </p:nvSpPr>
        <p:spPr>
          <a:xfrm>
            <a:off x="4806189" y="3212976"/>
            <a:ext cx="4075449" cy="400110"/>
          </a:xfrm>
          <a:prstGeom prst="rect">
            <a:avLst/>
          </a:prstGeom>
          <a:noFill/>
        </p:spPr>
        <p:txBody>
          <a:bodyPr wrap="square" rtlCol="0">
            <a:spAutoFit/>
          </a:bodyPr>
          <a:lstStyle>
            <a:defPPr>
              <a:defRPr lang="cs-CZ"/>
            </a:defPPr>
            <a:lvl1pPr>
              <a:defRPr sz="2000"/>
            </a:lvl1pPr>
          </a:lstStyle>
          <a:p>
            <a:pPr algn="ctr"/>
            <a:r>
              <a:rPr lang="cs-CZ" dirty="0" smtClean="0"/>
              <a:t>autor Zuzana </a:t>
            </a:r>
            <a:r>
              <a:rPr lang="cs-CZ" dirty="0"/>
              <a:t>Poláková</a:t>
            </a:r>
          </a:p>
        </p:txBody>
      </p:sp>
      <p:sp>
        <p:nvSpPr>
          <p:cNvPr id="9" name="TextovéPole 8"/>
          <p:cNvSpPr txBox="1"/>
          <p:nvPr/>
        </p:nvSpPr>
        <p:spPr>
          <a:xfrm>
            <a:off x="4806190" y="6453336"/>
            <a:ext cx="4075448" cy="400110"/>
          </a:xfrm>
          <a:prstGeom prst="rect">
            <a:avLst/>
          </a:prstGeom>
          <a:noFill/>
        </p:spPr>
        <p:txBody>
          <a:bodyPr wrap="square" rtlCol="0">
            <a:spAutoFit/>
          </a:bodyPr>
          <a:lstStyle>
            <a:defPPr>
              <a:defRPr lang="cs-CZ"/>
            </a:defPPr>
            <a:lvl1pPr>
              <a:defRPr sz="2000"/>
            </a:lvl1pPr>
          </a:lstStyle>
          <a:p>
            <a:pPr algn="ctr"/>
            <a:r>
              <a:rPr lang="cs-CZ" dirty="0" smtClean="0"/>
              <a:t>autor Veronika </a:t>
            </a:r>
            <a:r>
              <a:rPr lang="cs-CZ" dirty="0"/>
              <a:t>Nováková</a:t>
            </a:r>
          </a:p>
        </p:txBody>
      </p:sp>
      <p:pic>
        <p:nvPicPr>
          <p:cNvPr id="10" name="Obrázek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520" y="3573336"/>
            <a:ext cx="4075450" cy="2880000"/>
          </a:xfrm>
          <a:prstGeom prst="rect">
            <a:avLst/>
          </a:prstGeom>
        </p:spPr>
      </p:pic>
      <p:sp>
        <p:nvSpPr>
          <p:cNvPr id="11" name="TextovéPole 10"/>
          <p:cNvSpPr txBox="1"/>
          <p:nvPr/>
        </p:nvSpPr>
        <p:spPr>
          <a:xfrm>
            <a:off x="251520" y="6453336"/>
            <a:ext cx="4075449" cy="400110"/>
          </a:xfrm>
          <a:prstGeom prst="rect">
            <a:avLst/>
          </a:prstGeom>
          <a:noFill/>
        </p:spPr>
        <p:txBody>
          <a:bodyPr wrap="square" rtlCol="0">
            <a:spAutoFit/>
          </a:bodyPr>
          <a:lstStyle/>
          <a:p>
            <a:pPr algn="ctr"/>
            <a:r>
              <a:rPr lang="cs-CZ" sz="2000" dirty="0" smtClean="0"/>
              <a:t>autor Jan Holuša</a:t>
            </a:r>
            <a:endParaRPr lang="cs-CZ" sz="2000" dirty="0"/>
          </a:p>
        </p:txBody>
      </p:sp>
      <p:sp>
        <p:nvSpPr>
          <p:cNvPr id="12" name="TextovéPole 11"/>
          <p:cNvSpPr txBox="1"/>
          <p:nvPr/>
        </p:nvSpPr>
        <p:spPr>
          <a:xfrm>
            <a:off x="2289420" y="4554"/>
            <a:ext cx="4565160" cy="400110"/>
          </a:xfrm>
          <a:prstGeom prst="rect">
            <a:avLst/>
          </a:prstGeom>
          <a:noFill/>
        </p:spPr>
        <p:txBody>
          <a:bodyPr wrap="none" rtlCol="0">
            <a:spAutoFit/>
          </a:bodyPr>
          <a:lstStyle/>
          <a:p>
            <a:r>
              <a:rPr lang="cs-CZ" sz="2000" spc="300" smtClean="0"/>
              <a:t>Motýlí svět – vektorová grafika</a:t>
            </a:r>
            <a:endParaRPr lang="cs-CZ" sz="2000" spc="300"/>
          </a:p>
        </p:txBody>
      </p:sp>
    </p:spTree>
    <p:extLst>
      <p:ext uri="{BB962C8B-B14F-4D97-AF65-F5344CB8AC3E}">
        <p14:creationId xmlns:p14="http://schemas.microsoft.com/office/powerpoint/2010/main" val="3964395374"/>
      </p:ext>
    </p:extLst>
  </p:cSld>
  <p:clrMapOvr>
    <a:masterClrMapping/>
  </p:clrMapOvr>
  <p:transition spd="slow" advTm="8000">
    <p:cove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r="-134"/>
          <a:stretch/>
        </p:blipFill>
        <p:spPr>
          <a:xfrm>
            <a:off x="565290" y="549000"/>
            <a:ext cx="8013421" cy="5760000"/>
          </a:xfrm>
          <a:prstGeom prst="rect">
            <a:avLst/>
          </a:prstGeom>
          <a:noFill/>
        </p:spPr>
      </p:pic>
      <p:sp>
        <p:nvSpPr>
          <p:cNvPr id="3" name="TextovéPole 2"/>
          <p:cNvSpPr txBox="1"/>
          <p:nvPr/>
        </p:nvSpPr>
        <p:spPr>
          <a:xfrm>
            <a:off x="3457080" y="6309320"/>
            <a:ext cx="2229841" cy="400110"/>
          </a:xfrm>
          <a:prstGeom prst="rect">
            <a:avLst/>
          </a:prstGeom>
          <a:noFill/>
        </p:spPr>
        <p:txBody>
          <a:bodyPr wrap="none" rtlCol="0">
            <a:spAutoFit/>
          </a:bodyPr>
          <a:lstStyle/>
          <a:p>
            <a:r>
              <a:rPr lang="cs-CZ" sz="2000" dirty="0" smtClean="0"/>
              <a:t>autor Zdeněk Tomis</a:t>
            </a:r>
            <a:endParaRPr lang="cs-CZ" sz="2000" dirty="0"/>
          </a:p>
        </p:txBody>
      </p:sp>
      <p:sp>
        <p:nvSpPr>
          <p:cNvPr id="4" name="TextovéPole 3"/>
          <p:cNvSpPr txBox="1"/>
          <p:nvPr/>
        </p:nvSpPr>
        <p:spPr>
          <a:xfrm>
            <a:off x="2289420" y="148570"/>
            <a:ext cx="4565160" cy="400110"/>
          </a:xfrm>
          <a:prstGeom prst="rect">
            <a:avLst/>
          </a:prstGeom>
          <a:noFill/>
        </p:spPr>
        <p:txBody>
          <a:bodyPr wrap="none" rtlCol="0">
            <a:spAutoFit/>
          </a:bodyPr>
          <a:lstStyle/>
          <a:p>
            <a:r>
              <a:rPr lang="cs-CZ" sz="2000" spc="300" smtClean="0"/>
              <a:t>Motýlí svět – vektorová grafika</a:t>
            </a:r>
            <a:endParaRPr lang="cs-CZ" sz="2000" spc="300"/>
          </a:p>
        </p:txBody>
      </p:sp>
    </p:spTree>
    <p:extLst>
      <p:ext uri="{BB962C8B-B14F-4D97-AF65-F5344CB8AC3E}">
        <p14:creationId xmlns:p14="http://schemas.microsoft.com/office/powerpoint/2010/main" val="3098260791"/>
      </p:ext>
    </p:extLst>
  </p:cSld>
  <p:clrMapOvr>
    <a:masterClrMapping/>
  </p:clrMapOvr>
  <p:transition spd="slow" advTm="6000">
    <p:cove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9798" y="549000"/>
            <a:ext cx="4042682" cy="5760000"/>
          </a:xfrm>
          <a:prstGeom prst="rect">
            <a:avLst/>
          </a:prstGeom>
        </p:spPr>
      </p:pic>
      <p:sp>
        <p:nvSpPr>
          <p:cNvPr id="5" name="TextovéPole 4"/>
          <p:cNvSpPr txBox="1"/>
          <p:nvPr/>
        </p:nvSpPr>
        <p:spPr>
          <a:xfrm>
            <a:off x="4849798" y="6309320"/>
            <a:ext cx="4042682" cy="400110"/>
          </a:xfrm>
          <a:prstGeom prst="rect">
            <a:avLst/>
          </a:prstGeom>
          <a:noFill/>
        </p:spPr>
        <p:txBody>
          <a:bodyPr wrap="square" rtlCol="0">
            <a:spAutoFit/>
          </a:bodyPr>
          <a:lstStyle>
            <a:defPPr>
              <a:defRPr lang="cs-CZ"/>
            </a:defPPr>
            <a:lvl1pPr>
              <a:defRPr sz="2000"/>
            </a:lvl1pPr>
          </a:lstStyle>
          <a:p>
            <a:pPr algn="ctr"/>
            <a:r>
              <a:rPr lang="cs-CZ" dirty="0" smtClean="0"/>
              <a:t>autor Vít </a:t>
            </a:r>
            <a:r>
              <a:rPr lang="cs-CZ" dirty="0" err="1"/>
              <a:t>Peichl</a:t>
            </a:r>
            <a:endParaRPr lang="cs-CZ" dirty="0"/>
          </a:p>
        </p:txBody>
      </p:sp>
      <p:sp>
        <p:nvSpPr>
          <p:cNvPr id="6" name="TextovéPole 5"/>
          <p:cNvSpPr txBox="1"/>
          <p:nvPr/>
        </p:nvSpPr>
        <p:spPr>
          <a:xfrm>
            <a:off x="251520" y="6309320"/>
            <a:ext cx="4070422" cy="400110"/>
          </a:xfrm>
          <a:prstGeom prst="rect">
            <a:avLst/>
          </a:prstGeom>
          <a:noFill/>
        </p:spPr>
        <p:txBody>
          <a:bodyPr wrap="square" rtlCol="0">
            <a:spAutoFit/>
          </a:bodyPr>
          <a:lstStyle>
            <a:defPPr>
              <a:defRPr lang="cs-CZ"/>
            </a:defPPr>
            <a:lvl1pPr>
              <a:defRPr sz="2000"/>
            </a:lvl1pPr>
          </a:lstStyle>
          <a:p>
            <a:pPr algn="ctr"/>
            <a:r>
              <a:rPr lang="cs-CZ" dirty="0" smtClean="0"/>
              <a:t>autor Vojtěch </a:t>
            </a:r>
            <a:r>
              <a:rPr lang="cs-CZ" dirty="0"/>
              <a:t>Halada</a:t>
            </a:r>
          </a:p>
        </p:txBody>
      </p:sp>
      <p:sp>
        <p:nvSpPr>
          <p:cNvPr id="7" name="TextovéPole 6"/>
          <p:cNvSpPr txBox="1"/>
          <p:nvPr/>
        </p:nvSpPr>
        <p:spPr>
          <a:xfrm>
            <a:off x="1813456" y="148570"/>
            <a:ext cx="5517088" cy="400110"/>
          </a:xfrm>
          <a:prstGeom prst="rect">
            <a:avLst/>
          </a:prstGeom>
          <a:noFill/>
        </p:spPr>
        <p:txBody>
          <a:bodyPr wrap="none" rtlCol="0">
            <a:spAutoFit/>
          </a:bodyPr>
          <a:lstStyle/>
          <a:p>
            <a:r>
              <a:rPr lang="cs-CZ" sz="2000" spc="300" smtClean="0"/>
              <a:t>Strašidelná maska – vektorová grafika</a:t>
            </a:r>
            <a:endParaRPr lang="cs-CZ" sz="2000" spc="300"/>
          </a:p>
        </p:txBody>
      </p:sp>
    </p:spTree>
    <p:extLst>
      <p:ext uri="{BB962C8B-B14F-4D97-AF65-F5344CB8AC3E}">
        <p14:creationId xmlns:p14="http://schemas.microsoft.com/office/powerpoint/2010/main" val="4204137479"/>
      </p:ext>
    </p:extLst>
  </p:cSld>
  <p:clrMapOvr>
    <a:masterClrMapping/>
  </p:clrMapOvr>
  <p:transition spd="slow" advTm="6000">
    <p:cove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320"/>
            <a:ext cx="4001719" cy="5760000"/>
          </a:xfrm>
          <a:prstGeom prst="rect">
            <a:avLst/>
          </a:prstGeom>
        </p:spPr>
      </p:pic>
      <p:sp>
        <p:nvSpPr>
          <p:cNvPr id="3" name="TextovéPole 2"/>
          <p:cNvSpPr txBox="1"/>
          <p:nvPr/>
        </p:nvSpPr>
        <p:spPr>
          <a:xfrm>
            <a:off x="251520" y="6309320"/>
            <a:ext cx="4320480" cy="400110"/>
          </a:xfrm>
          <a:prstGeom prst="rect">
            <a:avLst/>
          </a:prstGeom>
          <a:noFill/>
        </p:spPr>
        <p:txBody>
          <a:bodyPr wrap="square" rtlCol="0">
            <a:spAutoFit/>
          </a:bodyPr>
          <a:lstStyle>
            <a:defPPr>
              <a:defRPr lang="cs-CZ"/>
            </a:defPPr>
            <a:lvl1pPr>
              <a:defRPr sz="2000"/>
            </a:lvl1pPr>
          </a:lstStyle>
          <a:p>
            <a:pPr algn="ctr"/>
            <a:r>
              <a:rPr lang="cs-CZ" dirty="0" smtClean="0"/>
              <a:t>autor Barbora </a:t>
            </a:r>
            <a:r>
              <a:rPr lang="cs-CZ" dirty="0"/>
              <a:t>Ožanová</a:t>
            </a:r>
          </a:p>
        </p:txBody>
      </p:sp>
      <p:sp>
        <p:nvSpPr>
          <p:cNvPr id="4" name="TextovéPole 3"/>
          <p:cNvSpPr txBox="1"/>
          <p:nvPr/>
        </p:nvSpPr>
        <p:spPr>
          <a:xfrm>
            <a:off x="1813456" y="148570"/>
            <a:ext cx="5517088" cy="400110"/>
          </a:xfrm>
          <a:prstGeom prst="rect">
            <a:avLst/>
          </a:prstGeom>
          <a:noFill/>
        </p:spPr>
        <p:txBody>
          <a:bodyPr wrap="none" rtlCol="0">
            <a:spAutoFit/>
          </a:bodyPr>
          <a:lstStyle/>
          <a:p>
            <a:r>
              <a:rPr lang="cs-CZ" sz="2000" spc="300" smtClean="0"/>
              <a:t>Strašidelná maska – vektorová grafika</a:t>
            </a:r>
            <a:endParaRPr lang="cs-CZ" sz="2000" spc="300"/>
          </a:p>
        </p:txBody>
      </p:sp>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68010" cy="5760000"/>
          </a:xfrm>
          <a:prstGeom prst="rect">
            <a:avLst/>
          </a:prstGeom>
        </p:spPr>
      </p:pic>
      <p:sp>
        <p:nvSpPr>
          <p:cNvPr id="7" name="TextovéPole 6"/>
          <p:cNvSpPr txBox="1"/>
          <p:nvPr/>
        </p:nvSpPr>
        <p:spPr>
          <a:xfrm>
            <a:off x="4788024" y="6309320"/>
            <a:ext cx="4068010" cy="400110"/>
          </a:xfrm>
          <a:prstGeom prst="rect">
            <a:avLst/>
          </a:prstGeom>
          <a:noFill/>
        </p:spPr>
        <p:txBody>
          <a:bodyPr wrap="square" rtlCol="0">
            <a:spAutoFit/>
          </a:bodyPr>
          <a:lstStyle>
            <a:defPPr>
              <a:defRPr lang="cs-CZ"/>
            </a:defPPr>
            <a:lvl1pPr>
              <a:defRPr sz="2000"/>
            </a:lvl1pPr>
          </a:lstStyle>
          <a:p>
            <a:pPr algn="ctr"/>
            <a:r>
              <a:rPr lang="cs-CZ" dirty="0" smtClean="0"/>
              <a:t>autor Dominik </a:t>
            </a:r>
            <a:r>
              <a:rPr lang="cs-CZ" dirty="0" err="1" smtClean="0"/>
              <a:t>Pasz</a:t>
            </a:r>
            <a:endParaRPr lang="cs-CZ" dirty="0"/>
          </a:p>
        </p:txBody>
      </p:sp>
    </p:spTree>
    <p:extLst>
      <p:ext uri="{BB962C8B-B14F-4D97-AF65-F5344CB8AC3E}">
        <p14:creationId xmlns:p14="http://schemas.microsoft.com/office/powerpoint/2010/main" val="2599020957"/>
      </p:ext>
    </p:extLst>
  </p:cSld>
  <p:clrMapOvr>
    <a:masterClrMapping/>
  </p:clrMapOvr>
  <p:transition spd="slow" advTm="6000">
    <p:cove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065882" cy="5760000"/>
          </a:xfrm>
          <a:prstGeom prst="rect">
            <a:avLst/>
          </a:prstGeom>
        </p:spPr>
      </p:pic>
      <p:pic>
        <p:nvPicPr>
          <p:cNvPr id="10" name="Obrázek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8680"/>
            <a:ext cx="4074428" cy="5760000"/>
          </a:xfrm>
          <a:prstGeom prst="rect">
            <a:avLst/>
          </a:prstGeom>
        </p:spPr>
      </p:pic>
      <p:sp>
        <p:nvSpPr>
          <p:cNvPr id="11" name="TextovéPole 10"/>
          <p:cNvSpPr txBox="1"/>
          <p:nvPr/>
        </p:nvSpPr>
        <p:spPr>
          <a:xfrm>
            <a:off x="1813456" y="148570"/>
            <a:ext cx="5517088" cy="400110"/>
          </a:xfrm>
          <a:prstGeom prst="rect">
            <a:avLst/>
          </a:prstGeom>
          <a:noFill/>
        </p:spPr>
        <p:txBody>
          <a:bodyPr wrap="none" rtlCol="0">
            <a:spAutoFit/>
          </a:bodyPr>
          <a:lstStyle/>
          <a:p>
            <a:r>
              <a:rPr lang="cs-CZ" sz="2000" spc="300" smtClean="0"/>
              <a:t>Strašidelná maska – vektorová grafika</a:t>
            </a:r>
            <a:endParaRPr lang="cs-CZ" sz="2000" spc="300"/>
          </a:p>
        </p:txBody>
      </p:sp>
      <p:sp>
        <p:nvSpPr>
          <p:cNvPr id="12" name="TextovéPole 11"/>
          <p:cNvSpPr txBox="1"/>
          <p:nvPr/>
        </p:nvSpPr>
        <p:spPr>
          <a:xfrm>
            <a:off x="4849798" y="6309320"/>
            <a:ext cx="4042682" cy="400110"/>
          </a:xfrm>
          <a:prstGeom prst="rect">
            <a:avLst/>
          </a:prstGeom>
          <a:noFill/>
        </p:spPr>
        <p:txBody>
          <a:bodyPr wrap="square" rtlCol="0">
            <a:spAutoFit/>
          </a:bodyPr>
          <a:lstStyle>
            <a:defPPr>
              <a:defRPr lang="cs-CZ"/>
            </a:defPPr>
            <a:lvl1pPr>
              <a:defRPr sz="2000"/>
            </a:lvl1pPr>
          </a:lstStyle>
          <a:p>
            <a:pPr algn="ctr"/>
            <a:r>
              <a:rPr lang="cs-CZ" dirty="0" smtClean="0"/>
              <a:t>autor Jakub Malík</a:t>
            </a:r>
            <a:endParaRPr lang="cs-CZ" dirty="0"/>
          </a:p>
        </p:txBody>
      </p:sp>
      <p:sp>
        <p:nvSpPr>
          <p:cNvPr id="13" name="TextovéPole 12"/>
          <p:cNvSpPr txBox="1"/>
          <p:nvPr/>
        </p:nvSpPr>
        <p:spPr>
          <a:xfrm>
            <a:off x="251520" y="6309320"/>
            <a:ext cx="4070422" cy="400110"/>
          </a:xfrm>
          <a:prstGeom prst="rect">
            <a:avLst/>
          </a:prstGeom>
          <a:noFill/>
        </p:spPr>
        <p:txBody>
          <a:bodyPr wrap="square" rtlCol="0">
            <a:spAutoFit/>
          </a:bodyPr>
          <a:lstStyle>
            <a:defPPr>
              <a:defRPr lang="cs-CZ"/>
            </a:defPPr>
            <a:lvl1pPr>
              <a:defRPr sz="2000"/>
            </a:lvl1pPr>
          </a:lstStyle>
          <a:p>
            <a:pPr algn="ctr"/>
            <a:r>
              <a:rPr lang="cs-CZ" dirty="0" smtClean="0"/>
              <a:t>autor Michal Pleva</a:t>
            </a:r>
            <a:endParaRPr lang="cs-CZ" dirty="0"/>
          </a:p>
        </p:txBody>
      </p:sp>
    </p:spTree>
    <p:extLst>
      <p:ext uri="{BB962C8B-B14F-4D97-AF65-F5344CB8AC3E}">
        <p14:creationId xmlns:p14="http://schemas.microsoft.com/office/powerpoint/2010/main" val="1761707356"/>
      </p:ext>
    </p:extLst>
  </p:cSld>
  <p:clrMapOvr>
    <a:masterClrMapping/>
  </p:clrMapOvr>
  <p:transition spd="slow" advTm="6000">
    <p:cove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7412" y="548680"/>
            <a:ext cx="4075068" cy="5760000"/>
          </a:xfrm>
          <a:prstGeom prst="rect">
            <a:avLst/>
          </a:prstGeom>
        </p:spPr>
      </p:pic>
      <p:sp>
        <p:nvSpPr>
          <p:cNvPr id="5" name="TextovéPole 4"/>
          <p:cNvSpPr txBox="1"/>
          <p:nvPr/>
        </p:nvSpPr>
        <p:spPr>
          <a:xfrm>
            <a:off x="1813456" y="148570"/>
            <a:ext cx="5517088" cy="400110"/>
          </a:xfrm>
          <a:prstGeom prst="rect">
            <a:avLst/>
          </a:prstGeom>
          <a:noFill/>
        </p:spPr>
        <p:txBody>
          <a:bodyPr wrap="none" rtlCol="0">
            <a:spAutoFit/>
          </a:bodyPr>
          <a:lstStyle/>
          <a:p>
            <a:r>
              <a:rPr lang="cs-CZ" sz="2000" spc="300" smtClean="0"/>
              <a:t>Strašidelná maska – vektorová grafika</a:t>
            </a:r>
            <a:endParaRPr lang="cs-CZ" sz="2000" spc="300"/>
          </a:p>
        </p:txBody>
      </p:sp>
      <p:sp>
        <p:nvSpPr>
          <p:cNvPr id="6" name="TextovéPole 5"/>
          <p:cNvSpPr txBox="1"/>
          <p:nvPr/>
        </p:nvSpPr>
        <p:spPr>
          <a:xfrm>
            <a:off x="4849798" y="6309320"/>
            <a:ext cx="4042682" cy="400110"/>
          </a:xfrm>
          <a:prstGeom prst="rect">
            <a:avLst/>
          </a:prstGeom>
          <a:noFill/>
        </p:spPr>
        <p:txBody>
          <a:bodyPr wrap="square" rtlCol="0">
            <a:spAutoFit/>
          </a:bodyPr>
          <a:lstStyle>
            <a:defPPr>
              <a:defRPr lang="cs-CZ"/>
            </a:defPPr>
            <a:lvl1pPr>
              <a:defRPr sz="2000"/>
            </a:lvl1pPr>
          </a:lstStyle>
          <a:p>
            <a:pPr algn="ctr"/>
            <a:r>
              <a:rPr lang="cs-CZ" dirty="0" smtClean="0"/>
              <a:t>autor Veronika Nováková</a:t>
            </a:r>
            <a:endParaRPr lang="cs-CZ" dirty="0"/>
          </a:p>
        </p:txBody>
      </p:sp>
      <p:sp>
        <p:nvSpPr>
          <p:cNvPr id="8" name="TextovéPole 7"/>
          <p:cNvSpPr txBox="1"/>
          <p:nvPr/>
        </p:nvSpPr>
        <p:spPr>
          <a:xfrm>
            <a:off x="251520" y="6309320"/>
            <a:ext cx="4070422" cy="400110"/>
          </a:xfrm>
          <a:prstGeom prst="rect">
            <a:avLst/>
          </a:prstGeom>
          <a:noFill/>
        </p:spPr>
        <p:txBody>
          <a:bodyPr wrap="square" rtlCol="0">
            <a:spAutoFit/>
          </a:bodyPr>
          <a:lstStyle>
            <a:defPPr>
              <a:defRPr lang="cs-CZ"/>
            </a:defPPr>
            <a:lvl1pPr>
              <a:defRPr sz="2000"/>
            </a:lvl1pPr>
          </a:lstStyle>
          <a:p>
            <a:pPr algn="ctr"/>
            <a:r>
              <a:rPr lang="cs-CZ" dirty="0" smtClean="0"/>
              <a:t>autor David Exner</a:t>
            </a:r>
            <a:endParaRPr lang="cs-CZ" dirty="0"/>
          </a:p>
        </p:txBody>
      </p:sp>
      <p:pic>
        <p:nvPicPr>
          <p:cNvPr id="9" name="Obrázek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283" y="537746"/>
            <a:ext cx="4057659" cy="5760000"/>
          </a:xfrm>
          <a:prstGeom prst="rect">
            <a:avLst/>
          </a:prstGeom>
        </p:spPr>
      </p:pic>
    </p:spTree>
    <p:extLst>
      <p:ext uri="{BB962C8B-B14F-4D97-AF65-F5344CB8AC3E}">
        <p14:creationId xmlns:p14="http://schemas.microsoft.com/office/powerpoint/2010/main" val="4080911295"/>
      </p:ext>
    </p:extLst>
  </p:cSld>
  <p:clrMapOvr>
    <a:masterClrMapping/>
  </p:clrMapOvr>
  <p:transition spd="slow" advTm="6000">
    <p:cove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1813456" y="148570"/>
            <a:ext cx="5517088" cy="400110"/>
          </a:xfrm>
          <a:prstGeom prst="rect">
            <a:avLst/>
          </a:prstGeom>
          <a:noFill/>
        </p:spPr>
        <p:txBody>
          <a:bodyPr wrap="none" rtlCol="0">
            <a:spAutoFit/>
          </a:bodyPr>
          <a:lstStyle/>
          <a:p>
            <a:r>
              <a:rPr lang="cs-CZ" sz="2000" spc="300" smtClean="0"/>
              <a:t>Strašidelná maska – vektorová grafika</a:t>
            </a:r>
            <a:endParaRPr lang="cs-CZ" sz="2000" spc="300"/>
          </a:p>
        </p:txBody>
      </p:sp>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549000"/>
            <a:ext cx="4072744"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9000"/>
            <a:ext cx="4075068" cy="5760000"/>
          </a:xfrm>
          <a:prstGeom prst="rect">
            <a:avLst/>
          </a:prstGeom>
        </p:spPr>
      </p:pic>
      <p:sp>
        <p:nvSpPr>
          <p:cNvPr id="5" name="TextovéPole 4"/>
          <p:cNvSpPr txBox="1"/>
          <p:nvPr/>
        </p:nvSpPr>
        <p:spPr>
          <a:xfrm>
            <a:off x="4849798" y="6309320"/>
            <a:ext cx="4042682" cy="400110"/>
          </a:xfrm>
          <a:prstGeom prst="rect">
            <a:avLst/>
          </a:prstGeom>
          <a:noFill/>
        </p:spPr>
        <p:txBody>
          <a:bodyPr wrap="square" rtlCol="0">
            <a:spAutoFit/>
          </a:bodyPr>
          <a:lstStyle>
            <a:defPPr>
              <a:defRPr lang="cs-CZ"/>
            </a:defPPr>
            <a:lvl1pPr>
              <a:defRPr sz="2000"/>
            </a:lvl1pPr>
          </a:lstStyle>
          <a:p>
            <a:pPr algn="ctr"/>
            <a:r>
              <a:rPr lang="cs-CZ" dirty="0" smtClean="0"/>
              <a:t>autor Kristýna </a:t>
            </a:r>
            <a:r>
              <a:rPr lang="cs-CZ" dirty="0" err="1" smtClean="0"/>
              <a:t>Runčáková</a:t>
            </a:r>
            <a:endParaRPr lang="cs-CZ" dirty="0"/>
          </a:p>
        </p:txBody>
      </p:sp>
      <p:sp>
        <p:nvSpPr>
          <p:cNvPr id="6" name="TextovéPole 5"/>
          <p:cNvSpPr txBox="1"/>
          <p:nvPr/>
        </p:nvSpPr>
        <p:spPr>
          <a:xfrm>
            <a:off x="251520" y="6309320"/>
            <a:ext cx="4070422" cy="400110"/>
          </a:xfrm>
          <a:prstGeom prst="rect">
            <a:avLst/>
          </a:prstGeom>
          <a:noFill/>
        </p:spPr>
        <p:txBody>
          <a:bodyPr wrap="square" rtlCol="0">
            <a:spAutoFit/>
          </a:bodyPr>
          <a:lstStyle>
            <a:defPPr>
              <a:defRPr lang="cs-CZ"/>
            </a:defPPr>
            <a:lvl1pPr>
              <a:defRPr sz="2000"/>
            </a:lvl1pPr>
          </a:lstStyle>
          <a:p>
            <a:pPr algn="ctr"/>
            <a:r>
              <a:rPr lang="cs-CZ" dirty="0" smtClean="0"/>
              <a:t>autor Zuzana Poláková</a:t>
            </a:r>
            <a:endParaRPr lang="cs-CZ" dirty="0"/>
          </a:p>
        </p:txBody>
      </p:sp>
    </p:spTree>
    <p:extLst>
      <p:ext uri="{BB962C8B-B14F-4D97-AF65-F5344CB8AC3E}">
        <p14:creationId xmlns:p14="http://schemas.microsoft.com/office/powerpoint/2010/main" val="1643216444"/>
      </p:ext>
    </p:extLst>
  </p:cSld>
  <p:clrMapOvr>
    <a:masterClrMapping/>
  </p:clrMapOvr>
  <p:transition spd="slow" advTm="6000">
    <p:cove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1813456" y="148570"/>
            <a:ext cx="5517088" cy="400110"/>
          </a:xfrm>
          <a:prstGeom prst="rect">
            <a:avLst/>
          </a:prstGeom>
          <a:noFill/>
        </p:spPr>
        <p:txBody>
          <a:bodyPr wrap="none" rtlCol="0">
            <a:spAutoFit/>
          </a:bodyPr>
          <a:lstStyle/>
          <a:p>
            <a:r>
              <a:rPr lang="cs-CZ" sz="2000" spc="300" smtClean="0"/>
              <a:t>Strašidelná maska – vektorová grafika</a:t>
            </a:r>
            <a:endParaRPr lang="cs-CZ" sz="2000" spc="300"/>
          </a:p>
        </p:txBody>
      </p:sp>
      <p:sp>
        <p:nvSpPr>
          <p:cNvPr id="5" name="TextovéPole 4"/>
          <p:cNvSpPr txBox="1"/>
          <p:nvPr/>
        </p:nvSpPr>
        <p:spPr>
          <a:xfrm>
            <a:off x="4849798" y="6309320"/>
            <a:ext cx="4042682" cy="400110"/>
          </a:xfrm>
          <a:prstGeom prst="rect">
            <a:avLst/>
          </a:prstGeom>
          <a:noFill/>
        </p:spPr>
        <p:txBody>
          <a:bodyPr wrap="square" rtlCol="0">
            <a:spAutoFit/>
          </a:bodyPr>
          <a:lstStyle>
            <a:defPPr>
              <a:defRPr lang="cs-CZ"/>
            </a:defPPr>
            <a:lvl1pPr>
              <a:defRPr sz="2000"/>
            </a:lvl1pPr>
          </a:lstStyle>
          <a:p>
            <a:pPr algn="ctr"/>
            <a:r>
              <a:rPr lang="cs-CZ" dirty="0" smtClean="0"/>
              <a:t>autor Stella Zettlitzová</a:t>
            </a:r>
            <a:endParaRPr lang="cs-CZ" dirty="0"/>
          </a:p>
        </p:txBody>
      </p:sp>
      <p:pic>
        <p:nvPicPr>
          <p:cNvPr id="8" name="Obrázek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8277" y="537746"/>
            <a:ext cx="4052361" cy="5760000"/>
          </a:xfrm>
          <a:prstGeom prst="rect">
            <a:avLst/>
          </a:prstGeom>
        </p:spPr>
      </p:pic>
      <p:pic>
        <p:nvPicPr>
          <p:cNvPr id="9" name="Obrázek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8680"/>
            <a:ext cx="3955683" cy="5760000"/>
          </a:xfrm>
          <a:prstGeom prst="rect">
            <a:avLst/>
          </a:prstGeom>
        </p:spPr>
      </p:pic>
      <p:sp>
        <p:nvSpPr>
          <p:cNvPr id="10" name="TextovéPole 9"/>
          <p:cNvSpPr txBox="1"/>
          <p:nvPr/>
        </p:nvSpPr>
        <p:spPr>
          <a:xfrm>
            <a:off x="251520" y="6309320"/>
            <a:ext cx="4070422" cy="400110"/>
          </a:xfrm>
          <a:prstGeom prst="rect">
            <a:avLst/>
          </a:prstGeom>
          <a:noFill/>
        </p:spPr>
        <p:txBody>
          <a:bodyPr wrap="square" rtlCol="0">
            <a:spAutoFit/>
          </a:bodyPr>
          <a:lstStyle>
            <a:defPPr>
              <a:defRPr lang="cs-CZ"/>
            </a:defPPr>
            <a:lvl1pPr>
              <a:defRPr sz="2000"/>
            </a:lvl1pPr>
          </a:lstStyle>
          <a:p>
            <a:pPr algn="ctr"/>
            <a:r>
              <a:rPr lang="cs-CZ" dirty="0" smtClean="0"/>
              <a:t>autor Pavel Ožana</a:t>
            </a:r>
            <a:endParaRPr lang="cs-CZ" dirty="0"/>
          </a:p>
        </p:txBody>
      </p:sp>
    </p:spTree>
    <p:extLst>
      <p:ext uri="{BB962C8B-B14F-4D97-AF65-F5344CB8AC3E}">
        <p14:creationId xmlns:p14="http://schemas.microsoft.com/office/powerpoint/2010/main" val="3508785019"/>
      </p:ext>
    </p:extLst>
  </p:cSld>
  <p:clrMapOvr>
    <a:masterClrMapping/>
  </p:clrMapOvr>
  <p:transition spd="slow" advTm="6000">
    <p:cove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971600" y="1720840"/>
            <a:ext cx="7200800" cy="3416320"/>
          </a:xfrm>
          <a:prstGeom prst="rect">
            <a:avLst/>
          </a:prstGeom>
          <a:noFill/>
        </p:spPr>
        <p:txBody>
          <a:bodyPr wrap="square" rtlCol="0">
            <a:spAutoFit/>
          </a:bodyPr>
          <a:lstStyle/>
          <a:p>
            <a:r>
              <a:rPr lang="cs-CZ" sz="3600" smtClean="0"/>
              <a:t>Když nám přálo počasí, vrhli jsme se na fotografování a experimentovali    s perspektivou. </a:t>
            </a:r>
          </a:p>
          <a:p>
            <a:r>
              <a:rPr lang="cs-CZ" sz="3600" smtClean="0"/>
              <a:t>Bavili jsme se tím, jak lze deformovat obličej i postavu neobvyklou volbou stanoviště :o)</a:t>
            </a:r>
            <a:endParaRPr lang="cs-CZ" sz="3600"/>
          </a:p>
        </p:txBody>
      </p:sp>
    </p:spTree>
    <p:extLst>
      <p:ext uri="{BB962C8B-B14F-4D97-AF65-F5344CB8AC3E}">
        <p14:creationId xmlns:p14="http://schemas.microsoft.com/office/powerpoint/2010/main" val="3211998552"/>
      </p:ext>
    </p:extLst>
  </p:cSld>
  <p:clrMapOvr>
    <a:masterClrMapping/>
  </p:clrMapOvr>
  <p:transition spd="slow" advTm="8000">
    <p:randomBar dir="vert"/>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843" y="3609320"/>
            <a:ext cx="4033125"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58230" y="548680"/>
            <a:ext cx="4034250"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988" y="548680"/>
            <a:ext cx="4031980" cy="270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58664" y="3609320"/>
            <a:ext cx="4033816" cy="2700000"/>
          </a:xfrm>
          <a:prstGeom prst="rect">
            <a:avLst/>
          </a:prstGeom>
        </p:spPr>
      </p:pic>
      <p:sp>
        <p:nvSpPr>
          <p:cNvPr id="6" name="TextovéPole 5"/>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smtClean="0"/>
              <a:t>tvůrčí dílna Exner + Malík + Pasz</a:t>
            </a:r>
            <a:endParaRPr lang="cs-CZ"/>
          </a:p>
        </p:txBody>
      </p:sp>
      <p:sp>
        <p:nvSpPr>
          <p:cNvPr id="7" name="TextovéPole 6"/>
          <p:cNvSpPr txBox="1"/>
          <p:nvPr/>
        </p:nvSpPr>
        <p:spPr>
          <a:xfrm>
            <a:off x="212059" y="148570"/>
            <a:ext cx="8719888" cy="400110"/>
          </a:xfrm>
          <a:prstGeom prst="rect">
            <a:avLst/>
          </a:prstGeom>
          <a:noFill/>
        </p:spPr>
        <p:txBody>
          <a:bodyPr wrap="none" rtlCol="0">
            <a:spAutoFit/>
          </a:bodyPr>
          <a:lstStyle/>
          <a:p>
            <a:pPr algn="ctr"/>
            <a:r>
              <a:rPr lang="cs-CZ" sz="2000" spc="300"/>
              <a:t>Neblahý vliv podhledu </a:t>
            </a:r>
            <a:r>
              <a:rPr lang="cs-CZ" sz="2000" spc="300" smtClean="0"/>
              <a:t>a nadhledu při </a:t>
            </a:r>
            <a:r>
              <a:rPr lang="cs-CZ" sz="2000" spc="300"/>
              <a:t>fotografování portrétu</a:t>
            </a:r>
          </a:p>
        </p:txBody>
      </p:sp>
    </p:spTree>
    <p:extLst>
      <p:ext uri="{BB962C8B-B14F-4D97-AF65-F5344CB8AC3E}">
        <p14:creationId xmlns:p14="http://schemas.microsoft.com/office/powerpoint/2010/main" val="2013075555"/>
      </p:ext>
    </p:extLst>
  </p:cSld>
  <p:clrMapOvr>
    <a:masterClrMapping/>
  </p:clrMapOvr>
  <p:transition spd="slow" advTm="8000">
    <p:cove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6" name="TextovéPole 5"/>
          <p:cNvSpPr txBox="1"/>
          <p:nvPr/>
        </p:nvSpPr>
        <p:spPr>
          <a:xfrm>
            <a:off x="265761" y="6308975"/>
            <a:ext cx="8626719" cy="400110"/>
          </a:xfrm>
          <a:prstGeom prst="rect">
            <a:avLst/>
          </a:prstGeom>
          <a:noFill/>
        </p:spPr>
        <p:txBody>
          <a:bodyPr wrap="square" rtlCol="0">
            <a:spAutoFit/>
          </a:bodyPr>
          <a:lstStyle>
            <a:defPPr>
              <a:defRPr lang="cs-CZ"/>
            </a:defPPr>
            <a:lvl1pPr>
              <a:defRPr sz="2000"/>
            </a:lvl1pPr>
          </a:lstStyle>
          <a:p>
            <a:pPr algn="ctr"/>
            <a:r>
              <a:rPr lang="cs-CZ" smtClean="0"/>
              <a:t>autor Pavel Ožana</a:t>
            </a:r>
            <a:endParaRPr lang="cs-CZ"/>
          </a:p>
        </p:txBody>
      </p:sp>
      <p:sp>
        <p:nvSpPr>
          <p:cNvPr id="8" name="TextovéPole 7"/>
          <p:cNvSpPr txBox="1"/>
          <p:nvPr/>
        </p:nvSpPr>
        <p:spPr>
          <a:xfrm>
            <a:off x="258641" y="148570"/>
            <a:ext cx="8626719" cy="400110"/>
          </a:xfrm>
          <a:prstGeom prst="rect">
            <a:avLst/>
          </a:prstGeom>
          <a:noFill/>
        </p:spPr>
        <p:txBody>
          <a:bodyPr wrap="square" rtlCol="0">
            <a:spAutoFit/>
          </a:bodyPr>
          <a:lstStyle/>
          <a:p>
            <a:pPr algn="ctr"/>
            <a:r>
              <a:rPr lang="cs-CZ" sz="2000" spc="300" smtClean="0"/>
              <a:t>Neblahý vliv podhledu při fotografování portrétu</a:t>
            </a:r>
            <a:endParaRPr lang="cs-CZ" sz="2000" spc="30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2000" y="3501328"/>
            <a:ext cx="384000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37273"/>
            <a:ext cx="3840000"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52480" y="537273"/>
            <a:ext cx="3840000" cy="2880000"/>
          </a:xfrm>
          <a:prstGeom prst="rect">
            <a:avLst/>
          </a:prstGeom>
        </p:spPr>
      </p:pic>
      <p:sp>
        <p:nvSpPr>
          <p:cNvPr id="10" name="TextovéPole 9"/>
          <p:cNvSpPr txBox="1"/>
          <p:nvPr/>
        </p:nvSpPr>
        <p:spPr>
          <a:xfrm>
            <a:off x="247459" y="3501328"/>
            <a:ext cx="2404542" cy="400110"/>
          </a:xfrm>
          <a:prstGeom prst="rect">
            <a:avLst/>
          </a:prstGeom>
          <a:noFill/>
        </p:spPr>
        <p:txBody>
          <a:bodyPr wrap="square" rtlCol="0">
            <a:spAutoFit/>
          </a:bodyPr>
          <a:lstStyle>
            <a:defPPr>
              <a:defRPr lang="cs-CZ"/>
            </a:defPPr>
            <a:lvl1pPr>
              <a:defRPr sz="2000"/>
            </a:lvl1pPr>
          </a:lstStyle>
          <a:p>
            <a:pPr algn="ctr"/>
            <a:r>
              <a:rPr lang="cs-CZ" dirty="0" smtClean="0"/>
              <a:t>autor Dominik </a:t>
            </a:r>
            <a:r>
              <a:rPr lang="cs-CZ" dirty="0" err="1" smtClean="0"/>
              <a:t>Pasz</a:t>
            </a:r>
            <a:endParaRPr lang="cs-CZ" dirty="0"/>
          </a:p>
        </p:txBody>
      </p:sp>
      <p:sp>
        <p:nvSpPr>
          <p:cNvPr id="11" name="TextovéPole 10"/>
          <p:cNvSpPr txBox="1"/>
          <p:nvPr/>
        </p:nvSpPr>
        <p:spPr>
          <a:xfrm>
            <a:off x="6492000" y="3514389"/>
            <a:ext cx="2404542" cy="707886"/>
          </a:xfrm>
          <a:prstGeom prst="rect">
            <a:avLst/>
          </a:prstGeom>
          <a:noFill/>
        </p:spPr>
        <p:txBody>
          <a:bodyPr wrap="square" rtlCol="0">
            <a:spAutoFit/>
          </a:bodyPr>
          <a:lstStyle>
            <a:defPPr>
              <a:defRPr lang="cs-CZ"/>
            </a:defPPr>
            <a:lvl1pPr>
              <a:defRPr sz="2000"/>
            </a:lvl1pPr>
          </a:lstStyle>
          <a:p>
            <a:pPr algn="ctr"/>
            <a:r>
              <a:rPr lang="cs-CZ" smtClean="0"/>
              <a:t>autorka Zuzana Poláková</a:t>
            </a:r>
            <a:endParaRPr lang="cs-CZ"/>
          </a:p>
        </p:txBody>
      </p:sp>
    </p:spTree>
    <p:extLst>
      <p:ext uri="{BB962C8B-B14F-4D97-AF65-F5344CB8AC3E}">
        <p14:creationId xmlns:p14="http://schemas.microsoft.com/office/powerpoint/2010/main" val="3964472739"/>
      </p:ext>
    </p:extLst>
  </p:cSld>
  <p:clrMapOvr>
    <a:masterClrMapping/>
  </p:clrMapOvr>
  <p:transition spd="slow" advTm="8000">
    <p:cove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3609320"/>
            <a:ext cx="4034043" cy="270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904" y="548680"/>
            <a:ext cx="4032724" cy="270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60032" y="548680"/>
            <a:ext cx="4033333" cy="270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59440" y="3609320"/>
            <a:ext cx="4033040" cy="2700000"/>
          </a:xfrm>
          <a:prstGeom prst="rect">
            <a:avLst/>
          </a:prstGeom>
        </p:spPr>
      </p:pic>
      <p:sp>
        <p:nvSpPr>
          <p:cNvPr id="7" name="TextovéPole 6"/>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smtClean="0"/>
              <a:t>tvůrčí dílna Exner + Malík + Pasz</a:t>
            </a:r>
            <a:endParaRPr lang="cs-CZ"/>
          </a:p>
        </p:txBody>
      </p:sp>
    </p:spTree>
    <p:extLst>
      <p:ext uri="{BB962C8B-B14F-4D97-AF65-F5344CB8AC3E}">
        <p14:creationId xmlns:p14="http://schemas.microsoft.com/office/powerpoint/2010/main" val="2965815870"/>
      </p:ext>
    </p:extLst>
  </p:cSld>
  <p:clrMapOvr>
    <a:masterClrMapping/>
  </p:clrMapOvr>
  <p:transition spd="slow" advTm="8000">
    <p:cove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1197407"/>
            <a:ext cx="2700000" cy="4033521"/>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3848" y="1197181"/>
            <a:ext cx="2700000" cy="4033972"/>
          </a:xfrm>
          <a:prstGeom prst="rect">
            <a:avLst/>
          </a:prstGeom>
        </p:spPr>
      </p:pic>
      <p:pic>
        <p:nvPicPr>
          <p:cNvPr id="7" name="Obrázek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56177" y="1196752"/>
            <a:ext cx="2700000" cy="4034831"/>
          </a:xfrm>
          <a:prstGeom prst="rect">
            <a:avLst/>
          </a:prstGeom>
        </p:spPr>
      </p:pic>
      <p:sp>
        <p:nvSpPr>
          <p:cNvPr id="8" name="TextovéPole 7"/>
          <p:cNvSpPr txBox="1"/>
          <p:nvPr/>
        </p:nvSpPr>
        <p:spPr>
          <a:xfrm>
            <a:off x="467544" y="5229200"/>
            <a:ext cx="2409805" cy="400110"/>
          </a:xfrm>
          <a:prstGeom prst="rect">
            <a:avLst/>
          </a:prstGeom>
          <a:noFill/>
        </p:spPr>
        <p:txBody>
          <a:bodyPr wrap="square" rtlCol="0">
            <a:spAutoFit/>
          </a:bodyPr>
          <a:lstStyle>
            <a:defPPr>
              <a:defRPr lang="cs-CZ"/>
            </a:defPPr>
            <a:lvl1pPr>
              <a:defRPr sz="2000"/>
            </a:lvl1pPr>
          </a:lstStyle>
          <a:p>
            <a:pPr algn="ctr"/>
            <a:r>
              <a:rPr lang="cs-CZ" smtClean="0"/>
              <a:t>autor Vít Peichl</a:t>
            </a:r>
            <a:endParaRPr lang="cs-CZ"/>
          </a:p>
        </p:txBody>
      </p:sp>
      <p:sp>
        <p:nvSpPr>
          <p:cNvPr id="9" name="TextovéPole 8"/>
          <p:cNvSpPr txBox="1"/>
          <p:nvPr/>
        </p:nvSpPr>
        <p:spPr>
          <a:xfrm>
            <a:off x="3347864" y="5229200"/>
            <a:ext cx="2409805" cy="400110"/>
          </a:xfrm>
          <a:prstGeom prst="rect">
            <a:avLst/>
          </a:prstGeom>
          <a:noFill/>
        </p:spPr>
        <p:txBody>
          <a:bodyPr wrap="square" rtlCol="0">
            <a:spAutoFit/>
          </a:bodyPr>
          <a:lstStyle>
            <a:defPPr>
              <a:defRPr lang="cs-CZ"/>
            </a:defPPr>
            <a:lvl1pPr>
              <a:defRPr sz="2000"/>
            </a:lvl1pPr>
          </a:lstStyle>
          <a:p>
            <a:pPr algn="ctr"/>
            <a:r>
              <a:rPr lang="cs-CZ" smtClean="0"/>
              <a:t>autor Jan Holuša</a:t>
            </a:r>
            <a:endParaRPr lang="cs-CZ"/>
          </a:p>
        </p:txBody>
      </p:sp>
      <p:sp>
        <p:nvSpPr>
          <p:cNvPr id="10" name="TextovéPole 9"/>
          <p:cNvSpPr txBox="1"/>
          <p:nvPr/>
        </p:nvSpPr>
        <p:spPr>
          <a:xfrm>
            <a:off x="6228184" y="5229200"/>
            <a:ext cx="2409805" cy="400110"/>
          </a:xfrm>
          <a:prstGeom prst="rect">
            <a:avLst/>
          </a:prstGeom>
          <a:noFill/>
        </p:spPr>
        <p:txBody>
          <a:bodyPr wrap="square" rtlCol="0">
            <a:spAutoFit/>
          </a:bodyPr>
          <a:lstStyle>
            <a:defPPr>
              <a:defRPr lang="cs-CZ"/>
            </a:defPPr>
            <a:lvl1pPr>
              <a:defRPr sz="2000"/>
            </a:lvl1pPr>
          </a:lstStyle>
          <a:p>
            <a:pPr algn="ctr"/>
            <a:r>
              <a:rPr lang="cs-CZ" smtClean="0"/>
              <a:t>autor Pavel Kunc</a:t>
            </a:r>
            <a:endParaRPr lang="cs-CZ"/>
          </a:p>
        </p:txBody>
      </p:sp>
      <p:sp>
        <p:nvSpPr>
          <p:cNvPr id="11" name="TextovéPole 10"/>
          <p:cNvSpPr txBox="1"/>
          <p:nvPr/>
        </p:nvSpPr>
        <p:spPr>
          <a:xfrm>
            <a:off x="1853339" y="580618"/>
            <a:ext cx="5437322" cy="400110"/>
          </a:xfrm>
          <a:prstGeom prst="rect">
            <a:avLst/>
          </a:prstGeom>
          <a:noFill/>
        </p:spPr>
        <p:txBody>
          <a:bodyPr wrap="none" rtlCol="0">
            <a:spAutoFit/>
          </a:bodyPr>
          <a:lstStyle/>
          <a:p>
            <a:r>
              <a:rPr lang="cs-CZ" sz="2000" spc="300" smtClean="0"/>
              <a:t>Deformace lidské postavy z nadhledu</a:t>
            </a:r>
            <a:endParaRPr lang="cs-CZ" sz="2000" spc="300"/>
          </a:p>
        </p:txBody>
      </p:sp>
    </p:spTree>
    <p:extLst>
      <p:ext uri="{BB962C8B-B14F-4D97-AF65-F5344CB8AC3E}">
        <p14:creationId xmlns:p14="http://schemas.microsoft.com/office/powerpoint/2010/main" val="4099954608"/>
      </p:ext>
    </p:extLst>
  </p:cSld>
  <p:clrMapOvr>
    <a:masterClrMapping/>
  </p:clrMapOvr>
  <p:transition spd="slow" advTm="8000">
    <p:cove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8" name="TextovéPole 7"/>
          <p:cNvSpPr txBox="1"/>
          <p:nvPr/>
        </p:nvSpPr>
        <p:spPr>
          <a:xfrm>
            <a:off x="251520" y="5229200"/>
            <a:ext cx="2700000" cy="400110"/>
          </a:xfrm>
          <a:prstGeom prst="rect">
            <a:avLst/>
          </a:prstGeom>
          <a:noFill/>
        </p:spPr>
        <p:txBody>
          <a:bodyPr wrap="square" rtlCol="0">
            <a:spAutoFit/>
          </a:bodyPr>
          <a:lstStyle>
            <a:defPPr>
              <a:defRPr lang="cs-CZ"/>
            </a:defPPr>
            <a:lvl1pPr>
              <a:defRPr sz="2000"/>
            </a:lvl1pPr>
          </a:lstStyle>
          <a:p>
            <a:pPr algn="ctr"/>
            <a:r>
              <a:rPr lang="cs-CZ" smtClean="0"/>
              <a:t>autor Barbora Ožanová</a:t>
            </a:r>
            <a:endParaRPr lang="cs-CZ"/>
          </a:p>
        </p:txBody>
      </p:sp>
      <p:sp>
        <p:nvSpPr>
          <p:cNvPr id="9" name="TextovéPole 8"/>
          <p:cNvSpPr txBox="1"/>
          <p:nvPr/>
        </p:nvSpPr>
        <p:spPr>
          <a:xfrm>
            <a:off x="3259086" y="5229200"/>
            <a:ext cx="2625829" cy="400110"/>
          </a:xfrm>
          <a:prstGeom prst="rect">
            <a:avLst/>
          </a:prstGeom>
          <a:noFill/>
        </p:spPr>
        <p:txBody>
          <a:bodyPr wrap="square" rtlCol="0">
            <a:spAutoFit/>
          </a:bodyPr>
          <a:lstStyle>
            <a:defPPr>
              <a:defRPr lang="cs-CZ"/>
            </a:defPPr>
            <a:lvl1pPr>
              <a:defRPr sz="2000"/>
            </a:lvl1pPr>
          </a:lstStyle>
          <a:p>
            <a:pPr algn="ctr"/>
            <a:r>
              <a:rPr lang="cs-CZ" smtClean="0"/>
              <a:t>autor Zuzana Poláková</a:t>
            </a:r>
            <a:endParaRPr lang="cs-CZ"/>
          </a:p>
        </p:txBody>
      </p:sp>
      <p:sp>
        <p:nvSpPr>
          <p:cNvPr id="10" name="TextovéPole 9"/>
          <p:cNvSpPr txBox="1"/>
          <p:nvPr/>
        </p:nvSpPr>
        <p:spPr>
          <a:xfrm>
            <a:off x="6156176" y="5229200"/>
            <a:ext cx="2592288" cy="400110"/>
          </a:xfrm>
          <a:prstGeom prst="rect">
            <a:avLst/>
          </a:prstGeom>
          <a:noFill/>
        </p:spPr>
        <p:txBody>
          <a:bodyPr wrap="square" rtlCol="0">
            <a:spAutoFit/>
          </a:bodyPr>
          <a:lstStyle>
            <a:defPPr>
              <a:defRPr lang="cs-CZ"/>
            </a:defPPr>
            <a:lvl1pPr>
              <a:defRPr sz="2000"/>
            </a:lvl1pPr>
          </a:lstStyle>
          <a:p>
            <a:pPr algn="ctr"/>
            <a:r>
              <a:rPr lang="cs-CZ" smtClean="0"/>
              <a:t>autor Jan Vaněk</a:t>
            </a:r>
            <a:endParaRPr lang="cs-CZ"/>
          </a:p>
        </p:txBody>
      </p:sp>
      <p:sp>
        <p:nvSpPr>
          <p:cNvPr id="11" name="TextovéPole 10"/>
          <p:cNvSpPr txBox="1"/>
          <p:nvPr/>
        </p:nvSpPr>
        <p:spPr>
          <a:xfrm>
            <a:off x="1878314" y="580618"/>
            <a:ext cx="5387372" cy="400110"/>
          </a:xfrm>
          <a:prstGeom prst="rect">
            <a:avLst/>
          </a:prstGeom>
          <a:noFill/>
        </p:spPr>
        <p:txBody>
          <a:bodyPr wrap="none" rtlCol="0">
            <a:spAutoFit/>
          </a:bodyPr>
          <a:lstStyle/>
          <a:p>
            <a:r>
              <a:rPr lang="cs-CZ" sz="2000" spc="300"/>
              <a:t>Deformace lidské postavy z nadhledu</a:t>
            </a: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1556792"/>
            <a:ext cx="2700000" cy="36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3848" y="1556792"/>
            <a:ext cx="2700000" cy="3600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56176" y="1556792"/>
            <a:ext cx="2700000" cy="3600000"/>
          </a:xfrm>
          <a:prstGeom prst="rect">
            <a:avLst/>
          </a:prstGeom>
        </p:spPr>
      </p:pic>
    </p:spTree>
    <p:extLst>
      <p:ext uri="{BB962C8B-B14F-4D97-AF65-F5344CB8AC3E}">
        <p14:creationId xmlns:p14="http://schemas.microsoft.com/office/powerpoint/2010/main" val="1488354684"/>
      </p:ext>
    </p:extLst>
  </p:cSld>
  <p:clrMapOvr>
    <a:masterClrMapping/>
  </p:clrMapOvr>
  <p:transition spd="slow" advTm="8000">
    <p:cove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5" name="TextovéPole 4"/>
          <p:cNvSpPr txBox="1"/>
          <p:nvPr/>
        </p:nvSpPr>
        <p:spPr>
          <a:xfrm>
            <a:off x="251520" y="6308975"/>
            <a:ext cx="3828558" cy="400110"/>
          </a:xfrm>
          <a:prstGeom prst="rect">
            <a:avLst/>
          </a:prstGeom>
          <a:noFill/>
        </p:spPr>
        <p:txBody>
          <a:bodyPr wrap="square" rtlCol="0">
            <a:spAutoFit/>
          </a:bodyPr>
          <a:lstStyle>
            <a:defPPr>
              <a:defRPr lang="cs-CZ"/>
            </a:defPPr>
            <a:lvl1pPr>
              <a:defRPr sz="2000"/>
            </a:lvl1pPr>
          </a:lstStyle>
          <a:p>
            <a:pPr algn="ctr"/>
            <a:r>
              <a:rPr lang="cs-CZ" smtClean="0"/>
              <a:t>autor Lenka Ježová</a:t>
            </a:r>
            <a:endParaRPr lang="cs-CZ"/>
          </a:p>
        </p:txBody>
      </p:sp>
      <p:sp>
        <p:nvSpPr>
          <p:cNvPr id="6" name="TextovéPole 5"/>
          <p:cNvSpPr txBox="1"/>
          <p:nvPr/>
        </p:nvSpPr>
        <p:spPr>
          <a:xfrm>
            <a:off x="5036563" y="6308975"/>
            <a:ext cx="3855917" cy="400110"/>
          </a:xfrm>
          <a:prstGeom prst="rect">
            <a:avLst/>
          </a:prstGeom>
          <a:noFill/>
        </p:spPr>
        <p:txBody>
          <a:bodyPr wrap="square" rtlCol="0">
            <a:spAutoFit/>
          </a:bodyPr>
          <a:lstStyle>
            <a:defPPr>
              <a:defRPr lang="cs-CZ"/>
            </a:defPPr>
            <a:lvl1pPr>
              <a:defRPr sz="2000"/>
            </a:lvl1pPr>
          </a:lstStyle>
          <a:p>
            <a:pPr algn="ctr"/>
            <a:r>
              <a:rPr lang="cs-CZ" smtClean="0"/>
              <a:t>autor Lenka Ježová</a:t>
            </a:r>
            <a:endParaRPr lang="cs-CZ"/>
          </a:p>
        </p:txBody>
      </p:sp>
      <p:sp>
        <p:nvSpPr>
          <p:cNvPr id="8" name="TextovéPole 7"/>
          <p:cNvSpPr txBox="1"/>
          <p:nvPr/>
        </p:nvSpPr>
        <p:spPr>
          <a:xfrm>
            <a:off x="251520" y="148570"/>
            <a:ext cx="8640960" cy="400110"/>
          </a:xfrm>
          <a:prstGeom prst="rect">
            <a:avLst/>
          </a:prstGeom>
          <a:noFill/>
        </p:spPr>
        <p:txBody>
          <a:bodyPr wrap="square" rtlCol="0">
            <a:spAutoFit/>
          </a:bodyPr>
          <a:lstStyle/>
          <a:p>
            <a:pPr algn="ctr"/>
            <a:r>
              <a:rPr lang="cs-CZ" sz="2000" spc="300" dirty="0" smtClean="0"/>
              <a:t>A takto vypadá pedagog po 6 hodinách vyučování…</a:t>
            </a:r>
            <a:endParaRPr lang="cs-CZ" sz="2000" spc="300" dirty="0"/>
          </a:p>
        </p:txBody>
      </p:sp>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639000"/>
            <a:ext cx="4185000" cy="55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7480" y="639000"/>
            <a:ext cx="4185000" cy="5580000"/>
          </a:xfrm>
          <a:prstGeom prst="rect">
            <a:avLst/>
          </a:prstGeom>
        </p:spPr>
      </p:pic>
    </p:spTree>
    <p:extLst>
      <p:ext uri="{BB962C8B-B14F-4D97-AF65-F5344CB8AC3E}">
        <p14:creationId xmlns:p14="http://schemas.microsoft.com/office/powerpoint/2010/main" val="4205137151"/>
      </p:ext>
    </p:extLst>
  </p:cSld>
  <p:clrMapOvr>
    <a:masterClrMapping/>
  </p:clrMapOvr>
  <p:transition spd="slow" advTm="6000">
    <p:cove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3854855"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6563" y="549000"/>
            <a:ext cx="3855917" cy="5760000"/>
          </a:xfrm>
          <a:prstGeom prst="rect">
            <a:avLst/>
          </a:prstGeom>
        </p:spPr>
      </p:pic>
      <p:sp>
        <p:nvSpPr>
          <p:cNvPr id="5" name="TextovéPole 4"/>
          <p:cNvSpPr txBox="1"/>
          <p:nvPr/>
        </p:nvSpPr>
        <p:spPr>
          <a:xfrm>
            <a:off x="251520" y="6308975"/>
            <a:ext cx="3828558" cy="400110"/>
          </a:xfrm>
          <a:prstGeom prst="rect">
            <a:avLst/>
          </a:prstGeom>
          <a:noFill/>
        </p:spPr>
        <p:txBody>
          <a:bodyPr wrap="square" rtlCol="0">
            <a:spAutoFit/>
          </a:bodyPr>
          <a:lstStyle>
            <a:defPPr>
              <a:defRPr lang="cs-CZ"/>
            </a:defPPr>
            <a:lvl1pPr>
              <a:defRPr sz="2000"/>
            </a:lvl1pPr>
          </a:lstStyle>
          <a:p>
            <a:pPr algn="ctr"/>
            <a:r>
              <a:rPr lang="cs-CZ" smtClean="0"/>
              <a:t>autor Vít Peichl</a:t>
            </a:r>
            <a:endParaRPr lang="cs-CZ"/>
          </a:p>
        </p:txBody>
      </p:sp>
      <p:sp>
        <p:nvSpPr>
          <p:cNvPr id="6" name="TextovéPole 5"/>
          <p:cNvSpPr txBox="1"/>
          <p:nvPr/>
        </p:nvSpPr>
        <p:spPr>
          <a:xfrm>
            <a:off x="5036563" y="6308975"/>
            <a:ext cx="3855917" cy="400110"/>
          </a:xfrm>
          <a:prstGeom prst="rect">
            <a:avLst/>
          </a:prstGeom>
          <a:noFill/>
        </p:spPr>
        <p:txBody>
          <a:bodyPr wrap="square" rtlCol="0">
            <a:spAutoFit/>
          </a:bodyPr>
          <a:lstStyle>
            <a:defPPr>
              <a:defRPr lang="cs-CZ"/>
            </a:defPPr>
            <a:lvl1pPr>
              <a:defRPr sz="2000"/>
            </a:lvl1pPr>
          </a:lstStyle>
          <a:p>
            <a:pPr algn="ctr"/>
            <a:r>
              <a:rPr lang="cs-CZ" smtClean="0"/>
              <a:t>autor Zdeněk Tomis</a:t>
            </a:r>
            <a:endParaRPr lang="cs-CZ"/>
          </a:p>
        </p:txBody>
      </p:sp>
      <p:sp>
        <p:nvSpPr>
          <p:cNvPr id="8" name="TextovéPole 7"/>
          <p:cNvSpPr txBox="1"/>
          <p:nvPr/>
        </p:nvSpPr>
        <p:spPr>
          <a:xfrm>
            <a:off x="2647820" y="148570"/>
            <a:ext cx="3848361" cy="400110"/>
          </a:xfrm>
          <a:prstGeom prst="rect">
            <a:avLst/>
          </a:prstGeom>
          <a:noFill/>
        </p:spPr>
        <p:txBody>
          <a:bodyPr wrap="none" rtlCol="0">
            <a:spAutoFit/>
          </a:bodyPr>
          <a:lstStyle/>
          <a:p>
            <a:r>
              <a:rPr lang="cs-CZ" sz="2000" spc="300" smtClean="0"/>
              <a:t>Lidská postava z nadhledu</a:t>
            </a:r>
            <a:endParaRPr lang="cs-CZ" sz="2000" spc="300"/>
          </a:p>
        </p:txBody>
      </p:sp>
    </p:spTree>
    <p:extLst>
      <p:ext uri="{BB962C8B-B14F-4D97-AF65-F5344CB8AC3E}">
        <p14:creationId xmlns:p14="http://schemas.microsoft.com/office/powerpoint/2010/main" val="696189900"/>
      </p:ext>
    </p:extLst>
  </p:cSld>
  <p:clrMapOvr>
    <a:masterClrMapping/>
  </p:clrMapOvr>
  <p:transition spd="slow" advTm="6000">
    <p:cove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6" name="TextovéPole 5"/>
          <p:cNvSpPr txBox="1"/>
          <p:nvPr/>
        </p:nvSpPr>
        <p:spPr>
          <a:xfrm>
            <a:off x="265761" y="6308975"/>
            <a:ext cx="8626719" cy="400110"/>
          </a:xfrm>
          <a:prstGeom prst="rect">
            <a:avLst/>
          </a:prstGeom>
          <a:noFill/>
        </p:spPr>
        <p:txBody>
          <a:bodyPr wrap="square" rtlCol="0">
            <a:spAutoFit/>
          </a:bodyPr>
          <a:lstStyle>
            <a:defPPr>
              <a:defRPr lang="cs-CZ"/>
            </a:defPPr>
            <a:lvl1pPr>
              <a:defRPr sz="2000"/>
            </a:lvl1pPr>
          </a:lstStyle>
          <a:p>
            <a:pPr algn="ctr"/>
            <a:r>
              <a:rPr lang="cs-CZ" dirty="0" smtClean="0"/>
              <a:t>autorky Iva Zettlitzová a Kateřina Kobylková</a:t>
            </a:r>
            <a:endParaRPr lang="cs-CZ" dirty="0"/>
          </a:p>
        </p:txBody>
      </p:sp>
      <p:sp>
        <p:nvSpPr>
          <p:cNvPr id="8" name="TextovéPole 7"/>
          <p:cNvSpPr txBox="1"/>
          <p:nvPr/>
        </p:nvSpPr>
        <p:spPr>
          <a:xfrm>
            <a:off x="2947004" y="148570"/>
            <a:ext cx="3249992" cy="400110"/>
          </a:xfrm>
          <a:prstGeom prst="rect">
            <a:avLst/>
          </a:prstGeom>
          <a:noFill/>
        </p:spPr>
        <p:txBody>
          <a:bodyPr wrap="none" rtlCol="0">
            <a:spAutoFit/>
          </a:bodyPr>
          <a:lstStyle/>
          <a:p>
            <a:r>
              <a:rPr lang="cs-CZ" sz="2000" spc="300" smtClean="0"/>
              <a:t>Hrátky s perspektivou</a:t>
            </a:r>
            <a:endParaRPr lang="cs-CZ" sz="2000" spc="300"/>
          </a:p>
        </p:txBody>
      </p:sp>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2000" y="3513382"/>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5761" y="548267"/>
            <a:ext cx="3840000" cy="2880000"/>
          </a:xfrm>
          <a:prstGeom prst="rect">
            <a:avLst/>
          </a:prstGeom>
        </p:spPr>
      </p:pic>
      <p:pic>
        <p:nvPicPr>
          <p:cNvPr id="9" name="Obrázek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36563" y="548267"/>
            <a:ext cx="3840000" cy="2880000"/>
          </a:xfrm>
          <a:prstGeom prst="rect">
            <a:avLst/>
          </a:prstGeom>
        </p:spPr>
      </p:pic>
    </p:spTree>
    <p:extLst>
      <p:ext uri="{BB962C8B-B14F-4D97-AF65-F5344CB8AC3E}">
        <p14:creationId xmlns:p14="http://schemas.microsoft.com/office/powerpoint/2010/main" val="3367527220"/>
      </p:ext>
    </p:extLst>
  </p:cSld>
  <p:clrMapOvr>
    <a:masterClrMapping/>
  </p:clrMapOvr>
  <p:transition spd="slow" advTm="8000">
    <p:cove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260648"/>
            <a:ext cx="384120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501328"/>
            <a:ext cx="3840000"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53803" y="260648"/>
            <a:ext cx="3840000"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3803" y="3501328"/>
            <a:ext cx="3840000" cy="2880000"/>
          </a:xfrm>
          <a:prstGeom prst="rect">
            <a:avLst/>
          </a:prstGeom>
        </p:spPr>
      </p:pic>
      <p:sp>
        <p:nvSpPr>
          <p:cNvPr id="7" name="TextovéPole 6"/>
          <p:cNvSpPr txBox="1"/>
          <p:nvPr/>
        </p:nvSpPr>
        <p:spPr>
          <a:xfrm>
            <a:off x="251520" y="6442187"/>
            <a:ext cx="3840000"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8" name="TextovéPole 7"/>
          <p:cNvSpPr txBox="1"/>
          <p:nvPr/>
        </p:nvSpPr>
        <p:spPr>
          <a:xfrm>
            <a:off x="5076056" y="6442187"/>
            <a:ext cx="3840000" cy="400110"/>
          </a:xfrm>
          <a:prstGeom prst="rect">
            <a:avLst/>
          </a:prstGeom>
          <a:noFill/>
        </p:spPr>
        <p:txBody>
          <a:bodyPr wrap="square" rtlCol="0">
            <a:spAutoFit/>
          </a:bodyPr>
          <a:lstStyle/>
          <a:p>
            <a:pPr algn="ctr"/>
            <a:r>
              <a:rPr lang="cs-CZ" sz="2000" dirty="0" smtClean="0"/>
              <a:t>autor Jiří Vaněk</a:t>
            </a:r>
            <a:endParaRPr lang="cs-CZ" sz="2000" dirty="0"/>
          </a:p>
        </p:txBody>
      </p:sp>
      <p:sp>
        <p:nvSpPr>
          <p:cNvPr id="9" name="TextovéPole 8"/>
          <p:cNvSpPr txBox="1"/>
          <p:nvPr/>
        </p:nvSpPr>
        <p:spPr>
          <a:xfrm>
            <a:off x="5059799" y="3118907"/>
            <a:ext cx="3840000"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10" name="TextovéPole 9"/>
          <p:cNvSpPr txBox="1"/>
          <p:nvPr/>
        </p:nvSpPr>
        <p:spPr>
          <a:xfrm>
            <a:off x="251520" y="3118907"/>
            <a:ext cx="3840000" cy="400110"/>
          </a:xfrm>
          <a:prstGeom prst="rect">
            <a:avLst/>
          </a:prstGeom>
          <a:noFill/>
        </p:spPr>
        <p:txBody>
          <a:bodyPr wrap="square" rtlCol="0">
            <a:spAutoFit/>
          </a:bodyPr>
          <a:lstStyle/>
          <a:p>
            <a:pPr algn="ctr"/>
            <a:r>
              <a:rPr lang="cs-CZ" sz="2000" dirty="0" smtClean="0"/>
              <a:t>autor Vojtěch Halada</a:t>
            </a:r>
            <a:endParaRPr lang="cs-CZ" sz="2000" dirty="0"/>
          </a:p>
        </p:txBody>
      </p:sp>
    </p:spTree>
    <p:extLst>
      <p:ext uri="{BB962C8B-B14F-4D97-AF65-F5344CB8AC3E}">
        <p14:creationId xmlns:p14="http://schemas.microsoft.com/office/powerpoint/2010/main" val="3129787007"/>
      </p:ext>
    </p:extLst>
  </p:cSld>
  <p:clrMapOvr>
    <a:masterClrMapping/>
  </p:clrMapOvr>
  <p:transition spd="slow" advTm="8000">
    <p:cove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022" y="549000"/>
            <a:ext cx="8603957" cy="5760000"/>
          </a:xfrm>
          <a:prstGeom prst="rect">
            <a:avLst/>
          </a:prstGeom>
        </p:spPr>
      </p:pic>
      <p:sp>
        <p:nvSpPr>
          <p:cNvPr id="5" name="TextovéPole 4"/>
          <p:cNvSpPr txBox="1"/>
          <p:nvPr/>
        </p:nvSpPr>
        <p:spPr>
          <a:xfrm>
            <a:off x="251520" y="6308975"/>
            <a:ext cx="8640960" cy="400110"/>
          </a:xfrm>
          <a:prstGeom prst="rect">
            <a:avLst/>
          </a:prstGeom>
          <a:noFill/>
        </p:spPr>
        <p:txBody>
          <a:bodyPr wrap="square" rtlCol="0">
            <a:spAutoFit/>
          </a:bodyPr>
          <a:lstStyle>
            <a:defPPr>
              <a:defRPr lang="cs-CZ"/>
            </a:defPPr>
            <a:lvl1pPr>
              <a:defRPr sz="2000"/>
            </a:lvl1pPr>
          </a:lstStyle>
          <a:p>
            <a:pPr algn="ctr"/>
            <a:r>
              <a:rPr lang="cs-CZ" smtClean="0"/>
              <a:t>autor Vojtěch Halada</a:t>
            </a:r>
            <a:endParaRPr lang="cs-CZ"/>
          </a:p>
        </p:txBody>
      </p:sp>
      <p:sp>
        <p:nvSpPr>
          <p:cNvPr id="6" name="TextovéPole 5"/>
          <p:cNvSpPr txBox="1"/>
          <p:nvPr/>
        </p:nvSpPr>
        <p:spPr>
          <a:xfrm>
            <a:off x="2647820" y="148570"/>
            <a:ext cx="3859583" cy="400110"/>
          </a:xfrm>
          <a:prstGeom prst="rect">
            <a:avLst/>
          </a:prstGeom>
          <a:noFill/>
        </p:spPr>
        <p:txBody>
          <a:bodyPr wrap="none" rtlCol="0">
            <a:spAutoFit/>
          </a:bodyPr>
          <a:lstStyle/>
          <a:p>
            <a:r>
              <a:rPr lang="cs-CZ" sz="2000" spc="300" smtClean="0"/>
              <a:t>Lidská postava z podhledu</a:t>
            </a:r>
            <a:endParaRPr lang="cs-CZ" sz="2000" spc="300"/>
          </a:p>
        </p:txBody>
      </p:sp>
    </p:spTree>
    <p:extLst>
      <p:ext uri="{BB962C8B-B14F-4D97-AF65-F5344CB8AC3E}">
        <p14:creationId xmlns:p14="http://schemas.microsoft.com/office/powerpoint/2010/main" val="1961431091"/>
      </p:ext>
    </p:extLst>
  </p:cSld>
  <p:clrMapOvr>
    <a:masterClrMapping/>
  </p:clrMapOvr>
  <p:transition spd="slow" advTm="6000">
    <p:cove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3" name="TextovéPole 2"/>
          <p:cNvSpPr txBox="1"/>
          <p:nvPr/>
        </p:nvSpPr>
        <p:spPr>
          <a:xfrm>
            <a:off x="251520" y="6308975"/>
            <a:ext cx="8640960" cy="400110"/>
          </a:xfrm>
          <a:prstGeom prst="rect">
            <a:avLst/>
          </a:prstGeom>
          <a:noFill/>
        </p:spPr>
        <p:txBody>
          <a:bodyPr wrap="square" rtlCol="0">
            <a:spAutoFit/>
          </a:bodyPr>
          <a:lstStyle>
            <a:defPPr>
              <a:defRPr lang="cs-CZ"/>
            </a:defPPr>
            <a:lvl1pPr>
              <a:defRPr sz="2000"/>
            </a:lvl1pPr>
          </a:lstStyle>
          <a:p>
            <a:pPr algn="ctr"/>
            <a:r>
              <a:rPr lang="cs-CZ" smtClean="0"/>
              <a:t>autor Pavel Kunc</a:t>
            </a:r>
            <a:endParaRPr lang="cs-CZ"/>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6" name="TextovéPole 5"/>
          <p:cNvSpPr txBox="1"/>
          <p:nvPr/>
        </p:nvSpPr>
        <p:spPr>
          <a:xfrm>
            <a:off x="2647820" y="148570"/>
            <a:ext cx="3859583" cy="400110"/>
          </a:xfrm>
          <a:prstGeom prst="rect">
            <a:avLst/>
          </a:prstGeom>
          <a:noFill/>
        </p:spPr>
        <p:txBody>
          <a:bodyPr wrap="none" rtlCol="0">
            <a:spAutoFit/>
          </a:bodyPr>
          <a:lstStyle/>
          <a:p>
            <a:r>
              <a:rPr lang="cs-CZ" sz="2000" spc="300" dirty="0" smtClean="0"/>
              <a:t>Lidská postava z podhledu</a:t>
            </a:r>
            <a:endParaRPr lang="cs-CZ" sz="2000" spc="300" dirty="0"/>
          </a:p>
        </p:txBody>
      </p:sp>
    </p:spTree>
    <p:extLst>
      <p:ext uri="{BB962C8B-B14F-4D97-AF65-F5344CB8AC3E}">
        <p14:creationId xmlns:p14="http://schemas.microsoft.com/office/powerpoint/2010/main" val="1254346910"/>
      </p:ext>
    </p:extLst>
  </p:cSld>
  <p:clrMapOvr>
    <a:masterClrMapping/>
  </p:clrMapOvr>
  <p:transition spd="slow" advTm="6000">
    <p:cove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4" name="TextovéPole 3"/>
          <p:cNvSpPr txBox="1"/>
          <p:nvPr/>
        </p:nvSpPr>
        <p:spPr>
          <a:xfrm>
            <a:off x="251520" y="6308975"/>
            <a:ext cx="8640960" cy="400110"/>
          </a:xfrm>
          <a:prstGeom prst="rect">
            <a:avLst/>
          </a:prstGeom>
          <a:noFill/>
        </p:spPr>
        <p:txBody>
          <a:bodyPr wrap="square" rtlCol="0">
            <a:spAutoFit/>
          </a:bodyPr>
          <a:lstStyle>
            <a:defPPr>
              <a:defRPr lang="cs-CZ"/>
            </a:defPPr>
            <a:lvl1pPr>
              <a:defRPr sz="2000"/>
            </a:lvl1pPr>
          </a:lstStyle>
          <a:p>
            <a:pPr algn="ctr"/>
            <a:r>
              <a:rPr lang="cs-CZ" smtClean="0"/>
              <a:t>autor Vojtěch Halada</a:t>
            </a:r>
            <a:endParaRPr lang="cs-CZ"/>
          </a:p>
        </p:txBody>
      </p:sp>
      <p:sp>
        <p:nvSpPr>
          <p:cNvPr id="5" name="TextovéPole 4"/>
          <p:cNvSpPr txBox="1"/>
          <p:nvPr/>
        </p:nvSpPr>
        <p:spPr>
          <a:xfrm>
            <a:off x="3420307" y="148570"/>
            <a:ext cx="2303387" cy="400110"/>
          </a:xfrm>
          <a:prstGeom prst="rect">
            <a:avLst/>
          </a:prstGeom>
          <a:noFill/>
        </p:spPr>
        <p:txBody>
          <a:bodyPr wrap="none" rtlCol="0">
            <a:spAutoFit/>
          </a:bodyPr>
          <a:lstStyle/>
          <a:p>
            <a:r>
              <a:rPr lang="cs-CZ" sz="2000" spc="300" dirty="0" smtClean="0"/>
              <a:t>Nalezené zátiší</a:t>
            </a:r>
            <a:endParaRPr lang="cs-CZ" sz="2000" spc="300" dirty="0"/>
          </a:p>
        </p:txBody>
      </p:sp>
    </p:spTree>
    <p:extLst>
      <p:ext uri="{BB962C8B-B14F-4D97-AF65-F5344CB8AC3E}">
        <p14:creationId xmlns:p14="http://schemas.microsoft.com/office/powerpoint/2010/main" val="2507719111"/>
      </p:ext>
    </p:extLst>
  </p:cSld>
  <p:clrMapOvr>
    <a:masterClrMapping/>
  </p:clrMapOvr>
  <p:transition spd="slow" advTm="6000">
    <p:cove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smtClean="0"/>
              <a:t>A konečně došlo i na naše milované tempery!!! Zopakovali jsme si vztahy mezi barvami s absolutním kontrastem a pak už jsme jen malovali, až se nám kouřilo od štětců… </a:t>
            </a:r>
            <a:endParaRPr lang="cs-CZ" sz="3600"/>
          </a:p>
        </p:txBody>
      </p:sp>
    </p:spTree>
    <p:extLst>
      <p:ext uri="{BB962C8B-B14F-4D97-AF65-F5344CB8AC3E}">
        <p14:creationId xmlns:p14="http://schemas.microsoft.com/office/powerpoint/2010/main" val="3216068341"/>
      </p:ext>
    </p:extLst>
  </p:cSld>
  <p:clrMapOvr>
    <a:masterClrMapping/>
  </p:clrMapOvr>
  <p:transition spd="slow" advTm="6000">
    <p:randomBar dir="vert"/>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332477"/>
            <a:ext cx="4055646"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573336"/>
            <a:ext cx="4055834"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36549" y="332477"/>
            <a:ext cx="4055931"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37419" y="3573336"/>
            <a:ext cx="4055061" cy="2880000"/>
          </a:xfrm>
          <a:prstGeom prst="rect">
            <a:avLst/>
          </a:prstGeom>
        </p:spPr>
      </p:pic>
      <p:sp>
        <p:nvSpPr>
          <p:cNvPr id="6" name="TextovéPole 5"/>
          <p:cNvSpPr txBox="1"/>
          <p:nvPr/>
        </p:nvSpPr>
        <p:spPr>
          <a:xfrm>
            <a:off x="251520" y="6453336"/>
            <a:ext cx="4055834"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Kateřina Kobylková</a:t>
            </a:r>
            <a:endParaRPr lang="cs-CZ" dirty="0"/>
          </a:p>
        </p:txBody>
      </p:sp>
      <p:sp>
        <p:nvSpPr>
          <p:cNvPr id="7" name="TextovéPole 6"/>
          <p:cNvSpPr txBox="1"/>
          <p:nvPr/>
        </p:nvSpPr>
        <p:spPr>
          <a:xfrm>
            <a:off x="762528" y="-27384"/>
            <a:ext cx="7618945" cy="400110"/>
          </a:xfrm>
          <a:prstGeom prst="rect">
            <a:avLst/>
          </a:prstGeom>
          <a:noFill/>
        </p:spPr>
        <p:txBody>
          <a:bodyPr wrap="none" rtlCol="0">
            <a:spAutoFit/>
          </a:bodyPr>
          <a:lstStyle/>
          <a:p>
            <a:r>
              <a:rPr lang="cs-CZ" sz="2000" spc="600" smtClean="0"/>
              <a:t>Kombinace barev s absolutním kontrastem</a:t>
            </a:r>
            <a:endParaRPr lang="cs-CZ" sz="2000" spc="600"/>
          </a:p>
        </p:txBody>
      </p:sp>
      <p:sp>
        <p:nvSpPr>
          <p:cNvPr id="8" name="TextovéPole 7"/>
          <p:cNvSpPr txBox="1"/>
          <p:nvPr/>
        </p:nvSpPr>
        <p:spPr>
          <a:xfrm>
            <a:off x="251519" y="3197187"/>
            <a:ext cx="4055835" cy="400110"/>
          </a:xfrm>
          <a:prstGeom prst="rect">
            <a:avLst/>
          </a:prstGeom>
          <a:noFill/>
        </p:spPr>
        <p:txBody>
          <a:bodyPr wrap="square" rtlCol="0">
            <a:spAutoFit/>
          </a:bodyPr>
          <a:lstStyle>
            <a:defPPr>
              <a:defRPr lang="cs-CZ"/>
            </a:defPPr>
            <a:lvl1pPr algn="ctr">
              <a:defRPr sz="2000"/>
            </a:lvl1pPr>
          </a:lstStyle>
          <a:p>
            <a:r>
              <a:rPr lang="cs-CZ" dirty="0"/>
              <a:t>autor Ferdinand Buchta</a:t>
            </a:r>
          </a:p>
        </p:txBody>
      </p:sp>
      <p:sp>
        <p:nvSpPr>
          <p:cNvPr id="9" name="TextovéPole 8"/>
          <p:cNvSpPr txBox="1"/>
          <p:nvPr/>
        </p:nvSpPr>
        <p:spPr>
          <a:xfrm>
            <a:off x="4836549" y="3197187"/>
            <a:ext cx="4055931" cy="400110"/>
          </a:xfrm>
          <a:prstGeom prst="rect">
            <a:avLst/>
          </a:prstGeom>
          <a:noFill/>
        </p:spPr>
        <p:txBody>
          <a:bodyPr wrap="square" rtlCol="0">
            <a:spAutoFit/>
          </a:bodyPr>
          <a:lstStyle>
            <a:defPPr>
              <a:defRPr lang="cs-CZ"/>
            </a:defPPr>
            <a:lvl1pPr algn="ctr">
              <a:defRPr sz="2000"/>
            </a:lvl1pPr>
          </a:lstStyle>
          <a:p>
            <a:r>
              <a:rPr lang="cs-CZ" dirty="0"/>
              <a:t>autor Christine </a:t>
            </a:r>
            <a:r>
              <a:rPr lang="cs-CZ" dirty="0" err="1"/>
              <a:t>Skopková</a:t>
            </a:r>
            <a:endParaRPr lang="cs-CZ" dirty="0"/>
          </a:p>
        </p:txBody>
      </p:sp>
      <p:sp>
        <p:nvSpPr>
          <p:cNvPr id="10" name="TextovéPole 9"/>
          <p:cNvSpPr txBox="1"/>
          <p:nvPr/>
        </p:nvSpPr>
        <p:spPr>
          <a:xfrm>
            <a:off x="4837419" y="6457890"/>
            <a:ext cx="4055061" cy="400110"/>
          </a:xfrm>
          <a:prstGeom prst="rect">
            <a:avLst/>
          </a:prstGeom>
          <a:noFill/>
        </p:spPr>
        <p:txBody>
          <a:bodyPr wrap="square" rtlCol="0">
            <a:spAutoFit/>
          </a:bodyPr>
          <a:lstStyle>
            <a:defPPr>
              <a:defRPr lang="cs-CZ"/>
            </a:defPPr>
            <a:lvl1pPr algn="ctr">
              <a:defRPr sz="2000"/>
            </a:lvl1pPr>
          </a:lstStyle>
          <a:p>
            <a:r>
              <a:rPr lang="cs-CZ" dirty="0"/>
              <a:t>autor Pavel Kunc</a:t>
            </a:r>
          </a:p>
        </p:txBody>
      </p:sp>
    </p:spTree>
    <p:extLst>
      <p:ext uri="{BB962C8B-B14F-4D97-AF65-F5344CB8AC3E}">
        <p14:creationId xmlns:p14="http://schemas.microsoft.com/office/powerpoint/2010/main" val="2532430414"/>
      </p:ext>
    </p:extLst>
  </p:cSld>
  <p:clrMapOvr>
    <a:masterClrMapping/>
  </p:clrMapOvr>
  <p:transition spd="slow" advTm="8000">
    <p:cove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635" y="548680"/>
            <a:ext cx="4033333"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609320"/>
            <a:ext cx="4033333"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60032" y="548680"/>
            <a:ext cx="4033333" cy="270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60032" y="3609320"/>
            <a:ext cx="4033333" cy="2700000"/>
          </a:xfrm>
          <a:prstGeom prst="rect">
            <a:avLst/>
          </a:prstGeom>
        </p:spPr>
      </p:pic>
    </p:spTree>
    <p:extLst>
      <p:ext uri="{BB962C8B-B14F-4D97-AF65-F5344CB8AC3E}">
        <p14:creationId xmlns:p14="http://schemas.microsoft.com/office/powerpoint/2010/main" val="4035830799"/>
      </p:ext>
    </p:extLst>
  </p:cSld>
  <p:clrMapOvr>
    <a:masterClrMapping/>
  </p:clrMapOvr>
  <p:transition spd="slow" advTm="8000">
    <p:cove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895" y="549000"/>
            <a:ext cx="8112211" cy="5760000"/>
          </a:xfrm>
          <a:prstGeom prst="rect">
            <a:avLst/>
          </a:prstGeom>
        </p:spPr>
      </p:pic>
      <p:sp>
        <p:nvSpPr>
          <p:cNvPr id="11" name="TextovéPole 10"/>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Drgová</a:t>
            </a:r>
            <a:endParaRPr lang="cs-CZ" dirty="0"/>
          </a:p>
        </p:txBody>
      </p:sp>
      <p:sp>
        <p:nvSpPr>
          <p:cNvPr id="12" name="TextovéPole 11"/>
          <p:cNvSpPr txBox="1"/>
          <p:nvPr/>
        </p:nvSpPr>
        <p:spPr>
          <a:xfrm>
            <a:off x="2467706" y="179348"/>
            <a:ext cx="4208588" cy="400110"/>
          </a:xfrm>
          <a:prstGeom prst="rect">
            <a:avLst/>
          </a:prstGeom>
          <a:noFill/>
        </p:spPr>
        <p:txBody>
          <a:bodyPr wrap="none" rtlCol="0">
            <a:spAutoFit/>
          </a:bodyPr>
          <a:lstStyle/>
          <a:p>
            <a:r>
              <a:rPr lang="cs-CZ" sz="2000" spc="600" smtClean="0"/>
              <a:t>Zářivé květy - tempera</a:t>
            </a:r>
            <a:endParaRPr lang="cs-CZ" sz="2000" spc="600"/>
          </a:p>
        </p:txBody>
      </p:sp>
    </p:spTree>
    <p:extLst>
      <p:ext uri="{BB962C8B-B14F-4D97-AF65-F5344CB8AC3E}">
        <p14:creationId xmlns:p14="http://schemas.microsoft.com/office/powerpoint/2010/main" val="2092215805"/>
      </p:ext>
    </p:extLst>
  </p:cSld>
  <p:clrMapOvr>
    <a:masterClrMapping/>
  </p:clrMapOvr>
  <p:transition spd="slow" advTm="6000">
    <p:cove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366" y="549000"/>
            <a:ext cx="8111269"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a:t>autor </a:t>
            </a:r>
            <a:r>
              <a:rPr lang="cs-CZ" smtClean="0"/>
              <a:t>Pavel Kunc</a:t>
            </a:r>
            <a:endParaRPr lang="cs-CZ"/>
          </a:p>
        </p:txBody>
      </p:sp>
      <p:sp>
        <p:nvSpPr>
          <p:cNvPr id="4" name="TextovéPole 3"/>
          <p:cNvSpPr txBox="1"/>
          <p:nvPr/>
        </p:nvSpPr>
        <p:spPr>
          <a:xfrm>
            <a:off x="2467706" y="179348"/>
            <a:ext cx="4208588" cy="400110"/>
          </a:xfrm>
          <a:prstGeom prst="rect">
            <a:avLst/>
          </a:prstGeom>
          <a:noFill/>
        </p:spPr>
        <p:txBody>
          <a:bodyPr wrap="none" rtlCol="0">
            <a:spAutoFit/>
          </a:bodyPr>
          <a:lstStyle/>
          <a:p>
            <a:r>
              <a:rPr lang="cs-CZ" sz="2000" spc="600" smtClean="0"/>
              <a:t>Zářivé květy - tempera</a:t>
            </a:r>
            <a:endParaRPr lang="cs-CZ" sz="2000" spc="600"/>
          </a:p>
        </p:txBody>
      </p:sp>
    </p:spTree>
    <p:extLst>
      <p:ext uri="{BB962C8B-B14F-4D97-AF65-F5344CB8AC3E}">
        <p14:creationId xmlns:p14="http://schemas.microsoft.com/office/powerpoint/2010/main" val="4092356781"/>
      </p:ext>
    </p:extLst>
  </p:cSld>
  <p:clrMapOvr>
    <a:masterClrMapping/>
  </p:clrMapOvr>
  <p:transition spd="slow" advTm="6000">
    <p:cove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033333"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60032" y="551756"/>
            <a:ext cx="4033333" cy="2700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609320"/>
            <a:ext cx="4033304" cy="2700000"/>
          </a:xfrm>
          <a:prstGeom prst="rect">
            <a:avLst/>
          </a:prstGeom>
        </p:spPr>
      </p:pic>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43239" y="3609320"/>
            <a:ext cx="4033333" cy="2700000"/>
          </a:xfrm>
          <a:prstGeom prst="rect">
            <a:avLst/>
          </a:prstGeom>
        </p:spPr>
      </p:pic>
    </p:spTree>
    <p:extLst>
      <p:ext uri="{BB962C8B-B14F-4D97-AF65-F5344CB8AC3E}">
        <p14:creationId xmlns:p14="http://schemas.microsoft.com/office/powerpoint/2010/main" val="3232120596"/>
      </p:ext>
    </p:extLst>
  </p:cSld>
  <p:clrMapOvr>
    <a:masterClrMapping/>
  </p:clrMapOvr>
  <p:transition spd="slow" advTm="8000">
    <p:cove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3" name="Obdélník 2"/>
          <p:cNvSpPr/>
          <p:nvPr/>
        </p:nvSpPr>
        <p:spPr>
          <a:xfrm>
            <a:off x="269779" y="6309000"/>
            <a:ext cx="8604444" cy="400110"/>
          </a:xfrm>
          <a:prstGeom prst="rect">
            <a:avLst/>
          </a:prstGeom>
        </p:spPr>
        <p:txBody>
          <a:bodyPr wrap="square">
            <a:spAutoFit/>
          </a:bodyPr>
          <a:lstStyle/>
          <a:p>
            <a:pPr algn="ctr"/>
            <a:r>
              <a:rPr lang="cs-CZ" sz="2000" dirty="0" smtClean="0"/>
              <a:t>autor Ferdinand Buchta </a:t>
            </a:r>
            <a:endParaRPr lang="cs-CZ" sz="2000" dirty="0"/>
          </a:p>
        </p:txBody>
      </p:sp>
      <p:sp>
        <p:nvSpPr>
          <p:cNvPr id="4" name="TextovéPole 3"/>
          <p:cNvSpPr txBox="1"/>
          <p:nvPr/>
        </p:nvSpPr>
        <p:spPr>
          <a:xfrm>
            <a:off x="2262938" y="148890"/>
            <a:ext cx="4618124" cy="400110"/>
          </a:xfrm>
          <a:prstGeom prst="rect">
            <a:avLst/>
          </a:prstGeom>
          <a:noFill/>
        </p:spPr>
        <p:txBody>
          <a:bodyPr wrap="none" rtlCol="0">
            <a:spAutoFit/>
          </a:bodyPr>
          <a:lstStyle>
            <a:defPPr>
              <a:defRPr lang="cs-CZ"/>
            </a:defPPr>
            <a:lvl1pPr>
              <a:defRPr sz="2000" spc="600"/>
            </a:lvl1pPr>
          </a:lstStyle>
          <a:p>
            <a:r>
              <a:rPr lang="cs-CZ" dirty="0"/>
              <a:t>Neodkladná inspirace :o)</a:t>
            </a:r>
          </a:p>
        </p:txBody>
      </p:sp>
    </p:spTree>
    <p:extLst>
      <p:ext uri="{BB962C8B-B14F-4D97-AF65-F5344CB8AC3E}">
        <p14:creationId xmlns:p14="http://schemas.microsoft.com/office/powerpoint/2010/main" val="1348012037"/>
      </p:ext>
    </p:extLst>
  </p:cSld>
  <p:clrMapOvr>
    <a:masterClrMapping/>
  </p:clrMapOvr>
  <p:transition spd="slow" advTm="6000">
    <p:cove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960" y="549000"/>
            <a:ext cx="8110080"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a:t>autor </a:t>
            </a:r>
            <a:r>
              <a:rPr lang="cs-CZ" smtClean="0"/>
              <a:t>Iva Zettlitzová</a:t>
            </a:r>
            <a:endParaRPr lang="cs-CZ"/>
          </a:p>
        </p:txBody>
      </p:sp>
      <p:sp>
        <p:nvSpPr>
          <p:cNvPr id="4" name="TextovéPole 3"/>
          <p:cNvSpPr txBox="1"/>
          <p:nvPr/>
        </p:nvSpPr>
        <p:spPr>
          <a:xfrm>
            <a:off x="2467706" y="179348"/>
            <a:ext cx="4208588" cy="400110"/>
          </a:xfrm>
          <a:prstGeom prst="rect">
            <a:avLst/>
          </a:prstGeom>
          <a:noFill/>
        </p:spPr>
        <p:txBody>
          <a:bodyPr wrap="none" rtlCol="0">
            <a:spAutoFit/>
          </a:bodyPr>
          <a:lstStyle/>
          <a:p>
            <a:r>
              <a:rPr lang="cs-CZ" sz="2000" spc="600" smtClean="0"/>
              <a:t>Zářivé květy - tempera</a:t>
            </a:r>
            <a:endParaRPr lang="cs-CZ" sz="2000" spc="600"/>
          </a:p>
        </p:txBody>
      </p:sp>
    </p:spTree>
    <p:extLst>
      <p:ext uri="{BB962C8B-B14F-4D97-AF65-F5344CB8AC3E}">
        <p14:creationId xmlns:p14="http://schemas.microsoft.com/office/powerpoint/2010/main" val="3801547884"/>
      </p:ext>
    </p:extLst>
  </p:cSld>
  <p:clrMapOvr>
    <a:masterClrMapping/>
  </p:clrMapOvr>
  <p:transition spd="slow" advTm="6000">
    <p:cove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720" y="549000"/>
            <a:ext cx="8110561"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a:t>autor </a:t>
            </a:r>
            <a:r>
              <a:rPr lang="cs-CZ" smtClean="0"/>
              <a:t>Vojtěch Halada</a:t>
            </a:r>
            <a:endParaRPr lang="cs-CZ"/>
          </a:p>
        </p:txBody>
      </p:sp>
      <p:sp>
        <p:nvSpPr>
          <p:cNvPr id="4" name="TextovéPole 3"/>
          <p:cNvSpPr txBox="1"/>
          <p:nvPr/>
        </p:nvSpPr>
        <p:spPr>
          <a:xfrm>
            <a:off x="2467706" y="179348"/>
            <a:ext cx="4208588" cy="400110"/>
          </a:xfrm>
          <a:prstGeom prst="rect">
            <a:avLst/>
          </a:prstGeom>
          <a:noFill/>
        </p:spPr>
        <p:txBody>
          <a:bodyPr wrap="none" rtlCol="0">
            <a:spAutoFit/>
          </a:bodyPr>
          <a:lstStyle/>
          <a:p>
            <a:r>
              <a:rPr lang="cs-CZ" sz="2000" spc="600" dirty="0" smtClean="0"/>
              <a:t>Zářivé květy - tempera</a:t>
            </a:r>
            <a:endParaRPr lang="cs-CZ" sz="2000" spc="600" dirty="0"/>
          </a:p>
        </p:txBody>
      </p:sp>
    </p:spTree>
    <p:extLst>
      <p:ext uri="{BB962C8B-B14F-4D97-AF65-F5344CB8AC3E}">
        <p14:creationId xmlns:p14="http://schemas.microsoft.com/office/powerpoint/2010/main" val="2133979489"/>
      </p:ext>
    </p:extLst>
  </p:cSld>
  <p:clrMapOvr>
    <a:masterClrMapping/>
  </p:clrMapOvr>
  <p:transition spd="slow" advTm="6000">
    <p:cove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392" y="549000"/>
            <a:ext cx="8111217"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Kateřina Kobylková</a:t>
            </a:r>
            <a:endParaRPr lang="cs-CZ" dirty="0"/>
          </a:p>
        </p:txBody>
      </p:sp>
      <p:sp>
        <p:nvSpPr>
          <p:cNvPr id="4" name="TextovéPole 3"/>
          <p:cNvSpPr txBox="1"/>
          <p:nvPr/>
        </p:nvSpPr>
        <p:spPr>
          <a:xfrm>
            <a:off x="2467706" y="179348"/>
            <a:ext cx="4208588" cy="400110"/>
          </a:xfrm>
          <a:prstGeom prst="rect">
            <a:avLst/>
          </a:prstGeom>
          <a:noFill/>
        </p:spPr>
        <p:txBody>
          <a:bodyPr wrap="none" rtlCol="0">
            <a:spAutoFit/>
          </a:bodyPr>
          <a:lstStyle/>
          <a:p>
            <a:r>
              <a:rPr lang="cs-CZ" sz="2000" spc="600" smtClean="0"/>
              <a:t>Zářivé květy - tempera</a:t>
            </a:r>
            <a:endParaRPr lang="cs-CZ" sz="2000" spc="600"/>
          </a:p>
        </p:txBody>
      </p:sp>
    </p:spTree>
    <p:extLst>
      <p:ext uri="{BB962C8B-B14F-4D97-AF65-F5344CB8AC3E}">
        <p14:creationId xmlns:p14="http://schemas.microsoft.com/office/powerpoint/2010/main" val="1028998616"/>
      </p:ext>
    </p:extLst>
  </p:cSld>
  <p:clrMapOvr>
    <a:masterClrMapping/>
  </p:clrMapOvr>
  <p:transition spd="slow" advTm="6000">
    <p:cove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561" y="549000"/>
            <a:ext cx="8608878" cy="5760000"/>
          </a:xfrm>
          <a:prstGeom prst="rect">
            <a:avLst/>
          </a:prstGeom>
        </p:spPr>
      </p:pic>
    </p:spTree>
    <p:extLst>
      <p:ext uri="{BB962C8B-B14F-4D97-AF65-F5344CB8AC3E}">
        <p14:creationId xmlns:p14="http://schemas.microsoft.com/office/powerpoint/2010/main" val="1794172472"/>
      </p:ext>
    </p:extLst>
  </p:cSld>
  <p:clrMapOvr>
    <a:masterClrMapping/>
  </p:clrMapOvr>
  <p:transition spd="slow" advTm="6000">
    <p:cove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960" y="549000"/>
            <a:ext cx="8110080"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a:solidFill>
                  <a:schemeClr val="bg1"/>
                </a:solidFill>
              </a:rPr>
              <a:t>autor </a:t>
            </a:r>
            <a:r>
              <a:rPr lang="cs-CZ" dirty="0" smtClean="0">
                <a:solidFill>
                  <a:schemeClr val="bg1"/>
                </a:solidFill>
              </a:rPr>
              <a:t>Stella Drgová</a:t>
            </a:r>
            <a:endParaRPr lang="cs-CZ" dirty="0">
              <a:solidFill>
                <a:schemeClr val="bg1"/>
              </a:solidFill>
            </a:endParaRPr>
          </a:p>
        </p:txBody>
      </p:sp>
      <p:sp>
        <p:nvSpPr>
          <p:cNvPr id="4" name="TextovéPole 3"/>
          <p:cNvSpPr txBox="1"/>
          <p:nvPr/>
        </p:nvSpPr>
        <p:spPr>
          <a:xfrm>
            <a:off x="251520" y="179348"/>
            <a:ext cx="8640960" cy="400110"/>
          </a:xfrm>
          <a:prstGeom prst="rect">
            <a:avLst/>
          </a:prstGeom>
          <a:noFill/>
        </p:spPr>
        <p:txBody>
          <a:bodyPr wrap="square" rtlCol="0">
            <a:spAutoFit/>
          </a:bodyPr>
          <a:lstStyle/>
          <a:p>
            <a:pPr algn="ctr"/>
            <a:r>
              <a:rPr lang="cs-CZ" sz="2000" spc="600" smtClean="0">
                <a:solidFill>
                  <a:schemeClr val="bg1"/>
                </a:solidFill>
              </a:rPr>
              <a:t>Volná tvorba- tempera</a:t>
            </a:r>
            <a:endParaRPr lang="cs-CZ" sz="2000" spc="600">
              <a:solidFill>
                <a:schemeClr val="bg1"/>
              </a:solidFill>
            </a:endParaRPr>
          </a:p>
        </p:txBody>
      </p:sp>
    </p:spTree>
    <p:extLst>
      <p:ext uri="{BB962C8B-B14F-4D97-AF65-F5344CB8AC3E}">
        <p14:creationId xmlns:p14="http://schemas.microsoft.com/office/powerpoint/2010/main" val="4190093391"/>
      </p:ext>
    </p:extLst>
  </p:cSld>
  <p:clrMapOvr>
    <a:masterClrMapping/>
  </p:clrMapOvr>
  <p:transition spd="slow" advTm="6000">
    <p:cove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649" y="549000"/>
            <a:ext cx="8110702"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a:solidFill>
                  <a:schemeClr val="bg1"/>
                </a:solidFill>
              </a:rPr>
              <a:t>autor K</a:t>
            </a:r>
            <a:r>
              <a:rPr lang="cs-CZ" dirty="0" smtClean="0">
                <a:solidFill>
                  <a:schemeClr val="bg1"/>
                </a:solidFill>
              </a:rPr>
              <a:t>ateřina Kobylková</a:t>
            </a:r>
            <a:endParaRPr lang="cs-CZ" dirty="0">
              <a:solidFill>
                <a:schemeClr val="bg1"/>
              </a:solidFill>
            </a:endParaRPr>
          </a:p>
        </p:txBody>
      </p:sp>
      <p:sp>
        <p:nvSpPr>
          <p:cNvPr id="4" name="TextovéPole 3"/>
          <p:cNvSpPr txBox="1"/>
          <p:nvPr/>
        </p:nvSpPr>
        <p:spPr>
          <a:xfrm>
            <a:off x="251520" y="179348"/>
            <a:ext cx="8640960" cy="400110"/>
          </a:xfrm>
          <a:prstGeom prst="rect">
            <a:avLst/>
          </a:prstGeom>
          <a:noFill/>
        </p:spPr>
        <p:txBody>
          <a:bodyPr wrap="square" rtlCol="0">
            <a:spAutoFit/>
          </a:bodyPr>
          <a:lstStyle/>
          <a:p>
            <a:pPr algn="ctr"/>
            <a:r>
              <a:rPr lang="cs-CZ" sz="2000" spc="600" smtClean="0">
                <a:solidFill>
                  <a:schemeClr val="bg1"/>
                </a:solidFill>
              </a:rPr>
              <a:t>Volná tvorba- tempera</a:t>
            </a:r>
            <a:endParaRPr lang="cs-CZ" sz="2000" spc="600">
              <a:solidFill>
                <a:schemeClr val="bg1"/>
              </a:solidFill>
            </a:endParaRPr>
          </a:p>
        </p:txBody>
      </p:sp>
    </p:spTree>
    <p:extLst>
      <p:ext uri="{BB962C8B-B14F-4D97-AF65-F5344CB8AC3E}">
        <p14:creationId xmlns:p14="http://schemas.microsoft.com/office/powerpoint/2010/main" val="3574184062"/>
      </p:ext>
    </p:extLst>
  </p:cSld>
  <p:clrMapOvr>
    <a:masterClrMapping/>
  </p:clrMapOvr>
  <p:transition spd="slow" advTm="6000">
    <p:cove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662" y="549000"/>
            <a:ext cx="8112676"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a:solidFill>
                  <a:schemeClr val="bg1"/>
                </a:solidFill>
              </a:rPr>
              <a:t>autor </a:t>
            </a:r>
            <a:r>
              <a:rPr lang="cs-CZ" smtClean="0">
                <a:solidFill>
                  <a:schemeClr val="bg1"/>
                </a:solidFill>
              </a:rPr>
              <a:t>Iva Zettlitzová</a:t>
            </a:r>
            <a:endParaRPr lang="cs-CZ">
              <a:solidFill>
                <a:schemeClr val="bg1"/>
              </a:solidFill>
            </a:endParaRPr>
          </a:p>
        </p:txBody>
      </p:sp>
      <p:sp>
        <p:nvSpPr>
          <p:cNvPr id="4" name="TextovéPole 3"/>
          <p:cNvSpPr txBox="1"/>
          <p:nvPr/>
        </p:nvSpPr>
        <p:spPr>
          <a:xfrm>
            <a:off x="251520" y="179348"/>
            <a:ext cx="8640960" cy="400110"/>
          </a:xfrm>
          <a:prstGeom prst="rect">
            <a:avLst/>
          </a:prstGeom>
          <a:noFill/>
        </p:spPr>
        <p:txBody>
          <a:bodyPr wrap="square" rtlCol="0">
            <a:spAutoFit/>
          </a:bodyPr>
          <a:lstStyle/>
          <a:p>
            <a:pPr algn="ctr"/>
            <a:r>
              <a:rPr lang="cs-CZ" sz="2000" spc="600" smtClean="0">
                <a:solidFill>
                  <a:schemeClr val="bg1"/>
                </a:solidFill>
              </a:rPr>
              <a:t>Volná tvorba- tempera</a:t>
            </a:r>
            <a:endParaRPr lang="cs-CZ" sz="2000" spc="600">
              <a:solidFill>
                <a:schemeClr val="bg1"/>
              </a:solidFill>
            </a:endParaRPr>
          </a:p>
        </p:txBody>
      </p:sp>
    </p:spTree>
    <p:extLst>
      <p:ext uri="{BB962C8B-B14F-4D97-AF65-F5344CB8AC3E}">
        <p14:creationId xmlns:p14="http://schemas.microsoft.com/office/powerpoint/2010/main" val="192720386"/>
      </p:ext>
    </p:extLst>
  </p:cSld>
  <p:clrMapOvr>
    <a:masterClrMapping/>
  </p:clrMapOvr>
  <p:transition spd="slow" advTm="6000">
    <p:cove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a:solidFill>
                  <a:schemeClr val="bg1"/>
                </a:solidFill>
              </a:rPr>
              <a:t>autor </a:t>
            </a:r>
            <a:r>
              <a:rPr lang="cs-CZ" smtClean="0">
                <a:solidFill>
                  <a:schemeClr val="bg1"/>
                </a:solidFill>
              </a:rPr>
              <a:t>Kristýna Runčáková</a:t>
            </a:r>
            <a:endParaRPr lang="cs-CZ">
              <a:solidFill>
                <a:schemeClr val="bg1"/>
              </a:solidFill>
            </a:endParaRPr>
          </a:p>
        </p:txBody>
      </p:sp>
      <p:sp>
        <p:nvSpPr>
          <p:cNvPr id="4" name="TextovéPole 3"/>
          <p:cNvSpPr txBox="1"/>
          <p:nvPr/>
        </p:nvSpPr>
        <p:spPr>
          <a:xfrm>
            <a:off x="251520" y="179348"/>
            <a:ext cx="8640960" cy="400110"/>
          </a:xfrm>
          <a:prstGeom prst="rect">
            <a:avLst/>
          </a:prstGeom>
          <a:noFill/>
        </p:spPr>
        <p:txBody>
          <a:bodyPr wrap="square" rtlCol="0">
            <a:spAutoFit/>
          </a:bodyPr>
          <a:lstStyle/>
          <a:p>
            <a:pPr algn="ctr"/>
            <a:r>
              <a:rPr lang="cs-CZ" sz="2000" spc="600" smtClean="0">
                <a:solidFill>
                  <a:schemeClr val="bg1"/>
                </a:solidFill>
              </a:rPr>
              <a:t>Geometrická kompozice - tempera</a:t>
            </a:r>
            <a:endParaRPr lang="cs-CZ" sz="2000" spc="600">
              <a:solidFill>
                <a:schemeClr val="bg1"/>
              </a:solidFill>
            </a:endParaRPr>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998" y="549000"/>
            <a:ext cx="8230004" cy="5760000"/>
          </a:xfrm>
          <a:prstGeom prst="rect">
            <a:avLst/>
          </a:prstGeom>
        </p:spPr>
      </p:pic>
    </p:spTree>
    <p:extLst>
      <p:ext uri="{BB962C8B-B14F-4D97-AF65-F5344CB8AC3E}">
        <p14:creationId xmlns:p14="http://schemas.microsoft.com/office/powerpoint/2010/main" val="939823742"/>
      </p:ext>
    </p:extLst>
  </p:cSld>
  <p:clrMapOvr>
    <a:masterClrMapping/>
  </p:clrMapOvr>
  <p:transition spd="slow" advTm="6000">
    <p:cover/>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sharpenSoften amount="5000"/>
                    </a14:imgEffect>
                    <a14:imgEffect>
                      <a14:brightnessContrast contrast="11000"/>
                    </a14:imgEffect>
                  </a14:imgLayer>
                </a14:imgProps>
              </a:ext>
              <a:ext uri="{28A0092B-C50C-407E-A947-70E740481C1C}">
                <a14:useLocalDpi xmlns:a14="http://schemas.microsoft.com/office/drawing/2010/main"/>
              </a:ext>
            </a:extLst>
          </a:blip>
          <a:stretch>
            <a:fillRect/>
          </a:stretch>
        </p:blipFill>
        <p:spPr>
          <a:xfrm>
            <a:off x="269778" y="549000"/>
            <a:ext cx="8604444" cy="5760000"/>
          </a:xfrm>
          <a:prstGeom prst="rect">
            <a:avLst/>
          </a:prstGeom>
        </p:spPr>
      </p:pic>
    </p:spTree>
    <p:extLst>
      <p:ext uri="{BB962C8B-B14F-4D97-AF65-F5344CB8AC3E}">
        <p14:creationId xmlns:p14="http://schemas.microsoft.com/office/powerpoint/2010/main" val="805425345"/>
      </p:ext>
    </p:extLst>
  </p:cSld>
  <p:clrMapOvr>
    <a:masterClrMapping/>
  </p:clrMapOvr>
  <p:transition spd="slow" advTm="6000">
    <p:cove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720840"/>
            <a:ext cx="7344816" cy="3416320"/>
          </a:xfrm>
          <a:prstGeom prst="rect">
            <a:avLst/>
          </a:prstGeom>
          <a:noFill/>
        </p:spPr>
        <p:txBody>
          <a:bodyPr wrap="square" rtlCol="0">
            <a:spAutoFit/>
          </a:bodyPr>
          <a:lstStyle/>
          <a:p>
            <a:r>
              <a:rPr lang="cs-CZ" sz="3600" smtClean="0"/>
              <a:t>Když mají žáci hotový zadaný úkol, mohou si v závěru vyučování nakreslit obrázek dle vlastní chuti. </a:t>
            </a:r>
          </a:p>
          <a:p>
            <a:r>
              <a:rPr lang="cs-CZ" sz="3600" smtClean="0"/>
              <a:t>Iva Zettlitzová paní učitelku pravidelně překvapuje tím, co dokáže s tužkou vyčarovat téměř v rekordním čase… </a:t>
            </a:r>
            <a:endParaRPr lang="cs-CZ" sz="3600"/>
          </a:p>
        </p:txBody>
      </p:sp>
    </p:spTree>
    <p:extLst>
      <p:ext uri="{BB962C8B-B14F-4D97-AF65-F5344CB8AC3E}">
        <p14:creationId xmlns:p14="http://schemas.microsoft.com/office/powerpoint/2010/main" val="107706947"/>
      </p:ext>
    </p:extLst>
  </p:cSld>
  <p:clrMapOvr>
    <a:masterClrMapping/>
  </p:clrMapOvr>
  <p:transition spd="slow" advTm="8000">
    <p:randomBar dir="vert"/>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251520" y="549320"/>
            <a:ext cx="4089508" cy="5760000"/>
          </a:xfrm>
          <a:prstGeom prst="rect">
            <a:avLst/>
          </a:prstGeom>
        </p:spPr>
      </p:pic>
      <p:pic>
        <p:nvPicPr>
          <p:cNvPr id="3" name="Obrázek 2"/>
          <p:cNvPicPr>
            <a:picLocks noChangeAspect="1"/>
          </p:cNvPicPr>
          <p:nvPr/>
        </p:nvPicPr>
        <p:blipFill>
          <a:blip r:embed="rId4" cstate="email">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a:ext>
            </a:extLst>
          </a:blip>
          <a:stretch>
            <a:fillRect/>
          </a:stretch>
        </p:blipFill>
        <p:spPr>
          <a:xfrm>
            <a:off x="4802566" y="549320"/>
            <a:ext cx="4089914" cy="5760000"/>
          </a:xfrm>
          <a:prstGeom prst="rect">
            <a:avLst/>
          </a:prstGeom>
        </p:spPr>
      </p:pic>
      <p:sp>
        <p:nvSpPr>
          <p:cNvPr id="4" name="TextovéPole 3"/>
          <p:cNvSpPr txBox="1"/>
          <p:nvPr/>
        </p:nvSpPr>
        <p:spPr>
          <a:xfrm>
            <a:off x="3448201" y="6309000"/>
            <a:ext cx="2247603" cy="400110"/>
          </a:xfrm>
          <a:prstGeom prst="rect">
            <a:avLst/>
          </a:prstGeom>
          <a:noFill/>
        </p:spPr>
        <p:txBody>
          <a:bodyPr wrap="none" rtlCol="0">
            <a:spAutoFit/>
          </a:bodyPr>
          <a:lstStyle>
            <a:defPPr>
              <a:defRPr lang="cs-CZ"/>
            </a:defPPr>
            <a:lvl1pPr>
              <a:defRPr sz="2000"/>
            </a:lvl1pPr>
          </a:lstStyle>
          <a:p>
            <a:pPr algn="ctr"/>
            <a:r>
              <a:rPr lang="cs-CZ">
                <a:solidFill>
                  <a:schemeClr val="bg1"/>
                </a:solidFill>
              </a:rPr>
              <a:t>autor </a:t>
            </a:r>
            <a:r>
              <a:rPr lang="cs-CZ" smtClean="0">
                <a:solidFill>
                  <a:schemeClr val="bg1"/>
                </a:solidFill>
              </a:rPr>
              <a:t>Iva Zettlitzová</a:t>
            </a:r>
            <a:endParaRPr lang="cs-CZ">
              <a:solidFill>
                <a:schemeClr val="bg1"/>
              </a:solidFill>
            </a:endParaRPr>
          </a:p>
        </p:txBody>
      </p:sp>
      <p:sp>
        <p:nvSpPr>
          <p:cNvPr id="5" name="TextovéPole 4"/>
          <p:cNvSpPr txBox="1"/>
          <p:nvPr/>
        </p:nvSpPr>
        <p:spPr>
          <a:xfrm>
            <a:off x="3354519" y="179348"/>
            <a:ext cx="2434962" cy="400110"/>
          </a:xfrm>
          <a:prstGeom prst="rect">
            <a:avLst/>
          </a:prstGeom>
          <a:noFill/>
        </p:spPr>
        <p:txBody>
          <a:bodyPr wrap="none" rtlCol="0">
            <a:spAutoFit/>
          </a:bodyPr>
          <a:lstStyle/>
          <a:p>
            <a:r>
              <a:rPr lang="cs-CZ" sz="2000" spc="600" smtClean="0">
                <a:solidFill>
                  <a:schemeClr val="bg1"/>
                </a:solidFill>
              </a:rPr>
              <a:t>Volná tvorba</a:t>
            </a:r>
            <a:endParaRPr lang="cs-CZ" sz="2000" spc="600">
              <a:solidFill>
                <a:schemeClr val="bg1"/>
              </a:solidFill>
            </a:endParaRPr>
          </a:p>
        </p:txBody>
      </p:sp>
    </p:spTree>
    <p:extLst>
      <p:ext uri="{BB962C8B-B14F-4D97-AF65-F5344CB8AC3E}">
        <p14:creationId xmlns:p14="http://schemas.microsoft.com/office/powerpoint/2010/main" val="2415829696"/>
      </p:ext>
    </p:extLst>
  </p:cSld>
  <p:clrMapOvr>
    <a:masterClrMapping/>
  </p:clrMapOvr>
  <p:transition spd="slow" advTm="6000">
    <p:cove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516777" y="549000"/>
            <a:ext cx="8110447" cy="5760000"/>
          </a:xfrm>
          <a:prstGeom prst="rect">
            <a:avLst/>
          </a:prstGeom>
        </p:spPr>
      </p:pic>
      <p:sp>
        <p:nvSpPr>
          <p:cNvPr id="4" name="TextovéPole 3"/>
          <p:cNvSpPr txBox="1"/>
          <p:nvPr/>
        </p:nvSpPr>
        <p:spPr>
          <a:xfrm>
            <a:off x="3448201" y="6309000"/>
            <a:ext cx="2247603" cy="400110"/>
          </a:xfrm>
          <a:prstGeom prst="rect">
            <a:avLst/>
          </a:prstGeom>
          <a:noFill/>
        </p:spPr>
        <p:txBody>
          <a:bodyPr wrap="none" rtlCol="0">
            <a:spAutoFit/>
          </a:bodyPr>
          <a:lstStyle>
            <a:defPPr>
              <a:defRPr lang="cs-CZ"/>
            </a:defPPr>
            <a:lvl1pPr>
              <a:defRPr sz="2000"/>
            </a:lvl1pPr>
          </a:lstStyle>
          <a:p>
            <a:pPr algn="ctr"/>
            <a:r>
              <a:rPr lang="cs-CZ">
                <a:solidFill>
                  <a:schemeClr val="bg1"/>
                </a:solidFill>
              </a:rPr>
              <a:t>autor </a:t>
            </a:r>
            <a:r>
              <a:rPr lang="cs-CZ" smtClean="0">
                <a:solidFill>
                  <a:schemeClr val="bg1"/>
                </a:solidFill>
              </a:rPr>
              <a:t>Iva Zettlitzová</a:t>
            </a:r>
            <a:endParaRPr lang="cs-CZ">
              <a:solidFill>
                <a:schemeClr val="bg1"/>
              </a:solidFill>
            </a:endParaRPr>
          </a:p>
        </p:txBody>
      </p:sp>
      <p:sp>
        <p:nvSpPr>
          <p:cNvPr id="5" name="TextovéPole 4"/>
          <p:cNvSpPr txBox="1"/>
          <p:nvPr/>
        </p:nvSpPr>
        <p:spPr>
          <a:xfrm>
            <a:off x="3354519" y="179348"/>
            <a:ext cx="2434962" cy="400110"/>
          </a:xfrm>
          <a:prstGeom prst="rect">
            <a:avLst/>
          </a:prstGeom>
          <a:noFill/>
        </p:spPr>
        <p:txBody>
          <a:bodyPr wrap="none" rtlCol="0">
            <a:spAutoFit/>
          </a:bodyPr>
          <a:lstStyle/>
          <a:p>
            <a:r>
              <a:rPr lang="cs-CZ" sz="2000" spc="600" smtClean="0">
                <a:solidFill>
                  <a:schemeClr val="bg1"/>
                </a:solidFill>
              </a:rPr>
              <a:t>Volná tvorba</a:t>
            </a:r>
            <a:endParaRPr lang="cs-CZ" sz="2000" spc="600">
              <a:solidFill>
                <a:schemeClr val="bg1"/>
              </a:solidFill>
            </a:endParaRPr>
          </a:p>
        </p:txBody>
      </p:sp>
    </p:spTree>
    <p:extLst>
      <p:ext uri="{BB962C8B-B14F-4D97-AF65-F5344CB8AC3E}">
        <p14:creationId xmlns:p14="http://schemas.microsoft.com/office/powerpoint/2010/main" val="1841162504"/>
      </p:ext>
    </p:extLst>
  </p:cSld>
  <p:clrMapOvr>
    <a:masterClrMapping/>
  </p:clrMapOvr>
  <p:transition spd="slow" advTm="6000">
    <p:cove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516930" y="549000"/>
            <a:ext cx="8110141" cy="5760000"/>
          </a:xfrm>
          <a:prstGeom prst="rect">
            <a:avLst/>
          </a:prstGeom>
        </p:spPr>
      </p:pic>
      <p:sp>
        <p:nvSpPr>
          <p:cNvPr id="3" name="TextovéPole 2"/>
          <p:cNvSpPr txBox="1"/>
          <p:nvPr/>
        </p:nvSpPr>
        <p:spPr>
          <a:xfrm>
            <a:off x="3448201" y="6309000"/>
            <a:ext cx="2247603" cy="400110"/>
          </a:xfrm>
          <a:prstGeom prst="rect">
            <a:avLst/>
          </a:prstGeom>
          <a:noFill/>
        </p:spPr>
        <p:txBody>
          <a:bodyPr wrap="none" rtlCol="0">
            <a:spAutoFit/>
          </a:bodyPr>
          <a:lstStyle>
            <a:defPPr>
              <a:defRPr lang="cs-CZ"/>
            </a:defPPr>
            <a:lvl1pPr>
              <a:defRPr sz="2000"/>
            </a:lvl1pPr>
          </a:lstStyle>
          <a:p>
            <a:pPr algn="ctr"/>
            <a:r>
              <a:rPr lang="cs-CZ" dirty="0">
                <a:solidFill>
                  <a:schemeClr val="bg1"/>
                </a:solidFill>
              </a:rPr>
              <a:t>autor </a:t>
            </a:r>
            <a:r>
              <a:rPr lang="cs-CZ" dirty="0" smtClean="0">
                <a:solidFill>
                  <a:schemeClr val="bg1"/>
                </a:solidFill>
              </a:rPr>
              <a:t>Iva Zettlitzová</a:t>
            </a:r>
            <a:endParaRPr lang="cs-CZ" dirty="0">
              <a:solidFill>
                <a:schemeClr val="bg1"/>
              </a:solidFill>
            </a:endParaRPr>
          </a:p>
        </p:txBody>
      </p:sp>
      <p:sp>
        <p:nvSpPr>
          <p:cNvPr id="4" name="TextovéPole 3"/>
          <p:cNvSpPr txBox="1"/>
          <p:nvPr/>
        </p:nvSpPr>
        <p:spPr>
          <a:xfrm>
            <a:off x="3354519" y="179348"/>
            <a:ext cx="2434962" cy="400110"/>
          </a:xfrm>
          <a:prstGeom prst="rect">
            <a:avLst/>
          </a:prstGeom>
          <a:noFill/>
        </p:spPr>
        <p:txBody>
          <a:bodyPr wrap="none" rtlCol="0">
            <a:spAutoFit/>
          </a:bodyPr>
          <a:lstStyle/>
          <a:p>
            <a:r>
              <a:rPr lang="cs-CZ" sz="2000" spc="600" dirty="0" smtClean="0">
                <a:solidFill>
                  <a:schemeClr val="bg1"/>
                </a:solidFill>
              </a:rPr>
              <a:t>Volná tvorba</a:t>
            </a:r>
            <a:endParaRPr lang="cs-CZ" sz="2000" spc="600" dirty="0">
              <a:solidFill>
                <a:schemeClr val="bg1"/>
              </a:solidFill>
            </a:endParaRPr>
          </a:p>
        </p:txBody>
      </p:sp>
    </p:spTree>
    <p:extLst>
      <p:ext uri="{BB962C8B-B14F-4D97-AF65-F5344CB8AC3E}">
        <p14:creationId xmlns:p14="http://schemas.microsoft.com/office/powerpoint/2010/main" val="98563333"/>
      </p:ext>
    </p:extLst>
  </p:cSld>
  <p:clrMapOvr>
    <a:masterClrMapping/>
  </p:clrMapOvr>
  <p:transition spd="slow" advTm="6000">
    <p:cove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5340" y="549000"/>
            <a:ext cx="4073321" cy="5760000"/>
          </a:xfrm>
          <a:prstGeom prst="rect">
            <a:avLst/>
          </a:prstGeom>
        </p:spPr>
      </p:pic>
      <p:sp>
        <p:nvSpPr>
          <p:cNvPr id="5" name="TextovéPole 4"/>
          <p:cNvSpPr txBox="1"/>
          <p:nvPr/>
        </p:nvSpPr>
        <p:spPr>
          <a:xfrm>
            <a:off x="3354519" y="179348"/>
            <a:ext cx="2434962" cy="400110"/>
          </a:xfrm>
          <a:prstGeom prst="rect">
            <a:avLst/>
          </a:prstGeom>
          <a:noFill/>
        </p:spPr>
        <p:txBody>
          <a:bodyPr wrap="none" rtlCol="0">
            <a:spAutoFit/>
          </a:bodyPr>
          <a:lstStyle/>
          <a:p>
            <a:r>
              <a:rPr lang="cs-CZ" sz="2000" spc="600" dirty="0" smtClean="0">
                <a:solidFill>
                  <a:schemeClr val="bg1"/>
                </a:solidFill>
              </a:rPr>
              <a:t>Volná tvorba</a:t>
            </a:r>
            <a:endParaRPr lang="cs-CZ" sz="2000" spc="600" dirty="0">
              <a:solidFill>
                <a:schemeClr val="bg1"/>
              </a:solidFill>
            </a:endParaRPr>
          </a:p>
        </p:txBody>
      </p:sp>
      <p:sp>
        <p:nvSpPr>
          <p:cNvPr id="6" name="TextovéPole 5"/>
          <p:cNvSpPr txBox="1"/>
          <p:nvPr/>
        </p:nvSpPr>
        <p:spPr>
          <a:xfrm>
            <a:off x="3448201" y="6309000"/>
            <a:ext cx="2247603" cy="400110"/>
          </a:xfrm>
          <a:prstGeom prst="rect">
            <a:avLst/>
          </a:prstGeom>
          <a:noFill/>
        </p:spPr>
        <p:txBody>
          <a:bodyPr wrap="none" rtlCol="0">
            <a:spAutoFit/>
          </a:bodyPr>
          <a:lstStyle>
            <a:defPPr>
              <a:defRPr lang="cs-CZ"/>
            </a:defPPr>
            <a:lvl1pPr>
              <a:defRPr sz="2000"/>
            </a:lvl1pPr>
          </a:lstStyle>
          <a:p>
            <a:pPr algn="ctr"/>
            <a:r>
              <a:rPr lang="cs-CZ" dirty="0">
                <a:solidFill>
                  <a:schemeClr val="bg1"/>
                </a:solidFill>
              </a:rPr>
              <a:t>autor </a:t>
            </a:r>
            <a:r>
              <a:rPr lang="cs-CZ" dirty="0" smtClean="0">
                <a:solidFill>
                  <a:schemeClr val="bg1"/>
                </a:solidFill>
              </a:rPr>
              <a:t>Iva Zettlitzová</a:t>
            </a:r>
            <a:endParaRPr lang="cs-CZ" dirty="0">
              <a:solidFill>
                <a:schemeClr val="bg1"/>
              </a:solidFill>
            </a:endParaRPr>
          </a:p>
        </p:txBody>
      </p:sp>
    </p:spTree>
    <p:extLst>
      <p:ext uri="{BB962C8B-B14F-4D97-AF65-F5344CB8AC3E}">
        <p14:creationId xmlns:p14="http://schemas.microsoft.com/office/powerpoint/2010/main" val="978051350"/>
      </p:ext>
    </p:extLst>
  </p:cSld>
  <p:clrMapOvr>
    <a:masterClrMapping/>
  </p:clrMapOvr>
  <p:transition spd="slow" advTm="6000">
    <p:cove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166843"/>
            <a:ext cx="7344816" cy="4524315"/>
          </a:xfrm>
          <a:prstGeom prst="rect">
            <a:avLst/>
          </a:prstGeom>
          <a:noFill/>
        </p:spPr>
        <p:txBody>
          <a:bodyPr wrap="square" rtlCol="0">
            <a:spAutoFit/>
          </a:bodyPr>
          <a:lstStyle/>
          <a:p>
            <a:r>
              <a:rPr lang="cs-CZ" sz="3600" smtClean="0"/>
              <a:t>Zamysleli jste se někdy nad tím, jak vypadá fantastický svět, o němž přemýšlí nebo který si představují děti? </a:t>
            </a:r>
          </a:p>
          <a:p>
            <a:r>
              <a:rPr lang="cs-CZ" sz="3600" smtClean="0"/>
              <a:t>Dnes večer vás čeká neobvyklý zážitek, již za chvíli se podíváte hned do několika fantastických dětských světů najednou… </a:t>
            </a:r>
            <a:endParaRPr lang="cs-CZ" sz="3600"/>
          </a:p>
        </p:txBody>
      </p:sp>
    </p:spTree>
    <p:extLst>
      <p:ext uri="{BB962C8B-B14F-4D97-AF65-F5344CB8AC3E}">
        <p14:creationId xmlns:p14="http://schemas.microsoft.com/office/powerpoint/2010/main" val="4012411492"/>
      </p:ext>
    </p:extLst>
  </p:cSld>
  <p:clrMapOvr>
    <a:masterClrMapping/>
  </p:clrMapOvr>
  <p:transition spd="slow" advTm="9000">
    <p:randomBar dir="vert"/>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788" y="549000"/>
            <a:ext cx="8112425" cy="5760000"/>
          </a:xfrm>
          <a:prstGeom prst="rect">
            <a:avLst/>
          </a:prstGeom>
        </p:spPr>
      </p:pic>
      <p:sp>
        <p:nvSpPr>
          <p:cNvPr id="6" name="TextovéPole 5"/>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autorky Stella </a:t>
            </a:r>
            <a:r>
              <a:rPr lang="cs-CZ" dirty="0"/>
              <a:t>Drgová a Christine </a:t>
            </a:r>
            <a:r>
              <a:rPr lang="cs-CZ" dirty="0" err="1"/>
              <a:t>Skopková</a:t>
            </a:r>
            <a:endParaRPr lang="cs-CZ" dirty="0"/>
          </a:p>
        </p:txBody>
      </p:sp>
      <p:sp>
        <p:nvSpPr>
          <p:cNvPr id="7" name="TextovéPole 6"/>
          <p:cNvSpPr txBox="1"/>
          <p:nvPr/>
        </p:nvSpPr>
        <p:spPr>
          <a:xfrm>
            <a:off x="515895" y="148890"/>
            <a:ext cx="8112210" cy="400110"/>
          </a:xfrm>
          <a:prstGeom prst="rect">
            <a:avLst/>
          </a:prstGeom>
          <a:noFill/>
        </p:spPr>
        <p:txBody>
          <a:bodyPr wrap="square" rtlCol="0">
            <a:spAutoFit/>
          </a:bodyPr>
          <a:lstStyle>
            <a:defPPr>
              <a:defRPr lang="cs-CZ"/>
            </a:defPPr>
            <a:lvl1pPr>
              <a:defRPr sz="2000"/>
            </a:lvl1pPr>
          </a:lstStyle>
          <a:p>
            <a:pPr algn="ctr"/>
            <a:r>
              <a:rPr lang="cs-CZ" smtClean="0">
                <a:solidFill>
                  <a:schemeClr val="bg1"/>
                </a:solidFill>
              </a:rPr>
              <a:t>Krásná Afrika</a:t>
            </a:r>
            <a:endParaRPr lang="cs-CZ">
              <a:solidFill>
                <a:schemeClr val="bg1"/>
              </a:solidFill>
            </a:endParaRPr>
          </a:p>
        </p:txBody>
      </p:sp>
    </p:spTree>
    <p:extLst>
      <p:ext uri="{BB962C8B-B14F-4D97-AF65-F5344CB8AC3E}">
        <p14:creationId xmlns:p14="http://schemas.microsoft.com/office/powerpoint/2010/main" val="3672191972"/>
      </p:ext>
    </p:extLst>
  </p:cSld>
  <p:clrMapOvr>
    <a:masterClrMapping/>
  </p:clrMapOvr>
  <p:transition spd="slow" advTm="8000">
    <p:cove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000" y="549000"/>
            <a:ext cx="8136000"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smtClean="0"/>
              <a:t>autor Barbora Ožanová</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defRPr sz="2000"/>
            </a:lvl1pPr>
          </a:lstStyle>
          <a:p>
            <a:pPr algn="ctr"/>
            <a:r>
              <a:rPr lang="cs-CZ" smtClean="0"/>
              <a:t>Svět barev</a:t>
            </a:r>
            <a:endParaRPr lang="cs-CZ"/>
          </a:p>
        </p:txBody>
      </p:sp>
    </p:spTree>
    <p:extLst>
      <p:ext uri="{BB962C8B-B14F-4D97-AF65-F5344CB8AC3E}">
        <p14:creationId xmlns:p14="http://schemas.microsoft.com/office/powerpoint/2010/main" val="1459174992"/>
      </p:ext>
    </p:extLst>
  </p:cSld>
  <p:clrMapOvr>
    <a:masterClrMapping/>
  </p:clrMapOvr>
  <p:transition spd="slow" advTm="8000">
    <p:cove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842" y="549000"/>
            <a:ext cx="8112317"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autoři Jakub </a:t>
            </a:r>
            <a:r>
              <a:rPr lang="cs-CZ" dirty="0"/>
              <a:t>Malík a Dominik </a:t>
            </a:r>
            <a:r>
              <a:rPr lang="cs-CZ" dirty="0" err="1"/>
              <a:t>Pasz</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a:t>Růžový vesmír</a:t>
            </a:r>
          </a:p>
        </p:txBody>
      </p:sp>
    </p:spTree>
    <p:extLst>
      <p:ext uri="{BB962C8B-B14F-4D97-AF65-F5344CB8AC3E}">
        <p14:creationId xmlns:p14="http://schemas.microsoft.com/office/powerpoint/2010/main" val="899083502"/>
      </p:ext>
    </p:extLst>
  </p:cSld>
  <p:clrMapOvr>
    <a:masterClrMapping/>
  </p:clrMapOvr>
  <p:transition spd="slow" advTm="8000">
    <p:cove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440" y="549000"/>
            <a:ext cx="8111121"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David </a:t>
            </a:r>
            <a:r>
              <a:rPr lang="cs-CZ" dirty="0"/>
              <a:t>Exner</a:t>
            </a: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Na návštěvě u </a:t>
            </a:r>
            <a:r>
              <a:rPr lang="cs-CZ" dirty="0" err="1"/>
              <a:t>Simpsnů</a:t>
            </a:r>
            <a:endParaRPr lang="cs-CZ" dirty="0"/>
          </a:p>
        </p:txBody>
      </p:sp>
    </p:spTree>
    <p:extLst>
      <p:ext uri="{BB962C8B-B14F-4D97-AF65-F5344CB8AC3E}">
        <p14:creationId xmlns:p14="http://schemas.microsoft.com/office/powerpoint/2010/main" val="3170292349"/>
      </p:ext>
    </p:extLst>
  </p:cSld>
  <p:clrMapOvr>
    <a:masterClrMapping/>
  </p:clrMapOvr>
  <p:transition spd="slow" advTm="6000">
    <p:cover/>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bg>
      <p:bgPr>
        <a:solidFill>
          <a:srgbClr val="602E04"/>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7214" y="549000"/>
            <a:ext cx="8109573"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Pavel </a:t>
            </a:r>
            <a:r>
              <a:rPr lang="cs-CZ" dirty="0"/>
              <a:t>Kunc</a:t>
            </a: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Můj barevný svět</a:t>
            </a:r>
            <a:endParaRPr lang="cs-CZ" dirty="0"/>
          </a:p>
        </p:txBody>
      </p:sp>
    </p:spTree>
    <p:extLst>
      <p:ext uri="{BB962C8B-B14F-4D97-AF65-F5344CB8AC3E}">
        <p14:creationId xmlns:p14="http://schemas.microsoft.com/office/powerpoint/2010/main" val="963240404"/>
      </p:ext>
    </p:extLst>
  </p:cSld>
  <p:clrMapOvr>
    <a:masterClrMapping/>
  </p:clrMapOvr>
  <p:transition spd="slow" advTm="8000">
    <p:cover/>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bg>
      <p:bgPr>
        <a:solidFill>
          <a:srgbClr val="602E04"/>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3609320"/>
            <a:ext cx="4033333" cy="270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8680"/>
            <a:ext cx="4033333" cy="270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52024" y="3609320"/>
            <a:ext cx="4033333" cy="270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52811" y="548680"/>
            <a:ext cx="4032546" cy="270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299" y="548680"/>
            <a:ext cx="4033333" cy="2700000"/>
          </a:xfrm>
          <a:prstGeom prst="rect">
            <a:avLst/>
          </a:prstGeom>
        </p:spPr>
      </p:pic>
    </p:spTree>
    <p:extLst>
      <p:ext uri="{BB962C8B-B14F-4D97-AF65-F5344CB8AC3E}">
        <p14:creationId xmlns:p14="http://schemas.microsoft.com/office/powerpoint/2010/main" val="3666821795"/>
      </p:ext>
    </p:extLst>
  </p:cSld>
  <p:clrMapOvr>
    <a:masterClrMapping/>
  </p:clrMapOvr>
  <p:transition spd="slow" advTm="8000">
    <p:cover/>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bg>
      <p:bgPr>
        <a:solidFill>
          <a:srgbClr val="602E04"/>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63" y="549000"/>
            <a:ext cx="8604475" cy="5760000"/>
          </a:xfrm>
          <a:prstGeom prst="rect">
            <a:avLst/>
          </a:prstGeom>
        </p:spPr>
      </p:pic>
      <p:sp>
        <p:nvSpPr>
          <p:cNvPr id="3" name="TextovéPole 2"/>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Rizikové pracoviště :o)</a:t>
            </a:r>
            <a:endParaRPr lang="cs-CZ" dirty="0"/>
          </a:p>
        </p:txBody>
      </p:sp>
    </p:spTree>
    <p:extLst>
      <p:ext uri="{BB962C8B-B14F-4D97-AF65-F5344CB8AC3E}">
        <p14:creationId xmlns:p14="http://schemas.microsoft.com/office/powerpoint/2010/main" val="3525904774"/>
      </p:ext>
    </p:extLst>
  </p:cSld>
  <p:clrMapOvr>
    <a:masterClrMapping/>
  </p:clrMapOvr>
  <p:transition spd="slow" advTm="6000">
    <p:cover/>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bg>
      <p:bgPr>
        <a:solidFill>
          <a:srgbClr val="238D55"/>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5842" y="549000"/>
            <a:ext cx="8112317" cy="5760000"/>
          </a:xfrm>
          <a:prstGeom prst="rect">
            <a:avLst/>
          </a:prstGeom>
        </p:spPr>
      </p:pic>
      <p:sp>
        <p:nvSpPr>
          <p:cNvPr id="16" name="TextovéPole 15"/>
          <p:cNvSpPr txBox="1"/>
          <p:nvPr/>
        </p:nvSpPr>
        <p:spPr>
          <a:xfrm>
            <a:off x="515896" y="6309000"/>
            <a:ext cx="8112210" cy="707886"/>
          </a:xfrm>
          <a:prstGeom prst="rect">
            <a:avLst/>
          </a:prstGeom>
          <a:noFill/>
        </p:spPr>
        <p:txBody>
          <a:bodyPr wrap="square" rtlCol="0">
            <a:spAutoFit/>
          </a:bodyPr>
          <a:lstStyle>
            <a:defPPr>
              <a:defRPr lang="cs-CZ"/>
            </a:defPPr>
            <a:lvl1pPr>
              <a:defRPr sz="2000"/>
            </a:lvl1pPr>
          </a:lstStyle>
          <a:p>
            <a:pPr algn="ctr"/>
            <a:r>
              <a:rPr lang="cs-CZ" dirty="0" smtClean="0"/>
              <a:t>autor Jan Holuša</a:t>
            </a:r>
          </a:p>
          <a:p>
            <a:pPr algn="ctr"/>
            <a:endParaRPr lang="cs-CZ" dirty="0"/>
          </a:p>
        </p:txBody>
      </p:sp>
      <p:sp>
        <p:nvSpPr>
          <p:cNvPr id="17" name="TextovéPole 16"/>
          <p:cNvSpPr txBox="1"/>
          <p:nvPr/>
        </p:nvSpPr>
        <p:spPr>
          <a:xfrm>
            <a:off x="515895" y="148890"/>
            <a:ext cx="8112210" cy="400110"/>
          </a:xfrm>
          <a:prstGeom prst="rect">
            <a:avLst/>
          </a:prstGeom>
          <a:noFill/>
        </p:spPr>
        <p:txBody>
          <a:bodyPr wrap="square" rtlCol="0">
            <a:spAutoFit/>
          </a:bodyPr>
          <a:lstStyle>
            <a:defPPr>
              <a:defRPr lang="cs-CZ"/>
            </a:defPPr>
            <a:lvl1pPr>
              <a:defRPr sz="2000"/>
            </a:lvl1pPr>
          </a:lstStyle>
          <a:p>
            <a:pPr algn="ctr"/>
            <a:r>
              <a:rPr lang="cs-CZ" smtClean="0"/>
              <a:t>Planeta mimo mísu</a:t>
            </a:r>
            <a:endParaRPr lang="cs-CZ"/>
          </a:p>
        </p:txBody>
      </p:sp>
    </p:spTree>
    <p:extLst>
      <p:ext uri="{BB962C8B-B14F-4D97-AF65-F5344CB8AC3E}">
        <p14:creationId xmlns:p14="http://schemas.microsoft.com/office/powerpoint/2010/main" val="2377470921"/>
      </p:ext>
    </p:extLst>
  </p:cSld>
  <p:clrMapOvr>
    <a:masterClrMapping/>
  </p:clrMapOvr>
  <p:transition spd="slow" advTm="8000">
    <p:cover/>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bg>
      <p:bgPr>
        <a:solidFill>
          <a:srgbClr val="425222"/>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232" y="549000"/>
            <a:ext cx="8111537"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Michal </a:t>
            </a:r>
            <a:r>
              <a:rPr lang="cs-CZ" dirty="0"/>
              <a:t>Pleva</a:t>
            </a: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t>Stará budoucnost</a:t>
            </a:r>
            <a:endParaRPr lang="cs-CZ"/>
          </a:p>
        </p:txBody>
      </p:sp>
    </p:spTree>
    <p:extLst>
      <p:ext uri="{BB962C8B-B14F-4D97-AF65-F5344CB8AC3E}">
        <p14:creationId xmlns:p14="http://schemas.microsoft.com/office/powerpoint/2010/main" val="541206012"/>
      </p:ext>
    </p:extLst>
  </p:cSld>
  <p:clrMapOvr>
    <a:masterClrMapping/>
  </p:clrMapOvr>
  <p:transition spd="slow" advTm="8000">
    <p:cover/>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0" y="549000"/>
            <a:ext cx="8112000"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Kateřina </a:t>
            </a:r>
            <a:r>
              <a:rPr lang="cs-CZ" dirty="0"/>
              <a:t>Kobylková</a:t>
            </a: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t>Zázračný svět</a:t>
            </a:r>
            <a:endParaRPr lang="cs-CZ"/>
          </a:p>
        </p:txBody>
      </p:sp>
    </p:spTree>
    <p:extLst>
      <p:ext uri="{BB962C8B-B14F-4D97-AF65-F5344CB8AC3E}">
        <p14:creationId xmlns:p14="http://schemas.microsoft.com/office/powerpoint/2010/main" val="905982602"/>
      </p:ext>
    </p:extLst>
  </p:cSld>
  <p:clrMapOvr>
    <a:masterClrMapping/>
  </p:clrMapOvr>
  <p:transition spd="slow" advTm="8000">
    <p:cover/>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444" y="548640"/>
            <a:ext cx="8135112" cy="576072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smtClean="0"/>
              <a:t>autor Veronika Nováková</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defRPr sz="2000"/>
            </a:lvl1pPr>
          </a:lstStyle>
          <a:p>
            <a:pPr algn="ctr"/>
            <a:r>
              <a:rPr lang="cs-CZ" smtClean="0"/>
              <a:t>Letní vánoce</a:t>
            </a:r>
            <a:endParaRPr lang="cs-CZ"/>
          </a:p>
        </p:txBody>
      </p:sp>
    </p:spTree>
    <p:extLst>
      <p:ext uri="{BB962C8B-B14F-4D97-AF65-F5344CB8AC3E}">
        <p14:creationId xmlns:p14="http://schemas.microsoft.com/office/powerpoint/2010/main" val="2402288765"/>
      </p:ext>
    </p:extLst>
  </p:cSld>
  <p:clrMapOvr>
    <a:masterClrMapping/>
  </p:clrMapOvr>
  <p:transition spd="slow" advTm="8000">
    <p:cover/>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875" y="549000"/>
            <a:ext cx="8112251"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smtClean="0"/>
              <a:t>autor Iva Zettlitzová</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defRPr sz="2000"/>
            </a:lvl1pPr>
          </a:lstStyle>
          <a:p>
            <a:pPr algn="ctr"/>
            <a:r>
              <a:rPr lang="cs-CZ" smtClean="0"/>
              <a:t>Vodní svět</a:t>
            </a:r>
            <a:endParaRPr lang="cs-CZ"/>
          </a:p>
        </p:txBody>
      </p:sp>
    </p:spTree>
    <p:extLst>
      <p:ext uri="{BB962C8B-B14F-4D97-AF65-F5344CB8AC3E}">
        <p14:creationId xmlns:p14="http://schemas.microsoft.com/office/powerpoint/2010/main" val="268383906"/>
      </p:ext>
    </p:extLst>
  </p:cSld>
  <p:clrMapOvr>
    <a:masterClrMapping/>
  </p:clrMapOvr>
  <p:transition spd="slow" advTm="8000">
    <p:cover/>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120" y="549000"/>
            <a:ext cx="8111761" cy="5760000"/>
          </a:xfrm>
          <a:prstGeom prst="rect">
            <a:avLst/>
          </a:prstGeom>
        </p:spPr>
      </p:pic>
      <p:sp>
        <p:nvSpPr>
          <p:cNvPr id="4" name="TextovéPole 3"/>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Lenka </a:t>
            </a:r>
            <a:r>
              <a:rPr lang="cs-CZ" dirty="0"/>
              <a:t>Ježová</a:t>
            </a:r>
          </a:p>
        </p:txBody>
      </p:sp>
      <p:sp>
        <p:nvSpPr>
          <p:cNvPr id="5" name="TextovéPole 4"/>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Svět módy a nákupů</a:t>
            </a:r>
            <a:endParaRPr lang="cs-CZ" dirty="0"/>
          </a:p>
        </p:txBody>
      </p:sp>
    </p:spTree>
    <p:extLst>
      <p:ext uri="{BB962C8B-B14F-4D97-AF65-F5344CB8AC3E}">
        <p14:creationId xmlns:p14="http://schemas.microsoft.com/office/powerpoint/2010/main" val="3280829123"/>
      </p:ext>
    </p:extLst>
  </p:cSld>
  <p:clrMapOvr>
    <a:masterClrMapping/>
  </p:clrMapOvr>
  <p:transition spd="slow" advTm="8000">
    <p:cover/>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308" y="549000"/>
            <a:ext cx="8111384"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Michal </a:t>
            </a:r>
            <a:r>
              <a:rPr lang="cs-CZ" dirty="0"/>
              <a:t>Poledník</a:t>
            </a: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t>Počítačový svět</a:t>
            </a:r>
            <a:endParaRPr lang="cs-CZ"/>
          </a:p>
        </p:txBody>
      </p:sp>
    </p:spTree>
    <p:extLst>
      <p:ext uri="{BB962C8B-B14F-4D97-AF65-F5344CB8AC3E}">
        <p14:creationId xmlns:p14="http://schemas.microsoft.com/office/powerpoint/2010/main" val="1021432102"/>
      </p:ext>
    </p:extLst>
  </p:cSld>
  <p:clrMapOvr>
    <a:masterClrMapping/>
  </p:clrMapOvr>
  <p:transition spd="slow" advTm="6000">
    <p:cover/>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697" y="549000"/>
            <a:ext cx="8110607"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autorky Zuzana </a:t>
            </a:r>
            <a:r>
              <a:rPr lang="cs-CZ" dirty="0"/>
              <a:t>Poláková a Kristýna </a:t>
            </a:r>
            <a:r>
              <a:rPr lang="cs-CZ" dirty="0" err="1"/>
              <a:t>Runčáková</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err="1" smtClean="0"/>
              <a:t>Čokojízda</a:t>
            </a:r>
            <a:endParaRPr lang="cs-CZ"/>
          </a:p>
        </p:txBody>
      </p:sp>
    </p:spTree>
    <p:extLst>
      <p:ext uri="{BB962C8B-B14F-4D97-AF65-F5344CB8AC3E}">
        <p14:creationId xmlns:p14="http://schemas.microsoft.com/office/powerpoint/2010/main" val="887830597"/>
      </p:ext>
    </p:extLst>
  </p:cSld>
  <p:clrMapOvr>
    <a:masterClrMapping/>
  </p:clrMapOvr>
  <p:transition spd="slow" advTm="8000">
    <p:cover/>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ovéPole 2"/>
          <p:cNvSpPr txBox="1"/>
          <p:nvPr/>
        </p:nvSpPr>
        <p:spPr>
          <a:xfrm>
            <a:off x="515896" y="6309000"/>
            <a:ext cx="8112210" cy="707886"/>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Pavel </a:t>
            </a:r>
            <a:r>
              <a:rPr lang="cs-CZ" dirty="0"/>
              <a:t>Ožana</a:t>
            </a:r>
          </a:p>
          <a:p>
            <a:endParaRPr lang="cs-CZ"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8457" y="549000"/>
            <a:ext cx="8127086" cy="5760000"/>
          </a:xfrm>
          <a:prstGeom prst="rect">
            <a:avLst/>
          </a:prstGeom>
        </p:spPr>
      </p:pic>
      <p:sp>
        <p:nvSpPr>
          <p:cNvPr id="5" name="TextovéPole 4"/>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t>Můj svět </a:t>
            </a:r>
            <a:r>
              <a:rPr lang="cs-CZ" err="1"/>
              <a:t>Harryho</a:t>
            </a:r>
            <a:r>
              <a:rPr lang="cs-CZ"/>
              <a:t> </a:t>
            </a:r>
            <a:r>
              <a:rPr lang="cs-CZ" err="1"/>
              <a:t>Pottera</a:t>
            </a:r>
            <a:endParaRPr lang="cs-CZ"/>
          </a:p>
        </p:txBody>
      </p:sp>
    </p:spTree>
    <p:extLst>
      <p:ext uri="{BB962C8B-B14F-4D97-AF65-F5344CB8AC3E}">
        <p14:creationId xmlns:p14="http://schemas.microsoft.com/office/powerpoint/2010/main" val="2470459797"/>
      </p:ext>
    </p:extLst>
  </p:cSld>
  <p:clrMapOvr>
    <a:masterClrMapping/>
  </p:clrMapOvr>
  <p:transition spd="slow" advTm="8000">
    <p:cover/>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275" y="549000"/>
            <a:ext cx="8111450"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defRPr sz="2000"/>
            </a:lvl1pPr>
          </a:lstStyle>
          <a:p>
            <a:pPr algn="ctr"/>
            <a:r>
              <a:rPr lang="cs-CZ" dirty="0" smtClean="0"/>
              <a:t>autoři Jan a Jiří Vaňkovi</a:t>
            </a:r>
            <a:endParaRPr lang="cs-CZ" dirty="0"/>
          </a:p>
        </p:txBody>
      </p:sp>
      <p:sp>
        <p:nvSpPr>
          <p:cNvPr id="4" name="TextovéPole 3"/>
          <p:cNvSpPr txBox="1"/>
          <p:nvPr/>
        </p:nvSpPr>
        <p:spPr>
          <a:xfrm>
            <a:off x="517402" y="149492"/>
            <a:ext cx="8112210" cy="400110"/>
          </a:xfrm>
          <a:prstGeom prst="rect">
            <a:avLst/>
          </a:prstGeom>
          <a:noFill/>
        </p:spPr>
        <p:txBody>
          <a:bodyPr wrap="square" rtlCol="0">
            <a:spAutoFit/>
          </a:bodyPr>
          <a:lstStyle>
            <a:defPPr>
              <a:defRPr lang="cs-CZ"/>
            </a:defPPr>
            <a:lvl1pPr>
              <a:defRPr sz="2000"/>
            </a:lvl1pPr>
          </a:lstStyle>
          <a:p>
            <a:pPr algn="ctr"/>
            <a:r>
              <a:rPr lang="cs-CZ" smtClean="0"/>
              <a:t>Země snů</a:t>
            </a:r>
            <a:endParaRPr lang="cs-CZ"/>
          </a:p>
        </p:txBody>
      </p:sp>
    </p:spTree>
    <p:extLst>
      <p:ext uri="{BB962C8B-B14F-4D97-AF65-F5344CB8AC3E}">
        <p14:creationId xmlns:p14="http://schemas.microsoft.com/office/powerpoint/2010/main" val="2042684074"/>
      </p:ext>
    </p:extLst>
  </p:cSld>
  <p:clrMapOvr>
    <a:masterClrMapping/>
  </p:clrMapOvr>
  <p:transition spd="slow" advTm="8000">
    <p:cover/>
  </p:transition>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6377" y="549000"/>
            <a:ext cx="8112346"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Stella </a:t>
            </a:r>
            <a:r>
              <a:rPr lang="cs-CZ" dirty="0"/>
              <a:t>Zettlitzová</a:t>
            </a: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t>Můj slaďoučký svět</a:t>
            </a:r>
            <a:endParaRPr lang="cs-CZ"/>
          </a:p>
        </p:txBody>
      </p:sp>
    </p:spTree>
    <p:extLst>
      <p:ext uri="{BB962C8B-B14F-4D97-AF65-F5344CB8AC3E}">
        <p14:creationId xmlns:p14="http://schemas.microsoft.com/office/powerpoint/2010/main" val="4222952026"/>
      </p:ext>
    </p:extLst>
  </p:cSld>
  <p:clrMapOvr>
    <a:masterClrMapping/>
  </p:clrMapOvr>
  <p:transition spd="slow" advTm="8000">
    <p:cover/>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621" y="549000"/>
            <a:ext cx="8110758"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Kryštof </a:t>
            </a:r>
            <a:r>
              <a:rPr lang="cs-CZ" dirty="0"/>
              <a:t>Sladký</a:t>
            </a: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t>Multimediální svět</a:t>
            </a:r>
            <a:endParaRPr lang="cs-CZ"/>
          </a:p>
        </p:txBody>
      </p:sp>
    </p:spTree>
    <p:extLst>
      <p:ext uri="{BB962C8B-B14F-4D97-AF65-F5344CB8AC3E}">
        <p14:creationId xmlns:p14="http://schemas.microsoft.com/office/powerpoint/2010/main" val="274827260"/>
      </p:ext>
    </p:extLst>
  </p:cSld>
  <p:clrMapOvr>
    <a:masterClrMapping/>
  </p:clrMapOvr>
  <p:transition spd="slow" advTm="8000">
    <p:cove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bg>
      <p:bgPr>
        <a:solidFill>
          <a:srgbClr val="F73F0D"/>
        </a:solidFill>
        <a:effectLst/>
      </p:bgPr>
    </p:bg>
    <p:spTree>
      <p:nvGrpSpPr>
        <p:cNvPr id="1" name=""/>
        <p:cNvGrpSpPr/>
        <p:nvPr/>
      </p:nvGrpSpPr>
      <p:grpSpPr>
        <a:xfrm>
          <a:off x="0" y="0"/>
          <a:ext cx="0" cy="0"/>
          <a:chOff x="0" y="0"/>
          <a:chExt cx="0" cy="0"/>
        </a:xfrm>
      </p:grpSpPr>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Vojtěch Halada</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err="1" smtClean="0"/>
              <a:t>Pyro</a:t>
            </a:r>
            <a:r>
              <a:rPr lang="cs-CZ" smtClean="0"/>
              <a:t>-planet</a:t>
            </a:r>
            <a:endParaRPr lang="cs-CZ"/>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8654" y="549000"/>
            <a:ext cx="7986692" cy="5760000"/>
          </a:xfrm>
          <a:prstGeom prst="rect">
            <a:avLst/>
          </a:prstGeom>
        </p:spPr>
      </p:pic>
    </p:spTree>
    <p:extLst>
      <p:ext uri="{BB962C8B-B14F-4D97-AF65-F5344CB8AC3E}">
        <p14:creationId xmlns:p14="http://schemas.microsoft.com/office/powerpoint/2010/main" val="637047122"/>
      </p:ext>
    </p:extLst>
  </p:cSld>
  <p:clrMapOvr>
    <a:masterClrMapping/>
  </p:clrMapOvr>
  <p:transition spd="slow" advTm="8000">
    <p:cover/>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autoři Vít </a:t>
            </a:r>
            <a:r>
              <a:rPr lang="cs-CZ" dirty="0" err="1" smtClean="0"/>
              <a:t>Peichl</a:t>
            </a:r>
            <a:r>
              <a:rPr lang="cs-CZ" dirty="0" smtClean="0"/>
              <a:t> a Zdeněk Tomis</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err="1" smtClean="0"/>
              <a:t>Exoplaneta</a:t>
            </a:r>
            <a:r>
              <a:rPr lang="cs-CZ" smtClean="0"/>
              <a:t> smrti a zmaru inspirovaná školou</a:t>
            </a:r>
            <a:endParaRPr lang="cs-CZ"/>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742" y="549000"/>
            <a:ext cx="8110516" cy="5760000"/>
          </a:xfrm>
          <a:prstGeom prst="rect">
            <a:avLst/>
          </a:prstGeom>
        </p:spPr>
      </p:pic>
    </p:spTree>
    <p:extLst>
      <p:ext uri="{BB962C8B-B14F-4D97-AF65-F5344CB8AC3E}">
        <p14:creationId xmlns:p14="http://schemas.microsoft.com/office/powerpoint/2010/main" val="1838330015"/>
      </p:ext>
    </p:extLst>
  </p:cSld>
  <p:clrMapOvr>
    <a:masterClrMapping/>
  </p:clrMapOvr>
  <p:transition spd="slow" advTm="8000">
    <p:cover/>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Ferdinand Buchta</a:t>
            </a:r>
            <a:endParaRPr lang="cs-CZ" dirty="0"/>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t>Fantasy středověk</a:t>
            </a:r>
            <a:endParaRPr lang="cs-CZ"/>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9400" y="549000"/>
            <a:ext cx="8245201" cy="5760000"/>
          </a:xfrm>
          <a:prstGeom prst="rect">
            <a:avLst/>
          </a:prstGeom>
        </p:spPr>
      </p:pic>
    </p:spTree>
    <p:extLst>
      <p:ext uri="{BB962C8B-B14F-4D97-AF65-F5344CB8AC3E}">
        <p14:creationId xmlns:p14="http://schemas.microsoft.com/office/powerpoint/2010/main" val="2314212912"/>
      </p:ext>
    </p:extLst>
  </p:cSld>
  <p:clrMapOvr>
    <a:masterClrMapping/>
  </p:clrMapOvr>
  <p:transition spd="slow" advTm="8000">
    <p:cover/>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274838"/>
            <a:ext cx="7344816" cy="2308324"/>
          </a:xfrm>
          <a:prstGeom prst="rect">
            <a:avLst/>
          </a:prstGeom>
          <a:noFill/>
        </p:spPr>
        <p:txBody>
          <a:bodyPr wrap="square" rtlCol="0">
            <a:spAutoFit/>
          </a:bodyPr>
          <a:lstStyle/>
          <a:p>
            <a:r>
              <a:rPr lang="cs-CZ" sz="3600" dirty="0" smtClean="0"/>
              <a:t>Pomocí roztíraného suchého pastelu jsme zkoušeli vystihnout, jak vypadá  tvář v zamlženém zrcadle, podívejte se, jak se nám to povedlo…</a:t>
            </a:r>
            <a:endParaRPr lang="cs-CZ" sz="3600" dirty="0"/>
          </a:p>
        </p:txBody>
      </p:sp>
    </p:spTree>
    <p:extLst>
      <p:ext uri="{BB962C8B-B14F-4D97-AF65-F5344CB8AC3E}">
        <p14:creationId xmlns:p14="http://schemas.microsoft.com/office/powerpoint/2010/main" val="109958975"/>
      </p:ext>
    </p:extLst>
  </p:cSld>
  <p:clrMapOvr>
    <a:masterClrMapping/>
  </p:clrMapOvr>
  <p:transition spd="slow" advTm="6000">
    <p:randomBar dir="vert"/>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51520" y="6309000"/>
            <a:ext cx="3904268"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solidFill>
                  <a:schemeClr val="tx1"/>
                </a:solidFill>
              </a:rPr>
              <a:t>autor Jakub Malík</a:t>
            </a:r>
            <a:endParaRPr lang="cs-CZ" dirty="0">
              <a:solidFill>
                <a:schemeClr val="tx1"/>
              </a:solidFill>
            </a:endParaRP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32040" y="549320"/>
            <a:ext cx="3940776"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9320"/>
            <a:ext cx="3904268" cy="5760000"/>
          </a:xfrm>
          <a:prstGeom prst="rect">
            <a:avLst/>
          </a:prstGeom>
        </p:spPr>
      </p:pic>
      <p:sp>
        <p:nvSpPr>
          <p:cNvPr id="5" name="TextovéPole 4"/>
          <p:cNvSpPr txBox="1"/>
          <p:nvPr/>
        </p:nvSpPr>
        <p:spPr>
          <a:xfrm>
            <a:off x="4932040" y="6309000"/>
            <a:ext cx="3904268"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Barbora </a:t>
            </a:r>
            <a:r>
              <a:rPr lang="cs-CZ" dirty="0" smtClean="0">
                <a:solidFill>
                  <a:schemeClr val="tx1"/>
                </a:solidFill>
              </a:rPr>
              <a:t>Ožanová</a:t>
            </a:r>
            <a:endParaRPr lang="cs-CZ" dirty="0">
              <a:solidFill>
                <a:schemeClr val="tx1"/>
              </a:solidFill>
            </a:endParaRPr>
          </a:p>
        </p:txBody>
      </p:sp>
      <p:sp>
        <p:nvSpPr>
          <p:cNvPr id="6" name="TextovéPole 5"/>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Odraz v zrcadle – suchý pastel</a:t>
            </a:r>
            <a:endParaRPr lang="cs-CZ">
              <a:solidFill>
                <a:schemeClr val="tx1"/>
              </a:solidFill>
            </a:endParaRPr>
          </a:p>
        </p:txBody>
      </p:sp>
    </p:spTree>
    <p:extLst>
      <p:ext uri="{BB962C8B-B14F-4D97-AF65-F5344CB8AC3E}">
        <p14:creationId xmlns:p14="http://schemas.microsoft.com/office/powerpoint/2010/main" val="1513152313"/>
      </p:ext>
    </p:extLst>
  </p:cSld>
  <p:clrMapOvr>
    <a:masterClrMapping/>
  </p:clrMapOvr>
  <p:transition spd="slow" advTm="6000">
    <p:cover/>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51520" y="6309000"/>
            <a:ext cx="417600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Stella </a:t>
            </a:r>
            <a:r>
              <a:rPr lang="cs-CZ" dirty="0" smtClean="0">
                <a:solidFill>
                  <a:schemeClr val="tx1"/>
                </a:solidFill>
              </a:rPr>
              <a:t>Drgová</a:t>
            </a:r>
            <a:endParaRPr lang="cs-CZ" dirty="0">
              <a:solidFill>
                <a:schemeClr val="tx1"/>
              </a:solidFill>
            </a:endParaRPr>
          </a:p>
        </p:txBody>
      </p:sp>
      <p:pic>
        <p:nvPicPr>
          <p:cNvPr id="4" name="Obrázek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23877" y="549000"/>
            <a:ext cx="4248000" cy="5760000"/>
          </a:xfrm>
          <a:prstGeom prst="rect">
            <a:avLst/>
          </a:prstGeom>
        </p:spPr>
      </p:pic>
      <p:pic>
        <p:nvPicPr>
          <p:cNvPr id="5" name="Obrázek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1520" y="549000"/>
            <a:ext cx="4176000" cy="5760000"/>
          </a:xfrm>
          <a:prstGeom prst="rect">
            <a:avLst/>
          </a:prstGeom>
        </p:spPr>
      </p:pic>
      <p:sp>
        <p:nvSpPr>
          <p:cNvPr id="7" name="TextovéPole 6"/>
          <p:cNvSpPr txBox="1"/>
          <p:nvPr/>
        </p:nvSpPr>
        <p:spPr>
          <a:xfrm>
            <a:off x="4653451" y="6309000"/>
            <a:ext cx="417600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Iva </a:t>
            </a:r>
            <a:r>
              <a:rPr lang="cs-CZ" dirty="0" smtClean="0">
                <a:solidFill>
                  <a:schemeClr val="tx1"/>
                </a:solidFill>
              </a:rPr>
              <a:t>Zettlitzová</a:t>
            </a:r>
            <a:endParaRPr lang="cs-CZ" dirty="0">
              <a:solidFill>
                <a:schemeClr val="tx1"/>
              </a:solidFill>
            </a:endParaRPr>
          </a:p>
        </p:txBody>
      </p:sp>
      <p:sp>
        <p:nvSpPr>
          <p:cNvPr id="8" name="TextovéPole 7"/>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Odraz v zrcadle – suchý pastel</a:t>
            </a:r>
            <a:endParaRPr lang="cs-CZ">
              <a:solidFill>
                <a:schemeClr val="tx1"/>
              </a:solidFill>
            </a:endParaRPr>
          </a:p>
        </p:txBody>
      </p:sp>
    </p:spTree>
    <p:extLst>
      <p:ext uri="{BB962C8B-B14F-4D97-AF65-F5344CB8AC3E}">
        <p14:creationId xmlns:p14="http://schemas.microsoft.com/office/powerpoint/2010/main" val="1196274057"/>
      </p:ext>
    </p:extLst>
  </p:cSld>
  <p:clrMapOvr>
    <a:masterClrMapping/>
  </p:clrMapOvr>
  <p:transition spd="slow" advTm="6000">
    <p:cover/>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dirty="0" smtClean="0"/>
              <a:t>V dějinách výtvarné kultury jsme si povídali o počátcích umělecké tvorby,  zkusili jsme se vžít do pravěkých malířů a navrhli jsme vlastní jeskynní malbu…</a:t>
            </a:r>
            <a:endParaRPr lang="cs-CZ" sz="3600" dirty="0"/>
          </a:p>
        </p:txBody>
      </p:sp>
    </p:spTree>
    <p:extLst>
      <p:ext uri="{BB962C8B-B14F-4D97-AF65-F5344CB8AC3E}">
        <p14:creationId xmlns:p14="http://schemas.microsoft.com/office/powerpoint/2010/main" val="683391803"/>
      </p:ext>
    </p:extLst>
  </p:cSld>
  <p:clrMapOvr>
    <a:masterClrMapping/>
  </p:clrMapOvr>
  <p:transition spd="slow" advTm="6000">
    <p:randomBar dir="vert"/>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0595" y="549000"/>
            <a:ext cx="8062810" cy="5760000"/>
          </a:xfrm>
          <a:prstGeom prst="rect">
            <a:avLst/>
          </a:prstGeom>
        </p:spPr>
      </p:pic>
      <p:sp>
        <p:nvSpPr>
          <p:cNvPr id="6" name="TextovéPole 5"/>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Ferdinand </a:t>
            </a:r>
            <a:r>
              <a:rPr lang="cs-CZ" dirty="0" smtClean="0">
                <a:solidFill>
                  <a:schemeClr val="tx1"/>
                </a:solidFill>
              </a:rPr>
              <a:t>Buchta</a:t>
            </a:r>
            <a:endParaRPr lang="cs-CZ" dirty="0">
              <a:solidFill>
                <a:schemeClr val="tx1"/>
              </a:solidFill>
            </a:endParaRPr>
          </a:p>
        </p:txBody>
      </p:sp>
      <p:sp>
        <p:nvSpPr>
          <p:cNvPr id="7" name="TextovéPole 6"/>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Pravěká jeskynní malba - tempera</a:t>
            </a:r>
            <a:endParaRPr lang="cs-CZ">
              <a:solidFill>
                <a:schemeClr val="tx1"/>
              </a:solidFill>
            </a:endParaRPr>
          </a:p>
        </p:txBody>
      </p:sp>
    </p:spTree>
    <p:extLst>
      <p:ext uri="{BB962C8B-B14F-4D97-AF65-F5344CB8AC3E}">
        <p14:creationId xmlns:p14="http://schemas.microsoft.com/office/powerpoint/2010/main" val="2435677830"/>
      </p:ext>
    </p:extLst>
  </p:cSld>
  <p:clrMapOvr>
    <a:masterClrMapping/>
  </p:clrMapOvr>
  <p:transition spd="slow" advTm="6000">
    <p:cover/>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367" y="549000"/>
            <a:ext cx="8115267"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solidFill>
                  <a:schemeClr val="tx1"/>
                </a:solidFill>
              </a:rPr>
              <a:t>autorky </a:t>
            </a:r>
            <a:r>
              <a:rPr lang="cs-CZ" dirty="0">
                <a:solidFill>
                  <a:schemeClr val="tx1"/>
                </a:solidFill>
              </a:rPr>
              <a:t>Christine </a:t>
            </a:r>
            <a:r>
              <a:rPr lang="cs-CZ" dirty="0" err="1" smtClean="0">
                <a:solidFill>
                  <a:schemeClr val="tx1"/>
                </a:solidFill>
              </a:rPr>
              <a:t>Skopková</a:t>
            </a:r>
            <a:r>
              <a:rPr lang="cs-CZ" dirty="0" smtClean="0">
                <a:solidFill>
                  <a:schemeClr val="tx1"/>
                </a:solidFill>
              </a:rPr>
              <a:t> a Stella Drgová</a:t>
            </a:r>
            <a:endParaRPr lang="cs-CZ" dirty="0">
              <a:solidFill>
                <a:schemeClr val="tx1"/>
              </a:solidFill>
            </a:endParaRP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Pravěká jeskynní malba - tempera</a:t>
            </a:r>
            <a:endParaRPr lang="cs-CZ">
              <a:solidFill>
                <a:schemeClr val="tx1"/>
              </a:solidFill>
            </a:endParaRPr>
          </a:p>
        </p:txBody>
      </p:sp>
    </p:spTree>
    <p:extLst>
      <p:ext uri="{BB962C8B-B14F-4D97-AF65-F5344CB8AC3E}">
        <p14:creationId xmlns:p14="http://schemas.microsoft.com/office/powerpoint/2010/main" val="2752360734"/>
      </p:ext>
    </p:extLst>
  </p:cSld>
  <p:clrMapOvr>
    <a:masterClrMapping/>
  </p:clrMapOvr>
  <p:transition spd="slow" advTm="6000">
    <p:cover/>
  </p:transition>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158" y="549000"/>
            <a:ext cx="8033684"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solidFill>
                  <a:schemeClr val="tx1"/>
                </a:solidFill>
              </a:rPr>
              <a:t>autork</a:t>
            </a:r>
            <a:r>
              <a:rPr lang="cs-CZ" dirty="0">
                <a:solidFill>
                  <a:schemeClr val="tx1"/>
                </a:solidFill>
              </a:rPr>
              <a:t>y</a:t>
            </a:r>
            <a:r>
              <a:rPr lang="cs-CZ" dirty="0" smtClean="0">
                <a:solidFill>
                  <a:schemeClr val="tx1"/>
                </a:solidFill>
              </a:rPr>
              <a:t> </a:t>
            </a:r>
            <a:r>
              <a:rPr lang="cs-CZ" dirty="0">
                <a:solidFill>
                  <a:schemeClr val="tx1"/>
                </a:solidFill>
              </a:rPr>
              <a:t>Kateřina </a:t>
            </a:r>
            <a:r>
              <a:rPr lang="cs-CZ" dirty="0" smtClean="0">
                <a:solidFill>
                  <a:schemeClr val="tx1"/>
                </a:solidFill>
              </a:rPr>
              <a:t>Kobylková a Iva Zettlitzová</a:t>
            </a:r>
            <a:endParaRPr lang="cs-CZ" dirty="0">
              <a:solidFill>
                <a:schemeClr val="tx1"/>
              </a:solidFill>
            </a:endParaRP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Pravěká jeskynní malba - tempera</a:t>
            </a:r>
            <a:endParaRPr lang="cs-CZ">
              <a:solidFill>
                <a:schemeClr val="tx1"/>
              </a:solidFill>
            </a:endParaRPr>
          </a:p>
        </p:txBody>
      </p:sp>
    </p:spTree>
    <p:extLst>
      <p:ext uri="{BB962C8B-B14F-4D97-AF65-F5344CB8AC3E}">
        <p14:creationId xmlns:p14="http://schemas.microsoft.com/office/powerpoint/2010/main" val="4283464038"/>
      </p:ext>
    </p:extLst>
  </p:cSld>
  <p:clrMapOvr>
    <a:masterClrMapping/>
  </p:clrMapOvr>
  <p:transition spd="slow" advTm="6000">
    <p:cover/>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824" y="549000"/>
            <a:ext cx="8282353" cy="5760000"/>
          </a:xfrm>
          <a:prstGeom prst="rect">
            <a:avLst/>
          </a:prstGeom>
        </p:spPr>
      </p:pic>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Kryštof </a:t>
            </a:r>
            <a:r>
              <a:rPr lang="cs-CZ" dirty="0" smtClean="0">
                <a:solidFill>
                  <a:schemeClr val="tx1"/>
                </a:solidFill>
              </a:rPr>
              <a:t>Sladký</a:t>
            </a:r>
            <a:endParaRPr lang="cs-CZ" dirty="0">
              <a:solidFill>
                <a:schemeClr val="tx1"/>
              </a:solidFill>
            </a:endParaRPr>
          </a:p>
        </p:txBody>
      </p:sp>
      <p:sp>
        <p:nvSpPr>
          <p:cNvPr id="4" name="TextovéPole 3"/>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Pravěká jeskynní malba - tempera</a:t>
            </a:r>
            <a:endParaRPr lang="cs-CZ">
              <a:solidFill>
                <a:schemeClr val="tx1"/>
              </a:solidFill>
            </a:endParaRPr>
          </a:p>
        </p:txBody>
      </p:sp>
    </p:spTree>
    <p:extLst>
      <p:ext uri="{BB962C8B-B14F-4D97-AF65-F5344CB8AC3E}">
        <p14:creationId xmlns:p14="http://schemas.microsoft.com/office/powerpoint/2010/main" val="652574836"/>
      </p:ext>
    </p:extLst>
  </p:cSld>
  <p:clrMapOvr>
    <a:masterClrMapping/>
  </p:clrMapOvr>
  <p:transition spd="slow" advTm="6000">
    <p:cover/>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16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16274" y="548680"/>
            <a:ext cx="416000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501328"/>
            <a:ext cx="4159745"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16016" y="3501328"/>
            <a:ext cx="4160258" cy="2880000"/>
          </a:xfrm>
          <a:prstGeom prst="rect">
            <a:avLst/>
          </a:prstGeom>
        </p:spPr>
      </p:pic>
      <p:sp>
        <p:nvSpPr>
          <p:cNvPr id="6" name="TextovéPole 5"/>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solidFill>
                  <a:schemeClr val="tx1"/>
                </a:solidFill>
              </a:rPr>
              <a:t>autorky </a:t>
            </a:r>
            <a:r>
              <a:rPr lang="cs-CZ" dirty="0">
                <a:solidFill>
                  <a:schemeClr val="tx1"/>
                </a:solidFill>
              </a:rPr>
              <a:t>Christine </a:t>
            </a:r>
            <a:r>
              <a:rPr lang="cs-CZ" dirty="0" err="1" smtClean="0">
                <a:solidFill>
                  <a:schemeClr val="tx1"/>
                </a:solidFill>
              </a:rPr>
              <a:t>Skopková</a:t>
            </a:r>
            <a:r>
              <a:rPr lang="cs-CZ" dirty="0" smtClean="0">
                <a:solidFill>
                  <a:schemeClr val="tx1"/>
                </a:solidFill>
              </a:rPr>
              <a:t> a Stella Drgová</a:t>
            </a:r>
            <a:endParaRPr lang="cs-CZ" dirty="0">
              <a:solidFill>
                <a:schemeClr val="tx1"/>
              </a:solidFill>
            </a:endParaRPr>
          </a:p>
        </p:txBody>
      </p:sp>
      <p:sp>
        <p:nvSpPr>
          <p:cNvPr id="7" name="TextovéPole 6"/>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Příběh z pravěku – modelování z plastelíny</a:t>
            </a:r>
            <a:endParaRPr lang="cs-CZ">
              <a:solidFill>
                <a:schemeClr val="tx1"/>
              </a:solidFill>
            </a:endParaRPr>
          </a:p>
        </p:txBody>
      </p:sp>
    </p:spTree>
    <p:extLst>
      <p:ext uri="{BB962C8B-B14F-4D97-AF65-F5344CB8AC3E}">
        <p14:creationId xmlns:p14="http://schemas.microsoft.com/office/powerpoint/2010/main" val="4068636578"/>
      </p:ext>
    </p:extLst>
  </p:cSld>
  <p:clrMapOvr>
    <a:masterClrMapping/>
  </p:clrMapOvr>
  <p:transition spd="slow" advTm="8000">
    <p:cover/>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16013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32344" y="549000"/>
            <a:ext cx="4160136"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940" y="3501328"/>
            <a:ext cx="4159712"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32755" y="3501328"/>
            <a:ext cx="4159725" cy="2880000"/>
          </a:xfrm>
          <a:prstGeom prst="rect">
            <a:avLst/>
          </a:prstGeom>
        </p:spPr>
      </p:pic>
      <p:sp>
        <p:nvSpPr>
          <p:cNvPr id="6" name="TextovéPole 5"/>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solidFill>
                  <a:schemeClr val="tx1"/>
                </a:solidFill>
              </a:rPr>
              <a:t>autorky </a:t>
            </a:r>
            <a:r>
              <a:rPr lang="cs-CZ" dirty="0">
                <a:solidFill>
                  <a:schemeClr val="tx1"/>
                </a:solidFill>
              </a:rPr>
              <a:t>Kateřina </a:t>
            </a:r>
            <a:r>
              <a:rPr lang="cs-CZ" dirty="0" smtClean="0">
                <a:solidFill>
                  <a:schemeClr val="tx1"/>
                </a:solidFill>
              </a:rPr>
              <a:t>Kobylková a Iva Zettlitzová</a:t>
            </a:r>
            <a:endParaRPr lang="cs-CZ" dirty="0">
              <a:solidFill>
                <a:schemeClr val="tx1"/>
              </a:solidFill>
            </a:endParaRPr>
          </a:p>
        </p:txBody>
      </p:sp>
      <p:sp>
        <p:nvSpPr>
          <p:cNvPr id="7" name="TextovéPole 6"/>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Život v pravěku – modelování z plastelíny</a:t>
            </a:r>
            <a:endParaRPr lang="cs-CZ">
              <a:solidFill>
                <a:schemeClr val="tx1"/>
              </a:solidFill>
            </a:endParaRPr>
          </a:p>
        </p:txBody>
      </p:sp>
    </p:spTree>
    <p:extLst>
      <p:ext uri="{BB962C8B-B14F-4D97-AF65-F5344CB8AC3E}">
        <p14:creationId xmlns:p14="http://schemas.microsoft.com/office/powerpoint/2010/main" val="1738646606"/>
      </p:ext>
    </p:extLst>
  </p:cSld>
  <p:clrMapOvr>
    <a:masterClrMapping/>
  </p:clrMapOvr>
  <p:transition spd="slow" advTm="8000">
    <p:cover/>
  </p:transition>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899592" y="1720840"/>
            <a:ext cx="7344816" cy="3416320"/>
          </a:xfrm>
          <a:prstGeom prst="rect">
            <a:avLst/>
          </a:prstGeom>
          <a:noFill/>
        </p:spPr>
        <p:txBody>
          <a:bodyPr wrap="square" rtlCol="0">
            <a:spAutoFit/>
          </a:bodyPr>
          <a:lstStyle/>
          <a:p>
            <a:r>
              <a:rPr lang="cs-CZ" sz="3600" dirty="0" smtClean="0"/>
              <a:t>Žáci 3. ročníku již jsou trochu dále       a proto se zabývali řeckým antickým uměním. Udělali paní učitelce velkou radost, protože se jim podařily nakreslit nádherné amfory, ze kterých i vám bude přecházet zrak…</a:t>
            </a:r>
            <a:endParaRPr lang="cs-CZ" sz="3600" dirty="0"/>
          </a:p>
        </p:txBody>
      </p:sp>
    </p:spTree>
    <p:extLst>
      <p:ext uri="{BB962C8B-B14F-4D97-AF65-F5344CB8AC3E}">
        <p14:creationId xmlns:p14="http://schemas.microsoft.com/office/powerpoint/2010/main" val="737412583"/>
      </p:ext>
    </p:extLst>
  </p:cSld>
  <p:clrMapOvr>
    <a:masterClrMapping/>
  </p:clrMapOvr>
  <p:transition spd="slow" advTm="8000">
    <p:randomBar dir="vert"/>
  </p:transition>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5823" y="548680"/>
            <a:ext cx="4130193"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4008" y="548680"/>
            <a:ext cx="4016559" cy="5760000"/>
          </a:xfrm>
          <a:prstGeom prst="rect">
            <a:avLst/>
          </a:prstGeom>
        </p:spPr>
      </p:pic>
      <p:sp>
        <p:nvSpPr>
          <p:cNvPr id="4" name="TextovéPole 3"/>
          <p:cNvSpPr txBox="1"/>
          <p:nvPr/>
        </p:nvSpPr>
        <p:spPr>
          <a:xfrm>
            <a:off x="585822" y="6309000"/>
            <a:ext cx="4058185"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Jan </a:t>
            </a:r>
            <a:r>
              <a:rPr lang="cs-CZ" dirty="0" smtClean="0">
                <a:solidFill>
                  <a:schemeClr val="tx1"/>
                </a:solidFill>
              </a:rPr>
              <a:t>Holuša</a:t>
            </a:r>
            <a:endParaRPr lang="cs-CZ" dirty="0">
              <a:solidFill>
                <a:schemeClr val="tx1"/>
              </a:solidFill>
            </a:endParaRPr>
          </a:p>
        </p:txBody>
      </p:sp>
      <p:sp>
        <p:nvSpPr>
          <p:cNvPr id="5" name="TextovéPole 4"/>
          <p:cNvSpPr txBox="1"/>
          <p:nvPr/>
        </p:nvSpPr>
        <p:spPr>
          <a:xfrm>
            <a:off x="4644008" y="6309000"/>
            <a:ext cx="4016559"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Barbora </a:t>
            </a:r>
            <a:r>
              <a:rPr lang="cs-CZ" dirty="0" smtClean="0">
                <a:solidFill>
                  <a:schemeClr val="tx1"/>
                </a:solidFill>
              </a:rPr>
              <a:t>Ožanová</a:t>
            </a:r>
            <a:endParaRPr lang="cs-CZ" dirty="0">
              <a:solidFill>
                <a:schemeClr val="tx1"/>
              </a:solidFill>
            </a:endParaRPr>
          </a:p>
        </p:txBody>
      </p:sp>
      <p:sp>
        <p:nvSpPr>
          <p:cNvPr id="6" name="TextovéPole 5"/>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Řecká amfora – akvarel a tuš</a:t>
            </a:r>
            <a:endParaRPr lang="cs-CZ">
              <a:solidFill>
                <a:schemeClr val="tx1"/>
              </a:solidFill>
            </a:endParaRPr>
          </a:p>
        </p:txBody>
      </p:sp>
    </p:spTree>
    <p:extLst>
      <p:ext uri="{BB962C8B-B14F-4D97-AF65-F5344CB8AC3E}">
        <p14:creationId xmlns:p14="http://schemas.microsoft.com/office/powerpoint/2010/main" val="1732504126"/>
      </p:ext>
    </p:extLst>
  </p:cSld>
  <p:clrMapOvr>
    <a:masterClrMapping/>
  </p:clrMapOvr>
  <p:transition spd="slow" advTm="6000">
    <p:cover/>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4" name="TextovéPole 3"/>
          <p:cNvSpPr txBox="1"/>
          <p:nvPr/>
        </p:nvSpPr>
        <p:spPr>
          <a:xfrm>
            <a:off x="297791" y="6309000"/>
            <a:ext cx="4058185"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Dominik </a:t>
            </a:r>
            <a:r>
              <a:rPr lang="cs-CZ" dirty="0" err="1" smtClean="0">
                <a:solidFill>
                  <a:schemeClr val="tx1"/>
                </a:solidFill>
              </a:rPr>
              <a:t>Pasz</a:t>
            </a:r>
            <a:endParaRPr lang="cs-CZ" dirty="0">
              <a:solidFill>
                <a:schemeClr val="tx1"/>
              </a:solidFill>
            </a:endParaRPr>
          </a:p>
        </p:txBody>
      </p:sp>
      <p:sp>
        <p:nvSpPr>
          <p:cNvPr id="5" name="TextovéPole 4"/>
          <p:cNvSpPr txBox="1"/>
          <p:nvPr/>
        </p:nvSpPr>
        <p:spPr>
          <a:xfrm>
            <a:off x="4860032" y="6309000"/>
            <a:ext cx="4016559"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David </a:t>
            </a:r>
            <a:r>
              <a:rPr lang="cs-CZ" dirty="0" smtClean="0">
                <a:solidFill>
                  <a:schemeClr val="tx1"/>
                </a:solidFill>
              </a:rPr>
              <a:t>Exner</a:t>
            </a:r>
            <a:endParaRPr lang="cs-CZ" dirty="0">
              <a:solidFill>
                <a:schemeClr val="tx1"/>
              </a:solidFill>
            </a:endParaRPr>
          </a:p>
        </p:txBody>
      </p:sp>
      <p:sp>
        <p:nvSpPr>
          <p:cNvPr id="6" name="TextovéPole 5"/>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Řecká amfora – akvarel a tuš</a:t>
            </a:r>
            <a:endParaRPr lang="cs-CZ">
              <a:solidFill>
                <a:schemeClr val="tx1"/>
              </a:solidFill>
            </a:endParaRPr>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324" y="549000"/>
            <a:ext cx="4090652" cy="576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90156" cy="5760000"/>
          </a:xfrm>
          <a:prstGeom prst="rect">
            <a:avLst/>
          </a:prstGeom>
        </p:spPr>
      </p:pic>
    </p:spTree>
    <p:extLst>
      <p:ext uri="{BB962C8B-B14F-4D97-AF65-F5344CB8AC3E}">
        <p14:creationId xmlns:p14="http://schemas.microsoft.com/office/powerpoint/2010/main" val="2378262904"/>
      </p:ext>
    </p:extLst>
  </p:cSld>
  <p:clrMapOvr>
    <a:masterClrMapping/>
  </p:clrMapOvr>
  <p:transition spd="slow" advTm="6000">
    <p:cover/>
  </p:transition>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4" name="TextovéPole 3"/>
          <p:cNvSpPr txBox="1"/>
          <p:nvPr/>
        </p:nvSpPr>
        <p:spPr>
          <a:xfrm>
            <a:off x="251520" y="6309000"/>
            <a:ext cx="4058185"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Zdeněk </a:t>
            </a:r>
            <a:r>
              <a:rPr lang="cs-CZ" dirty="0" smtClean="0">
                <a:solidFill>
                  <a:schemeClr val="tx1"/>
                </a:solidFill>
              </a:rPr>
              <a:t>Tomis</a:t>
            </a:r>
            <a:endParaRPr lang="cs-CZ" dirty="0">
              <a:solidFill>
                <a:schemeClr val="tx1"/>
              </a:solidFill>
            </a:endParaRPr>
          </a:p>
        </p:txBody>
      </p:sp>
      <p:sp>
        <p:nvSpPr>
          <p:cNvPr id="5" name="TextovéPole 4"/>
          <p:cNvSpPr txBox="1"/>
          <p:nvPr/>
        </p:nvSpPr>
        <p:spPr>
          <a:xfrm>
            <a:off x="4860032" y="6309000"/>
            <a:ext cx="4016559"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Vít </a:t>
            </a:r>
            <a:r>
              <a:rPr lang="cs-CZ" dirty="0" err="1" smtClean="0">
                <a:solidFill>
                  <a:schemeClr val="tx1"/>
                </a:solidFill>
              </a:rPr>
              <a:t>Peichl</a:t>
            </a:r>
            <a:endParaRPr lang="cs-CZ" dirty="0">
              <a:solidFill>
                <a:schemeClr val="tx1"/>
              </a:solidFill>
            </a:endParaRPr>
          </a:p>
        </p:txBody>
      </p:sp>
      <p:sp>
        <p:nvSpPr>
          <p:cNvPr id="6" name="TextovéPole 5"/>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Řecká amfora – akvarel a tuš</a:t>
            </a:r>
            <a:endParaRPr lang="cs-CZ">
              <a:solidFill>
                <a:schemeClr val="tx1"/>
              </a:solidFill>
            </a:endParaRP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319" y="549000"/>
            <a:ext cx="4090657"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3149" y="549000"/>
            <a:ext cx="4089331" cy="5760000"/>
          </a:xfrm>
          <a:prstGeom prst="rect">
            <a:avLst/>
          </a:prstGeom>
        </p:spPr>
      </p:pic>
    </p:spTree>
    <p:extLst>
      <p:ext uri="{BB962C8B-B14F-4D97-AF65-F5344CB8AC3E}">
        <p14:creationId xmlns:p14="http://schemas.microsoft.com/office/powerpoint/2010/main" val="3492260328"/>
      </p:ext>
    </p:extLst>
  </p:cSld>
  <p:clrMapOvr>
    <a:masterClrMapping/>
  </p:clrMapOvr>
  <p:transition spd="slow" advTm="6000">
    <p:cover/>
  </p:transition>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4" name="TextovéPole 3"/>
          <p:cNvSpPr txBox="1"/>
          <p:nvPr/>
        </p:nvSpPr>
        <p:spPr>
          <a:xfrm>
            <a:off x="251520" y="6309000"/>
            <a:ext cx="4058185"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Kristýna </a:t>
            </a:r>
            <a:r>
              <a:rPr lang="cs-CZ" dirty="0" err="1" smtClean="0">
                <a:solidFill>
                  <a:schemeClr val="tx1"/>
                </a:solidFill>
              </a:rPr>
              <a:t>Runčáková</a:t>
            </a:r>
            <a:endParaRPr lang="cs-CZ" dirty="0">
              <a:solidFill>
                <a:schemeClr val="tx1"/>
              </a:solidFill>
            </a:endParaRPr>
          </a:p>
        </p:txBody>
      </p:sp>
      <p:sp>
        <p:nvSpPr>
          <p:cNvPr id="5" name="TextovéPole 4"/>
          <p:cNvSpPr txBox="1"/>
          <p:nvPr/>
        </p:nvSpPr>
        <p:spPr>
          <a:xfrm>
            <a:off x="4875921" y="6309000"/>
            <a:ext cx="4016559"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Zuzana </a:t>
            </a:r>
            <a:r>
              <a:rPr lang="cs-CZ" dirty="0" smtClean="0">
                <a:solidFill>
                  <a:schemeClr val="tx1"/>
                </a:solidFill>
              </a:rPr>
              <a:t>Poláková</a:t>
            </a:r>
            <a:endParaRPr lang="cs-CZ" dirty="0">
              <a:solidFill>
                <a:schemeClr val="tx1"/>
              </a:solidFill>
            </a:endParaRPr>
          </a:p>
        </p:txBody>
      </p:sp>
      <p:sp>
        <p:nvSpPr>
          <p:cNvPr id="6" name="TextovéPole 5"/>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Řecká amfora – akvarel a tuš</a:t>
            </a:r>
            <a:endParaRPr lang="cs-CZ">
              <a:solidFill>
                <a:schemeClr val="tx1"/>
              </a:solidFill>
            </a:endParaRP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89953"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90381" cy="5760000"/>
          </a:xfrm>
          <a:prstGeom prst="rect">
            <a:avLst/>
          </a:prstGeom>
        </p:spPr>
      </p:pic>
    </p:spTree>
    <p:extLst>
      <p:ext uri="{BB962C8B-B14F-4D97-AF65-F5344CB8AC3E}">
        <p14:creationId xmlns:p14="http://schemas.microsoft.com/office/powerpoint/2010/main" val="410759978"/>
      </p:ext>
    </p:extLst>
  </p:cSld>
  <p:clrMapOvr>
    <a:masterClrMapping/>
  </p:clrMapOvr>
  <p:transition spd="slow" advTm="6000">
    <p:cover/>
  </p:transition>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4" name="TextovéPole 3"/>
          <p:cNvSpPr txBox="1"/>
          <p:nvPr/>
        </p:nvSpPr>
        <p:spPr>
          <a:xfrm>
            <a:off x="251520" y="6309000"/>
            <a:ext cx="4058185"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Stella </a:t>
            </a:r>
            <a:r>
              <a:rPr lang="cs-CZ" dirty="0" smtClean="0">
                <a:solidFill>
                  <a:schemeClr val="tx1"/>
                </a:solidFill>
              </a:rPr>
              <a:t>Zettlitzová</a:t>
            </a:r>
            <a:endParaRPr lang="cs-CZ" dirty="0">
              <a:solidFill>
                <a:schemeClr val="tx1"/>
              </a:solidFill>
            </a:endParaRPr>
          </a:p>
        </p:txBody>
      </p:sp>
      <p:sp>
        <p:nvSpPr>
          <p:cNvPr id="5" name="TextovéPole 4"/>
          <p:cNvSpPr txBox="1"/>
          <p:nvPr/>
        </p:nvSpPr>
        <p:spPr>
          <a:xfrm>
            <a:off x="4875921" y="6309000"/>
            <a:ext cx="4016559"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Jan </a:t>
            </a:r>
            <a:r>
              <a:rPr lang="cs-CZ" dirty="0" smtClean="0">
                <a:solidFill>
                  <a:schemeClr val="tx1"/>
                </a:solidFill>
              </a:rPr>
              <a:t>Vaněk</a:t>
            </a:r>
            <a:endParaRPr lang="cs-CZ" dirty="0">
              <a:solidFill>
                <a:schemeClr val="tx1"/>
              </a:solidFill>
            </a:endParaRPr>
          </a:p>
        </p:txBody>
      </p:sp>
      <p:sp>
        <p:nvSpPr>
          <p:cNvPr id="6" name="TextovéPole 5"/>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Řecká amfora – akvarel a tuš</a:t>
            </a:r>
            <a:endParaRPr lang="cs-CZ">
              <a:solidFill>
                <a:schemeClr val="tx1"/>
              </a:solidFill>
            </a:endParaRPr>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90076" cy="576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90760" cy="5760000"/>
          </a:xfrm>
          <a:prstGeom prst="rect">
            <a:avLst/>
          </a:prstGeom>
        </p:spPr>
      </p:pic>
    </p:spTree>
    <p:extLst>
      <p:ext uri="{BB962C8B-B14F-4D97-AF65-F5344CB8AC3E}">
        <p14:creationId xmlns:p14="http://schemas.microsoft.com/office/powerpoint/2010/main" val="2980394318"/>
      </p:ext>
    </p:extLst>
  </p:cSld>
  <p:clrMapOvr>
    <a:masterClrMapping/>
  </p:clrMapOvr>
  <p:transition spd="slow" advTm="6000">
    <p:cover/>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5" name="TextovéPole 4"/>
          <p:cNvSpPr txBox="1"/>
          <p:nvPr/>
        </p:nvSpPr>
        <p:spPr>
          <a:xfrm>
            <a:off x="2563721" y="6309000"/>
            <a:ext cx="4016559"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solidFill>
                  <a:schemeClr val="tx1"/>
                </a:solidFill>
              </a:rPr>
              <a:t>autor Vojtěch </a:t>
            </a:r>
            <a:r>
              <a:rPr lang="cs-CZ" dirty="0" smtClean="0">
                <a:solidFill>
                  <a:schemeClr val="tx1"/>
                </a:solidFill>
              </a:rPr>
              <a:t>Halada</a:t>
            </a:r>
            <a:endParaRPr lang="cs-CZ" dirty="0">
              <a:solidFill>
                <a:schemeClr val="tx1"/>
              </a:solidFill>
            </a:endParaRPr>
          </a:p>
        </p:txBody>
      </p:sp>
      <p:sp>
        <p:nvSpPr>
          <p:cNvPr id="6" name="TextovéPole 5"/>
          <p:cNvSpPr txBox="1"/>
          <p:nvPr/>
        </p:nvSpPr>
        <p:spPr>
          <a:xfrm>
            <a:off x="515895" y="14889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Řecká amfora – akvarel a tuš</a:t>
            </a:r>
            <a:endParaRPr lang="cs-CZ">
              <a:solidFill>
                <a:schemeClr val="tx1"/>
              </a:solidFill>
            </a:endParaRP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7093" y="549000"/>
            <a:ext cx="4089814" cy="5760000"/>
          </a:xfrm>
          <a:prstGeom prst="rect">
            <a:avLst/>
          </a:prstGeom>
        </p:spPr>
      </p:pic>
    </p:spTree>
    <p:extLst>
      <p:ext uri="{BB962C8B-B14F-4D97-AF65-F5344CB8AC3E}">
        <p14:creationId xmlns:p14="http://schemas.microsoft.com/office/powerpoint/2010/main" val="3190894224"/>
      </p:ext>
    </p:extLst>
  </p:cSld>
  <p:clrMapOvr>
    <a:masterClrMapping/>
  </p:clrMapOvr>
  <p:transition spd="slow" advTm="6000">
    <p:cover/>
  </p:transition>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dirty="0" smtClean="0"/>
              <a:t>Ve vektorové grafice jsme se naučili pracovat s barevnými přechody            a průhledností a tak jsme se odvážně vrhli na podmořský svět a nakreslili opravdu překrásné obrázky…</a:t>
            </a:r>
            <a:endParaRPr lang="cs-CZ" sz="3600" dirty="0"/>
          </a:p>
        </p:txBody>
      </p:sp>
    </p:spTree>
    <p:extLst>
      <p:ext uri="{BB962C8B-B14F-4D97-AF65-F5344CB8AC3E}">
        <p14:creationId xmlns:p14="http://schemas.microsoft.com/office/powerpoint/2010/main" val="2290188793"/>
      </p:ext>
    </p:extLst>
  </p:cSld>
  <p:clrMapOvr>
    <a:masterClrMapping/>
  </p:clrMapOvr>
  <p:transition spd="slow" advTm="6000">
    <p:randomBar dir="vert"/>
  </p:transition>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32976"/>
            <a:ext cx="4075450" cy="2880000"/>
          </a:xfrm>
          <a:prstGeom prst="rect">
            <a:avLst/>
          </a:prstGeom>
        </p:spPr>
      </p:pic>
      <p:pic>
        <p:nvPicPr>
          <p:cNvPr id="3" name="Obrázek 2"/>
          <p:cNvPicPr>
            <a:picLocks/>
          </p:cNvPicPr>
          <p:nvPr/>
        </p:nvPicPr>
        <p:blipFill>
          <a:blip r:embed="rId4" cstate="email">
            <a:extLst>
              <a:ext uri="{28A0092B-C50C-407E-A947-70E740481C1C}">
                <a14:useLocalDpi xmlns:a14="http://schemas.microsoft.com/office/drawing/2010/main"/>
              </a:ext>
            </a:extLst>
          </a:blip>
          <a:stretch>
            <a:fillRect/>
          </a:stretch>
        </p:blipFill>
        <p:spPr>
          <a:xfrm>
            <a:off x="4842480" y="3573336"/>
            <a:ext cx="4050000" cy="2880000"/>
          </a:xfrm>
          <a:prstGeom prst="rect">
            <a:avLst/>
          </a:prstGeom>
        </p:spPr>
      </p:pic>
      <p:pic>
        <p:nvPicPr>
          <p:cNvPr id="4" name="Obrázek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43751" y="332976"/>
            <a:ext cx="4048729" cy="2880000"/>
          </a:xfrm>
          <a:prstGeom prst="rect">
            <a:avLst/>
          </a:prstGeom>
        </p:spPr>
      </p:pic>
      <p:sp>
        <p:nvSpPr>
          <p:cNvPr id="5" name="TextovéPole 4"/>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Veronika Nováková</a:t>
            </a:r>
            <a:endParaRPr lang="cs-CZ" dirty="0"/>
          </a:p>
        </p:txBody>
      </p:sp>
      <p:sp>
        <p:nvSpPr>
          <p:cNvPr id="6" name="TextovéPole 5"/>
          <p:cNvSpPr txBox="1"/>
          <p:nvPr/>
        </p:nvSpPr>
        <p:spPr>
          <a:xfrm>
            <a:off x="4806189" y="3212976"/>
            <a:ext cx="4075449"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Kristýna </a:t>
            </a:r>
            <a:r>
              <a:rPr lang="cs-CZ" dirty="0" err="1" smtClean="0"/>
              <a:t>Runčáková</a:t>
            </a:r>
            <a:endParaRPr lang="cs-CZ" dirty="0"/>
          </a:p>
        </p:txBody>
      </p:sp>
      <p:sp>
        <p:nvSpPr>
          <p:cNvPr id="7" name="TextovéPole 6"/>
          <p:cNvSpPr txBox="1"/>
          <p:nvPr/>
        </p:nvSpPr>
        <p:spPr>
          <a:xfrm>
            <a:off x="4806190" y="6453336"/>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Michal Poledník</a:t>
            </a:r>
            <a:endParaRPr lang="cs-CZ" dirty="0"/>
          </a:p>
        </p:txBody>
      </p:sp>
      <p:sp>
        <p:nvSpPr>
          <p:cNvPr id="8" name="TextovéPole 7"/>
          <p:cNvSpPr txBox="1"/>
          <p:nvPr/>
        </p:nvSpPr>
        <p:spPr>
          <a:xfrm>
            <a:off x="251520" y="6453336"/>
            <a:ext cx="4075449" cy="400110"/>
          </a:xfrm>
          <a:prstGeom prst="rect">
            <a:avLst/>
          </a:prstGeom>
          <a:noFill/>
        </p:spPr>
        <p:txBody>
          <a:bodyPr wrap="square" rtlCol="0">
            <a:spAutoFit/>
          </a:bodyPr>
          <a:lstStyle/>
          <a:p>
            <a:pPr algn="ctr"/>
            <a:r>
              <a:rPr lang="cs-CZ" sz="2000" dirty="0"/>
              <a:t>autor </a:t>
            </a:r>
            <a:r>
              <a:rPr lang="cs-CZ" sz="2000" dirty="0" smtClean="0"/>
              <a:t>Pavel Ožana</a:t>
            </a:r>
            <a:endParaRPr lang="cs-CZ" sz="2000" dirty="0"/>
          </a:p>
        </p:txBody>
      </p:sp>
      <p:sp>
        <p:nvSpPr>
          <p:cNvPr id="9" name="TextovéPole 8"/>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pic>
        <p:nvPicPr>
          <p:cNvPr id="10" name="Obrázek 9"/>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51519" y="3573336"/>
            <a:ext cx="4075450" cy="2880000"/>
          </a:xfrm>
          <a:prstGeom prst="rect">
            <a:avLst/>
          </a:prstGeom>
        </p:spPr>
      </p:pic>
    </p:spTree>
    <p:extLst>
      <p:ext uri="{BB962C8B-B14F-4D97-AF65-F5344CB8AC3E}">
        <p14:creationId xmlns:p14="http://schemas.microsoft.com/office/powerpoint/2010/main" val="513506222"/>
      </p:ext>
    </p:extLst>
  </p:cSld>
  <p:clrMapOvr>
    <a:masterClrMapping/>
  </p:clrMapOvr>
  <p:transition spd="slow" advTm="8000">
    <p:cover/>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224" y="549000"/>
            <a:ext cx="8147553" cy="5760000"/>
          </a:xfrm>
          <a:prstGeom prst="rect">
            <a:avLst/>
          </a:prstGeom>
        </p:spPr>
      </p:pic>
      <p:sp>
        <p:nvSpPr>
          <p:cNvPr id="3" name="TextovéPole 2"/>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6" name="TextovéPole 5"/>
          <p:cNvSpPr txBox="1"/>
          <p:nvPr/>
        </p:nvSpPr>
        <p:spPr>
          <a:xfrm>
            <a:off x="2534276" y="6453336"/>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Zuzana Poláková</a:t>
            </a:r>
            <a:endParaRPr lang="cs-CZ" dirty="0"/>
          </a:p>
        </p:txBody>
      </p:sp>
    </p:spTree>
    <p:extLst>
      <p:ext uri="{BB962C8B-B14F-4D97-AF65-F5344CB8AC3E}">
        <p14:creationId xmlns:p14="http://schemas.microsoft.com/office/powerpoint/2010/main" val="97189412"/>
      </p:ext>
    </p:extLst>
  </p:cSld>
  <p:clrMapOvr>
    <a:masterClrMapping/>
  </p:clrMapOvr>
  <p:transition spd="slow" advTm="6000">
    <p:cover/>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0474" y="549000"/>
            <a:ext cx="4323052" cy="5760000"/>
          </a:xfrm>
          <a:prstGeom prst="rect">
            <a:avLst/>
          </a:prstGeom>
        </p:spPr>
      </p:pic>
      <p:sp>
        <p:nvSpPr>
          <p:cNvPr id="3" name="TextovéPole 2"/>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5" name="TextovéPole 4"/>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Jan Vaněk</a:t>
            </a:r>
            <a:endParaRPr lang="cs-CZ" dirty="0"/>
          </a:p>
        </p:txBody>
      </p:sp>
    </p:spTree>
    <p:extLst>
      <p:ext uri="{BB962C8B-B14F-4D97-AF65-F5344CB8AC3E}">
        <p14:creationId xmlns:p14="http://schemas.microsoft.com/office/powerpoint/2010/main" val="961530982"/>
      </p:ext>
    </p:extLst>
  </p:cSld>
  <p:clrMapOvr>
    <a:masterClrMapping/>
  </p:clrMapOvr>
  <p:transition spd="slow" advTm="6000">
    <p:cover/>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361" y="332976"/>
            <a:ext cx="4113615" cy="2880000"/>
          </a:xfrm>
          <a:prstGeom prst="rect">
            <a:avLst/>
          </a:prstGeom>
        </p:spPr>
      </p:pic>
      <p:pic>
        <p:nvPicPr>
          <p:cNvPr id="3" name="Obrázek 2"/>
          <p:cNvPicPr>
            <a:picLocks/>
          </p:cNvPicPr>
          <p:nvPr/>
        </p:nvPicPr>
        <p:blipFill>
          <a:blip r:embed="rId3" cstate="email">
            <a:extLst>
              <a:ext uri="{28A0092B-C50C-407E-A947-70E740481C1C}">
                <a14:useLocalDpi xmlns:a14="http://schemas.microsoft.com/office/drawing/2010/main"/>
              </a:ext>
            </a:extLst>
          </a:blip>
          <a:stretch>
            <a:fillRect/>
          </a:stretch>
        </p:blipFill>
        <p:spPr>
          <a:xfrm>
            <a:off x="4787964" y="3573336"/>
            <a:ext cx="4078800" cy="2880000"/>
          </a:xfrm>
          <a:prstGeom prst="rect">
            <a:avLst/>
          </a:prstGeom>
        </p:spPr>
      </p:pic>
      <p:pic>
        <p:nvPicPr>
          <p:cNvPr id="4" name="Obrázek 3"/>
          <p:cNvPicPr>
            <a:picLocks/>
          </p:cNvPicPr>
          <p:nvPr/>
        </p:nvPicPr>
        <p:blipFill>
          <a:blip r:embed="rId4" cstate="email">
            <a:extLst>
              <a:ext uri="{28A0092B-C50C-407E-A947-70E740481C1C}">
                <a14:useLocalDpi xmlns:a14="http://schemas.microsoft.com/office/drawing/2010/main"/>
              </a:ext>
            </a:extLst>
          </a:blip>
          <a:stretch>
            <a:fillRect/>
          </a:stretch>
        </p:blipFill>
        <p:spPr>
          <a:xfrm>
            <a:off x="242361" y="3573336"/>
            <a:ext cx="411480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24" y="332976"/>
            <a:ext cx="4078740" cy="2880000"/>
          </a:xfrm>
          <a:prstGeom prst="rect">
            <a:avLst/>
          </a:prstGeom>
        </p:spPr>
      </p:pic>
      <p:sp>
        <p:nvSpPr>
          <p:cNvPr id="6" name="TextovéPole 5"/>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David Exner</a:t>
            </a:r>
            <a:endParaRPr lang="cs-CZ" dirty="0"/>
          </a:p>
        </p:txBody>
      </p:sp>
      <p:sp>
        <p:nvSpPr>
          <p:cNvPr id="7" name="TextovéPole 6"/>
          <p:cNvSpPr txBox="1"/>
          <p:nvPr/>
        </p:nvSpPr>
        <p:spPr>
          <a:xfrm>
            <a:off x="4806189" y="3212976"/>
            <a:ext cx="4075449"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Michal Pleva</a:t>
            </a:r>
            <a:endParaRPr lang="cs-CZ" dirty="0"/>
          </a:p>
        </p:txBody>
      </p:sp>
      <p:sp>
        <p:nvSpPr>
          <p:cNvPr id="8" name="TextovéPole 7"/>
          <p:cNvSpPr txBox="1"/>
          <p:nvPr/>
        </p:nvSpPr>
        <p:spPr>
          <a:xfrm>
            <a:off x="4806190" y="6453336"/>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Jakub Malík</a:t>
            </a:r>
            <a:endParaRPr lang="cs-CZ" dirty="0"/>
          </a:p>
        </p:txBody>
      </p:sp>
      <p:sp>
        <p:nvSpPr>
          <p:cNvPr id="9" name="TextovéPole 8"/>
          <p:cNvSpPr txBox="1"/>
          <p:nvPr/>
        </p:nvSpPr>
        <p:spPr>
          <a:xfrm>
            <a:off x="251520" y="6453336"/>
            <a:ext cx="4075449" cy="400110"/>
          </a:xfrm>
          <a:prstGeom prst="rect">
            <a:avLst/>
          </a:prstGeom>
          <a:noFill/>
        </p:spPr>
        <p:txBody>
          <a:bodyPr wrap="square" rtlCol="0">
            <a:spAutoFit/>
          </a:bodyPr>
          <a:lstStyle/>
          <a:p>
            <a:pPr algn="ctr"/>
            <a:r>
              <a:rPr lang="cs-CZ" sz="2000" dirty="0"/>
              <a:t>autor </a:t>
            </a:r>
            <a:r>
              <a:rPr lang="cs-CZ" sz="2000" dirty="0" smtClean="0"/>
              <a:t>Dominik </a:t>
            </a:r>
            <a:r>
              <a:rPr lang="cs-CZ" sz="2000" dirty="0" err="1" smtClean="0"/>
              <a:t>Pasz</a:t>
            </a:r>
            <a:endParaRPr lang="cs-CZ" sz="2000" dirty="0"/>
          </a:p>
        </p:txBody>
      </p:sp>
      <p:sp>
        <p:nvSpPr>
          <p:cNvPr id="10" name="TextovéPole 9"/>
          <p:cNvSpPr txBox="1"/>
          <p:nvPr/>
        </p:nvSpPr>
        <p:spPr>
          <a:xfrm>
            <a:off x="1429281" y="4554"/>
            <a:ext cx="6285439" cy="400110"/>
          </a:xfrm>
          <a:prstGeom prst="rect">
            <a:avLst/>
          </a:prstGeom>
          <a:noFill/>
        </p:spPr>
        <p:txBody>
          <a:bodyPr wrap="none" rtlCol="0">
            <a:spAutoFit/>
          </a:bodyPr>
          <a:lstStyle/>
          <a:p>
            <a:r>
              <a:rPr lang="cs-CZ" sz="2000" spc="300" dirty="0" smtClean="0"/>
              <a:t>Svět pod vodní hladinou– vektorová grafika</a:t>
            </a:r>
            <a:endParaRPr lang="cs-CZ" sz="2000" spc="300" dirty="0"/>
          </a:p>
        </p:txBody>
      </p:sp>
    </p:spTree>
    <p:extLst>
      <p:ext uri="{BB962C8B-B14F-4D97-AF65-F5344CB8AC3E}">
        <p14:creationId xmlns:p14="http://schemas.microsoft.com/office/powerpoint/2010/main" val="3425222481"/>
      </p:ext>
    </p:extLst>
  </p:cSld>
  <p:clrMapOvr>
    <a:masterClrMapping/>
  </p:clrMapOvr>
  <p:transition spd="slow" advTm="8000">
    <p:cover/>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2058" y="549000"/>
            <a:ext cx="4070422"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995" y="549000"/>
            <a:ext cx="4070422" cy="5760000"/>
          </a:xfrm>
          <a:prstGeom prst="rect">
            <a:avLst/>
          </a:prstGeom>
        </p:spPr>
      </p:pic>
      <p:sp>
        <p:nvSpPr>
          <p:cNvPr id="5" name="TextovéPole 4"/>
          <p:cNvSpPr txBox="1"/>
          <p:nvPr/>
        </p:nvSpPr>
        <p:spPr>
          <a:xfrm>
            <a:off x="4806190" y="6453336"/>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Vojtěch Halada</a:t>
            </a:r>
            <a:endParaRPr lang="cs-CZ" dirty="0"/>
          </a:p>
        </p:txBody>
      </p:sp>
      <p:sp>
        <p:nvSpPr>
          <p:cNvPr id="6" name="TextovéPole 5"/>
          <p:cNvSpPr txBox="1"/>
          <p:nvPr/>
        </p:nvSpPr>
        <p:spPr>
          <a:xfrm>
            <a:off x="251520" y="6453336"/>
            <a:ext cx="4075449" cy="400110"/>
          </a:xfrm>
          <a:prstGeom prst="rect">
            <a:avLst/>
          </a:prstGeom>
          <a:noFill/>
        </p:spPr>
        <p:txBody>
          <a:bodyPr wrap="square" rtlCol="0">
            <a:spAutoFit/>
          </a:bodyPr>
          <a:lstStyle/>
          <a:p>
            <a:pPr algn="ctr"/>
            <a:r>
              <a:rPr lang="cs-CZ" sz="2000" dirty="0"/>
              <a:t>autor </a:t>
            </a:r>
            <a:r>
              <a:rPr lang="cs-CZ" sz="2000" dirty="0" smtClean="0"/>
              <a:t>Lenka Ježová</a:t>
            </a:r>
            <a:endParaRPr lang="cs-CZ" sz="2000" dirty="0"/>
          </a:p>
        </p:txBody>
      </p:sp>
      <p:sp>
        <p:nvSpPr>
          <p:cNvPr id="7" name="TextovéPole 6"/>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Tree>
    <p:extLst>
      <p:ext uri="{BB962C8B-B14F-4D97-AF65-F5344CB8AC3E}">
        <p14:creationId xmlns:p14="http://schemas.microsoft.com/office/powerpoint/2010/main" val="2334629202"/>
      </p:ext>
    </p:extLst>
  </p:cSld>
  <p:clrMapOvr>
    <a:masterClrMapping/>
  </p:clrMapOvr>
  <p:transition spd="slow" advTm="6000">
    <p:cover/>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3260" y="549000"/>
            <a:ext cx="8157480" cy="5760000"/>
          </a:xfrm>
          <a:prstGeom prst="rect">
            <a:avLst/>
          </a:prstGeom>
        </p:spPr>
      </p:pic>
      <p:sp>
        <p:nvSpPr>
          <p:cNvPr id="4" name="TextovéPole 3"/>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5" name="TextovéPole 4"/>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Jan Holuša</a:t>
            </a:r>
            <a:endParaRPr lang="cs-CZ" dirty="0"/>
          </a:p>
        </p:txBody>
      </p:sp>
    </p:spTree>
    <p:extLst>
      <p:ext uri="{BB962C8B-B14F-4D97-AF65-F5344CB8AC3E}">
        <p14:creationId xmlns:p14="http://schemas.microsoft.com/office/powerpoint/2010/main" val="359023665"/>
      </p:ext>
    </p:extLst>
  </p:cSld>
  <p:clrMapOvr>
    <a:masterClrMapping/>
  </p:clrMapOvr>
  <p:transition spd="slow" advTm="6000">
    <p:cover/>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315" y="549000"/>
            <a:ext cx="8153371" cy="5760000"/>
          </a:xfrm>
          <a:prstGeom prst="rect">
            <a:avLst/>
          </a:prstGeom>
        </p:spPr>
      </p:pic>
      <p:sp>
        <p:nvSpPr>
          <p:cNvPr id="3" name="TextovéPole 2"/>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4" name="TextovéPole 3"/>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 Vít </a:t>
            </a:r>
            <a:r>
              <a:rPr lang="cs-CZ" dirty="0" err="1" smtClean="0"/>
              <a:t>Peichl</a:t>
            </a:r>
            <a:endParaRPr lang="cs-CZ" dirty="0"/>
          </a:p>
        </p:txBody>
      </p:sp>
    </p:spTree>
    <p:extLst>
      <p:ext uri="{BB962C8B-B14F-4D97-AF65-F5344CB8AC3E}">
        <p14:creationId xmlns:p14="http://schemas.microsoft.com/office/powerpoint/2010/main" val="4206603535"/>
      </p:ext>
    </p:extLst>
  </p:cSld>
  <p:clrMapOvr>
    <a:masterClrMapping/>
  </p:clrMapOvr>
  <p:transition spd="slow" advTm="6000">
    <p:cover/>
  </p:transition>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3" name="TextovéPole 2"/>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Zdeněk Tomis</a:t>
            </a:r>
            <a:endParaRPr lang="cs-CZ"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5368" y="549000"/>
            <a:ext cx="8150899" cy="5760000"/>
          </a:xfrm>
          <a:prstGeom prst="rect">
            <a:avLst/>
          </a:prstGeom>
        </p:spPr>
      </p:pic>
    </p:spTree>
    <p:extLst>
      <p:ext uri="{BB962C8B-B14F-4D97-AF65-F5344CB8AC3E}">
        <p14:creationId xmlns:p14="http://schemas.microsoft.com/office/powerpoint/2010/main" val="1385758511"/>
      </p:ext>
    </p:extLst>
  </p:cSld>
  <p:clrMapOvr>
    <a:masterClrMapping/>
  </p:clrMapOvr>
  <p:transition spd="slow" advTm="6000">
    <p:cover/>
  </p:transition>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315" y="549000"/>
            <a:ext cx="8153371" cy="5760000"/>
          </a:xfrm>
          <a:prstGeom prst="rect">
            <a:avLst/>
          </a:prstGeom>
        </p:spPr>
      </p:pic>
      <p:sp>
        <p:nvSpPr>
          <p:cNvPr id="3" name="TextovéPole 2"/>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4" name="TextovéPole 3"/>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Iva Zettlitzová</a:t>
            </a:r>
            <a:endParaRPr lang="cs-CZ" dirty="0"/>
          </a:p>
        </p:txBody>
      </p:sp>
    </p:spTree>
    <p:extLst>
      <p:ext uri="{BB962C8B-B14F-4D97-AF65-F5344CB8AC3E}">
        <p14:creationId xmlns:p14="http://schemas.microsoft.com/office/powerpoint/2010/main" val="2513436476"/>
      </p:ext>
    </p:extLst>
  </p:cSld>
  <p:clrMapOvr>
    <a:masterClrMapping/>
  </p:clrMapOvr>
  <p:transition spd="slow" advTm="6000">
    <p:cover/>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874" y="549000"/>
            <a:ext cx="8146252" cy="5760000"/>
          </a:xfrm>
          <a:prstGeom prst="rect">
            <a:avLst/>
          </a:prstGeom>
        </p:spPr>
      </p:pic>
      <p:sp>
        <p:nvSpPr>
          <p:cNvPr id="3" name="TextovéPole 2"/>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4" name="TextovéPole 3"/>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Zettlitzová</a:t>
            </a:r>
            <a:endParaRPr lang="cs-CZ" dirty="0"/>
          </a:p>
        </p:txBody>
      </p:sp>
    </p:spTree>
    <p:extLst>
      <p:ext uri="{BB962C8B-B14F-4D97-AF65-F5344CB8AC3E}">
        <p14:creationId xmlns:p14="http://schemas.microsoft.com/office/powerpoint/2010/main" val="264471232"/>
      </p:ext>
    </p:extLst>
  </p:cSld>
  <p:clrMapOvr>
    <a:masterClrMapping/>
  </p:clrMapOvr>
  <p:transition spd="slow" advTm="6000">
    <p:cover/>
  </p:transition>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6789" y="549000"/>
            <a:ext cx="4070422" cy="5760000"/>
          </a:xfrm>
          <a:prstGeom prst="rect">
            <a:avLst/>
          </a:prstGeom>
        </p:spPr>
      </p:pic>
      <p:sp>
        <p:nvSpPr>
          <p:cNvPr id="5" name="TextovéPole 4"/>
          <p:cNvSpPr txBox="1"/>
          <p:nvPr/>
        </p:nvSpPr>
        <p:spPr>
          <a:xfrm>
            <a:off x="1429281" y="4554"/>
            <a:ext cx="6285439" cy="400110"/>
          </a:xfrm>
          <a:prstGeom prst="rect">
            <a:avLst/>
          </a:prstGeom>
          <a:noFill/>
        </p:spPr>
        <p:txBody>
          <a:bodyPr wrap="none" rtlCol="0">
            <a:spAutoFit/>
          </a:bodyPr>
          <a:lstStyle/>
          <a:p>
            <a:r>
              <a:rPr lang="cs-CZ" sz="2000" spc="300" smtClean="0"/>
              <a:t>Svět pod vodní hladinou– vektorová grafika</a:t>
            </a:r>
            <a:endParaRPr lang="cs-CZ" sz="2000" spc="300"/>
          </a:p>
        </p:txBody>
      </p:sp>
      <p:sp>
        <p:nvSpPr>
          <p:cNvPr id="6" name="TextovéPole 5"/>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Barbora Ožanová</a:t>
            </a:r>
            <a:endParaRPr lang="cs-CZ" dirty="0"/>
          </a:p>
        </p:txBody>
      </p:sp>
    </p:spTree>
    <p:extLst>
      <p:ext uri="{BB962C8B-B14F-4D97-AF65-F5344CB8AC3E}">
        <p14:creationId xmlns:p14="http://schemas.microsoft.com/office/powerpoint/2010/main" val="911193852"/>
      </p:ext>
    </p:extLst>
  </p:cSld>
  <p:clrMapOvr>
    <a:masterClrMapping/>
  </p:clrMapOvr>
  <p:transition spd="slow" advTm="6000">
    <p:cover/>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dirty="0" smtClean="0"/>
              <a:t>Paní učitelka dala prostor naší fantazii a tak jsme mohli vytvořili zajímavé obrázky z přírodnin, které jsme si vhodně nasvítili a také vyfotografovali…</a:t>
            </a:r>
            <a:endParaRPr lang="cs-CZ" sz="3600" dirty="0"/>
          </a:p>
        </p:txBody>
      </p:sp>
    </p:spTree>
    <p:extLst>
      <p:ext uri="{BB962C8B-B14F-4D97-AF65-F5344CB8AC3E}">
        <p14:creationId xmlns:p14="http://schemas.microsoft.com/office/powerpoint/2010/main" val="2315515222"/>
      </p:ext>
    </p:extLst>
  </p:cSld>
  <p:clrMapOvr>
    <a:masterClrMapping/>
  </p:clrMapOvr>
  <p:transition spd="slow" advTm="6000">
    <p:randomBar dir="vert"/>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215" y="549000"/>
            <a:ext cx="8111570" cy="5760000"/>
          </a:xfrm>
          <a:prstGeom prst="rect">
            <a:avLst/>
          </a:prstGeom>
        </p:spPr>
      </p:pic>
      <p:sp>
        <p:nvSpPr>
          <p:cNvPr id="3" name="TextovéPole 2"/>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4" name="TextovéPole 3"/>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Michal Pleva</a:t>
            </a:r>
            <a:endParaRPr lang="cs-CZ" dirty="0"/>
          </a:p>
        </p:txBody>
      </p:sp>
    </p:spTree>
    <p:extLst>
      <p:ext uri="{BB962C8B-B14F-4D97-AF65-F5344CB8AC3E}">
        <p14:creationId xmlns:p14="http://schemas.microsoft.com/office/powerpoint/2010/main" val="4171522402"/>
      </p:ext>
    </p:extLst>
  </p:cSld>
  <p:clrMapOvr>
    <a:masterClrMapping/>
  </p:clrMapOvr>
  <p:transition spd="slow" advTm="6000">
    <p:cover/>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60648"/>
            <a:ext cx="4055753"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260648"/>
            <a:ext cx="4055979"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053" y="3573336"/>
            <a:ext cx="405622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465" y="3573336"/>
            <a:ext cx="4055538" cy="2880000"/>
          </a:xfrm>
          <a:prstGeom prst="rect">
            <a:avLst/>
          </a:prstGeom>
        </p:spPr>
      </p:pic>
      <p:sp>
        <p:nvSpPr>
          <p:cNvPr id="6" name="TextovéPole 5"/>
          <p:cNvSpPr txBox="1"/>
          <p:nvPr/>
        </p:nvSpPr>
        <p:spPr>
          <a:xfrm>
            <a:off x="265813"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Dominik </a:t>
            </a:r>
            <a:r>
              <a:rPr lang="cs-CZ" dirty="0" err="1" smtClean="0"/>
              <a:t>Pasz</a:t>
            </a:r>
            <a:endParaRPr lang="cs-CZ" dirty="0"/>
          </a:p>
        </p:txBody>
      </p:sp>
      <p:sp>
        <p:nvSpPr>
          <p:cNvPr id="7" name="TextovéPole 6"/>
          <p:cNvSpPr txBox="1"/>
          <p:nvPr/>
        </p:nvSpPr>
        <p:spPr>
          <a:xfrm>
            <a:off x="4808778" y="6433093"/>
            <a:ext cx="4075448" cy="369332"/>
          </a:xfrm>
          <a:prstGeom prst="rect">
            <a:avLst/>
          </a:prstGeom>
          <a:noFill/>
        </p:spPr>
        <p:txBody>
          <a:bodyPr wrap="square" rtlCol="0">
            <a:spAutoFit/>
          </a:bodyPr>
          <a:lstStyle>
            <a:defPPr>
              <a:defRPr lang="cs-CZ"/>
            </a:defPPr>
            <a:lvl1pPr>
              <a:defRPr sz="2000"/>
            </a:lvl1pPr>
          </a:lstStyle>
          <a:p>
            <a:pPr algn="ctr"/>
            <a:r>
              <a:rPr lang="cs-CZ" sz="1800" dirty="0" smtClean="0"/>
              <a:t>autor neznámý-nikdo se nechce přiznat</a:t>
            </a:r>
            <a:endParaRPr lang="cs-CZ" sz="1800" dirty="0"/>
          </a:p>
        </p:txBody>
      </p:sp>
      <p:sp>
        <p:nvSpPr>
          <p:cNvPr id="9" name="TextovéPole 8"/>
          <p:cNvSpPr txBox="1"/>
          <p:nvPr/>
        </p:nvSpPr>
        <p:spPr>
          <a:xfrm>
            <a:off x="4768555"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Jakub Malík</a:t>
            </a:r>
            <a:endParaRPr lang="cs-CZ" dirty="0"/>
          </a:p>
        </p:txBody>
      </p:sp>
      <p:sp>
        <p:nvSpPr>
          <p:cNvPr id="10" name="TextovéPole 9"/>
          <p:cNvSpPr txBox="1"/>
          <p:nvPr/>
        </p:nvSpPr>
        <p:spPr>
          <a:xfrm>
            <a:off x="2917990" y="-2738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15" name="TextovéPole 14"/>
          <p:cNvSpPr txBox="1"/>
          <p:nvPr/>
        </p:nvSpPr>
        <p:spPr>
          <a:xfrm>
            <a:off x="265813"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Zuzana Poláková</a:t>
            </a:r>
            <a:endParaRPr lang="cs-CZ" dirty="0"/>
          </a:p>
        </p:txBody>
      </p:sp>
    </p:spTree>
    <p:extLst>
      <p:ext uri="{BB962C8B-B14F-4D97-AF65-F5344CB8AC3E}">
        <p14:creationId xmlns:p14="http://schemas.microsoft.com/office/powerpoint/2010/main" val="3790185720"/>
      </p:ext>
    </p:extLst>
  </p:cSld>
  <p:clrMapOvr>
    <a:masterClrMapping/>
  </p:clrMapOvr>
  <p:transition spd="slow" advTm="8000">
    <p:cover/>
  </p:transition>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115" y="549000"/>
            <a:ext cx="8111770" cy="5760000"/>
          </a:xfrm>
          <a:prstGeom prst="rect">
            <a:avLst/>
          </a:prstGeom>
        </p:spPr>
      </p:pic>
      <p:sp>
        <p:nvSpPr>
          <p:cNvPr id="6" name="TextovéPole 5"/>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7" name="TextovéPole 6"/>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smtClean="0"/>
              <a:t>autor Veronika Nováková</a:t>
            </a:r>
            <a:endParaRPr lang="cs-CZ" dirty="0"/>
          </a:p>
        </p:txBody>
      </p:sp>
    </p:spTree>
    <p:extLst>
      <p:ext uri="{BB962C8B-B14F-4D97-AF65-F5344CB8AC3E}">
        <p14:creationId xmlns:p14="http://schemas.microsoft.com/office/powerpoint/2010/main" val="4292334239"/>
      </p:ext>
    </p:extLst>
  </p:cSld>
  <p:clrMapOvr>
    <a:masterClrMapping/>
  </p:clrMapOvr>
  <p:transition spd="slow" advTm="6000">
    <p:cover/>
  </p:transition>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813" y="549000"/>
            <a:ext cx="4090163"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9090" y="549000"/>
            <a:ext cx="4089544" cy="5760000"/>
          </a:xfrm>
          <a:prstGeom prst="rect">
            <a:avLst/>
          </a:prstGeom>
        </p:spPr>
      </p:pic>
      <p:sp>
        <p:nvSpPr>
          <p:cNvPr id="4" name="TextovéPole 3"/>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6" name="TextovéPole 5"/>
          <p:cNvSpPr txBox="1"/>
          <p:nvPr/>
        </p:nvSpPr>
        <p:spPr>
          <a:xfrm>
            <a:off x="4808778"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Vojtěch Halada</a:t>
            </a:r>
            <a:endParaRPr lang="cs-CZ" dirty="0"/>
          </a:p>
        </p:txBody>
      </p:sp>
      <p:sp>
        <p:nvSpPr>
          <p:cNvPr id="7" name="TextovéPole 6"/>
          <p:cNvSpPr txBox="1"/>
          <p:nvPr/>
        </p:nvSpPr>
        <p:spPr>
          <a:xfrm>
            <a:off x="280528" y="6433093"/>
            <a:ext cx="4075448" cy="369332"/>
          </a:xfrm>
          <a:prstGeom prst="rect">
            <a:avLst/>
          </a:prstGeom>
          <a:noFill/>
        </p:spPr>
        <p:txBody>
          <a:bodyPr wrap="square" rtlCol="0">
            <a:spAutoFit/>
          </a:bodyPr>
          <a:lstStyle>
            <a:defPPr>
              <a:defRPr lang="cs-CZ"/>
            </a:defPPr>
            <a:lvl1pPr>
              <a:defRPr sz="2000"/>
            </a:lvl1pPr>
          </a:lstStyle>
          <a:p>
            <a:pPr algn="ctr"/>
            <a:r>
              <a:rPr lang="cs-CZ" sz="1800" dirty="0" smtClean="0"/>
              <a:t>autor neznámý-nikdo se nechce přiznat</a:t>
            </a:r>
            <a:endParaRPr lang="cs-CZ" sz="1800" dirty="0"/>
          </a:p>
        </p:txBody>
      </p:sp>
    </p:spTree>
    <p:extLst>
      <p:ext uri="{BB962C8B-B14F-4D97-AF65-F5344CB8AC3E}">
        <p14:creationId xmlns:p14="http://schemas.microsoft.com/office/powerpoint/2010/main" val="3711962274"/>
      </p:ext>
    </p:extLst>
  </p:cSld>
  <p:clrMapOvr>
    <a:masterClrMapping/>
  </p:clrMapOvr>
  <p:transition spd="slow" advTm="6000">
    <p:cover/>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126" y="549000"/>
            <a:ext cx="8111748" cy="5760000"/>
          </a:xfrm>
          <a:prstGeom prst="rect">
            <a:avLst/>
          </a:prstGeom>
        </p:spPr>
      </p:pic>
      <p:sp>
        <p:nvSpPr>
          <p:cNvPr id="3" name="TextovéPole 2"/>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4" name="TextovéPole 3"/>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Pavel Ožana</a:t>
            </a:r>
            <a:endParaRPr lang="cs-CZ" dirty="0"/>
          </a:p>
        </p:txBody>
      </p:sp>
    </p:spTree>
    <p:extLst>
      <p:ext uri="{BB962C8B-B14F-4D97-AF65-F5344CB8AC3E}">
        <p14:creationId xmlns:p14="http://schemas.microsoft.com/office/powerpoint/2010/main" val="1147229129"/>
      </p:ext>
    </p:extLst>
  </p:cSld>
  <p:clrMapOvr>
    <a:masterClrMapping/>
  </p:clrMapOvr>
  <p:transition spd="slow" advTm="6000">
    <p:cover/>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260648"/>
            <a:ext cx="4056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4978" y="260648"/>
            <a:ext cx="4055484" cy="2880000"/>
          </a:xfrm>
          <a:prstGeom prst="rect">
            <a:avLst/>
          </a:prstGeom>
        </p:spPr>
      </p:pic>
      <p:pic>
        <p:nvPicPr>
          <p:cNvPr id="4" name="Obrázek 3"/>
          <p:cNvPicPr>
            <a:picLocks/>
          </p:cNvPicPr>
          <p:nvPr/>
        </p:nvPicPr>
        <p:blipFill>
          <a:blip r:embed="rId4" cstate="email">
            <a:extLst>
              <a:ext uri="{28A0092B-C50C-407E-A947-70E740481C1C}">
                <a14:useLocalDpi xmlns:a14="http://schemas.microsoft.com/office/drawing/2010/main"/>
              </a:ext>
            </a:extLst>
          </a:blip>
          <a:stretch>
            <a:fillRect/>
          </a:stretch>
        </p:blipFill>
        <p:spPr>
          <a:xfrm>
            <a:off x="313262" y="3573336"/>
            <a:ext cx="405720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55" y="3573336"/>
            <a:ext cx="4055969" cy="2880000"/>
          </a:xfrm>
          <a:prstGeom prst="rect">
            <a:avLst/>
          </a:prstGeom>
        </p:spPr>
      </p:pic>
      <p:sp>
        <p:nvSpPr>
          <p:cNvPr id="6" name="TextovéPole 5"/>
          <p:cNvSpPr txBox="1"/>
          <p:nvPr/>
        </p:nvSpPr>
        <p:spPr>
          <a:xfrm>
            <a:off x="265813"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Lenka Ježová</a:t>
            </a:r>
            <a:endParaRPr lang="cs-CZ" dirty="0"/>
          </a:p>
        </p:txBody>
      </p:sp>
      <p:sp>
        <p:nvSpPr>
          <p:cNvPr id="7" name="TextovéPole 6"/>
          <p:cNvSpPr txBox="1"/>
          <p:nvPr/>
        </p:nvSpPr>
        <p:spPr>
          <a:xfrm>
            <a:off x="4808778"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Kateřina Kobylková</a:t>
            </a:r>
            <a:endParaRPr lang="cs-CZ" dirty="0"/>
          </a:p>
        </p:txBody>
      </p:sp>
      <p:sp>
        <p:nvSpPr>
          <p:cNvPr id="8" name="TextovéPole 7"/>
          <p:cNvSpPr txBox="1"/>
          <p:nvPr/>
        </p:nvSpPr>
        <p:spPr>
          <a:xfrm>
            <a:off x="225590"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Vít </a:t>
            </a:r>
            <a:r>
              <a:rPr lang="cs-CZ" dirty="0" err="1" smtClean="0"/>
              <a:t>Peichl</a:t>
            </a:r>
            <a:endParaRPr lang="cs-CZ" dirty="0"/>
          </a:p>
        </p:txBody>
      </p:sp>
      <p:sp>
        <p:nvSpPr>
          <p:cNvPr id="9" name="TextovéPole 8"/>
          <p:cNvSpPr txBox="1"/>
          <p:nvPr/>
        </p:nvSpPr>
        <p:spPr>
          <a:xfrm>
            <a:off x="4768555"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Zdeněk Tomis</a:t>
            </a:r>
            <a:endParaRPr lang="cs-CZ" dirty="0"/>
          </a:p>
        </p:txBody>
      </p:sp>
      <p:sp>
        <p:nvSpPr>
          <p:cNvPr id="10" name="TextovéPole 9"/>
          <p:cNvSpPr txBox="1"/>
          <p:nvPr/>
        </p:nvSpPr>
        <p:spPr>
          <a:xfrm>
            <a:off x="2917990" y="-27384"/>
            <a:ext cx="3308021" cy="400110"/>
          </a:xfrm>
          <a:prstGeom prst="rect">
            <a:avLst/>
          </a:prstGeom>
          <a:noFill/>
        </p:spPr>
        <p:txBody>
          <a:bodyPr wrap="none" rtlCol="0">
            <a:spAutoFit/>
          </a:bodyPr>
          <a:lstStyle/>
          <a:p>
            <a:r>
              <a:rPr lang="cs-CZ" sz="2000" spc="300" smtClean="0"/>
              <a:t>Kompozice z přírodnin</a:t>
            </a:r>
            <a:endParaRPr lang="cs-CZ" sz="2000" spc="300"/>
          </a:p>
        </p:txBody>
      </p:sp>
    </p:spTree>
    <p:extLst>
      <p:ext uri="{BB962C8B-B14F-4D97-AF65-F5344CB8AC3E}">
        <p14:creationId xmlns:p14="http://schemas.microsoft.com/office/powerpoint/2010/main" val="2655323617"/>
      </p:ext>
    </p:extLst>
  </p:cSld>
  <p:clrMapOvr>
    <a:masterClrMapping/>
  </p:clrMapOvr>
  <p:transition spd="slow" advTm="8000">
    <p:cover/>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7014" y="549000"/>
            <a:ext cx="8109972" cy="5760000"/>
          </a:xfrm>
          <a:prstGeom prst="rect">
            <a:avLst/>
          </a:prstGeom>
        </p:spPr>
      </p:pic>
      <p:sp>
        <p:nvSpPr>
          <p:cNvPr id="3" name="TextovéPole 2"/>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4" name="TextovéPole 3"/>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Kristýna </a:t>
            </a:r>
            <a:r>
              <a:rPr lang="cs-CZ" dirty="0" err="1" smtClean="0"/>
              <a:t>Runčáková</a:t>
            </a:r>
            <a:endParaRPr lang="cs-CZ" dirty="0"/>
          </a:p>
        </p:txBody>
      </p:sp>
    </p:spTree>
    <p:extLst>
      <p:ext uri="{BB962C8B-B14F-4D97-AF65-F5344CB8AC3E}">
        <p14:creationId xmlns:p14="http://schemas.microsoft.com/office/powerpoint/2010/main" val="511420599"/>
      </p:ext>
    </p:extLst>
  </p:cSld>
  <p:clrMapOvr>
    <a:masterClrMapping/>
  </p:clrMapOvr>
  <p:transition spd="slow" advTm="6000">
    <p:cover/>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3573336"/>
            <a:ext cx="4056320" cy="2880000"/>
          </a:xfrm>
          <a:prstGeom prst="rect">
            <a:avLst/>
          </a:prstGeom>
        </p:spPr>
      </p:pic>
      <p:pic>
        <p:nvPicPr>
          <p:cNvPr id="3" name="Obrázek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2501" y="3573336"/>
            <a:ext cx="4055376" cy="2880000"/>
          </a:xfrm>
          <a:prstGeom prst="rect">
            <a:avLst/>
          </a:prstGeom>
        </p:spPr>
      </p:pic>
      <p:pic>
        <p:nvPicPr>
          <p:cNvPr id="4" name="Obrázek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24" y="260648"/>
            <a:ext cx="4055322" cy="2880000"/>
          </a:xfrm>
          <a:prstGeom prst="rect">
            <a:avLst/>
          </a:prstGeom>
        </p:spPr>
      </p:pic>
      <p:pic>
        <p:nvPicPr>
          <p:cNvPr id="5" name="Obrázek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51520" y="260648"/>
            <a:ext cx="4056357" cy="2880000"/>
          </a:xfrm>
          <a:prstGeom prst="rect">
            <a:avLst/>
          </a:prstGeom>
        </p:spPr>
      </p:pic>
      <p:sp>
        <p:nvSpPr>
          <p:cNvPr id="6" name="TextovéPole 5"/>
          <p:cNvSpPr txBox="1"/>
          <p:nvPr/>
        </p:nvSpPr>
        <p:spPr>
          <a:xfrm>
            <a:off x="265813"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Christine </a:t>
            </a:r>
            <a:r>
              <a:rPr lang="cs-CZ" dirty="0" err="1" smtClean="0"/>
              <a:t>Skopková</a:t>
            </a:r>
            <a:endParaRPr lang="cs-CZ" dirty="0"/>
          </a:p>
        </p:txBody>
      </p:sp>
      <p:sp>
        <p:nvSpPr>
          <p:cNvPr id="7" name="TextovéPole 6"/>
          <p:cNvSpPr txBox="1"/>
          <p:nvPr/>
        </p:nvSpPr>
        <p:spPr>
          <a:xfrm>
            <a:off x="4808778"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Drgová</a:t>
            </a:r>
            <a:endParaRPr lang="cs-CZ" dirty="0"/>
          </a:p>
        </p:txBody>
      </p:sp>
      <p:sp>
        <p:nvSpPr>
          <p:cNvPr id="8" name="TextovéPole 7"/>
          <p:cNvSpPr txBox="1"/>
          <p:nvPr/>
        </p:nvSpPr>
        <p:spPr>
          <a:xfrm>
            <a:off x="225590"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Iva Zettlitzová</a:t>
            </a:r>
            <a:endParaRPr lang="cs-CZ" dirty="0"/>
          </a:p>
        </p:txBody>
      </p:sp>
      <p:sp>
        <p:nvSpPr>
          <p:cNvPr id="9" name="TextovéPole 8"/>
          <p:cNvSpPr txBox="1"/>
          <p:nvPr/>
        </p:nvSpPr>
        <p:spPr>
          <a:xfrm>
            <a:off x="4768555"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Zettlitzová</a:t>
            </a:r>
            <a:endParaRPr lang="cs-CZ" dirty="0"/>
          </a:p>
        </p:txBody>
      </p:sp>
      <p:sp>
        <p:nvSpPr>
          <p:cNvPr id="10" name="TextovéPole 9"/>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Tree>
    <p:extLst>
      <p:ext uri="{BB962C8B-B14F-4D97-AF65-F5344CB8AC3E}">
        <p14:creationId xmlns:p14="http://schemas.microsoft.com/office/powerpoint/2010/main" val="4076605118"/>
      </p:ext>
    </p:extLst>
  </p:cSld>
  <p:clrMapOvr>
    <a:masterClrMapping/>
  </p:clrMapOvr>
  <p:transition spd="slow" advTm="8000">
    <p:cover/>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422" y="549000"/>
            <a:ext cx="8607157" cy="5760000"/>
          </a:xfrm>
          <a:prstGeom prst="rect">
            <a:avLst/>
          </a:prstGeom>
        </p:spPr>
      </p:pic>
    </p:spTree>
    <p:extLst>
      <p:ext uri="{BB962C8B-B14F-4D97-AF65-F5344CB8AC3E}">
        <p14:creationId xmlns:p14="http://schemas.microsoft.com/office/powerpoint/2010/main" val="3784110415"/>
      </p:ext>
    </p:extLst>
  </p:cSld>
  <p:clrMapOvr>
    <a:masterClrMapping/>
  </p:clrMapOvr>
  <p:transition spd="slow" advTm="6000">
    <p:cover/>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1351" y="549000"/>
            <a:ext cx="4091129"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5647" y="549000"/>
            <a:ext cx="4090329" cy="5760000"/>
          </a:xfrm>
          <a:prstGeom prst="rect">
            <a:avLst/>
          </a:prstGeom>
        </p:spPr>
      </p:pic>
      <p:sp>
        <p:nvSpPr>
          <p:cNvPr id="4" name="TextovéPole 3"/>
          <p:cNvSpPr txBox="1"/>
          <p:nvPr/>
        </p:nvSpPr>
        <p:spPr>
          <a:xfrm>
            <a:off x="265813"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Pavel Kunc</a:t>
            </a:r>
            <a:endParaRPr lang="cs-CZ" dirty="0"/>
          </a:p>
        </p:txBody>
      </p:sp>
      <p:sp>
        <p:nvSpPr>
          <p:cNvPr id="5" name="TextovéPole 4"/>
          <p:cNvSpPr txBox="1"/>
          <p:nvPr/>
        </p:nvSpPr>
        <p:spPr>
          <a:xfrm>
            <a:off x="4808778" y="6433093"/>
            <a:ext cx="4075448" cy="400110"/>
          </a:xfrm>
          <a:prstGeom prst="rect">
            <a:avLst/>
          </a:prstGeom>
          <a:noFill/>
        </p:spPr>
        <p:txBody>
          <a:bodyPr wrap="square" rtlCol="0">
            <a:spAutoFit/>
          </a:bodyPr>
          <a:lstStyle>
            <a:defPPr>
              <a:defRPr lang="cs-CZ"/>
            </a:defPPr>
            <a:lvl1pPr>
              <a:defRPr sz="2000"/>
            </a:lvl1pPr>
          </a:lstStyle>
          <a:p>
            <a:pPr algn="ctr"/>
            <a:r>
              <a:rPr lang="cs-CZ" dirty="0" smtClean="0"/>
              <a:t>autor David Exner</a:t>
            </a:r>
            <a:endParaRPr lang="cs-CZ" dirty="0"/>
          </a:p>
        </p:txBody>
      </p:sp>
      <p:sp>
        <p:nvSpPr>
          <p:cNvPr id="6" name="TextovéPole 5"/>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Tree>
    <p:extLst>
      <p:ext uri="{BB962C8B-B14F-4D97-AF65-F5344CB8AC3E}">
        <p14:creationId xmlns:p14="http://schemas.microsoft.com/office/powerpoint/2010/main" val="861961874"/>
      </p:ext>
    </p:extLst>
  </p:cSld>
  <p:clrMapOvr>
    <a:masterClrMapping/>
  </p:clrMapOvr>
  <p:transition spd="slow" advTm="6000">
    <p:cover/>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405" y="549000"/>
            <a:ext cx="8111190" cy="5760000"/>
          </a:xfrm>
          <a:prstGeom prst="rect">
            <a:avLst/>
          </a:prstGeom>
        </p:spPr>
      </p:pic>
      <p:sp>
        <p:nvSpPr>
          <p:cNvPr id="4" name="TextovéPole 3"/>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5" name="TextovéPole 4"/>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Barbora Ožanová</a:t>
            </a:r>
            <a:endParaRPr lang="cs-CZ" dirty="0"/>
          </a:p>
        </p:txBody>
      </p:sp>
    </p:spTree>
    <p:extLst>
      <p:ext uri="{BB962C8B-B14F-4D97-AF65-F5344CB8AC3E}">
        <p14:creationId xmlns:p14="http://schemas.microsoft.com/office/powerpoint/2010/main" val="3655203340"/>
      </p:ext>
    </p:extLst>
  </p:cSld>
  <p:clrMapOvr>
    <a:masterClrMapping/>
  </p:clrMapOvr>
  <p:transition spd="slow" advTm="6000">
    <p:cover/>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7097" y="549000"/>
            <a:ext cx="4089806" cy="5760000"/>
          </a:xfrm>
          <a:prstGeom prst="rect">
            <a:avLst/>
          </a:prstGeom>
        </p:spPr>
      </p:pic>
      <p:sp>
        <p:nvSpPr>
          <p:cNvPr id="3" name="TextovéPole 2"/>
          <p:cNvSpPr txBox="1"/>
          <p:nvPr/>
        </p:nvSpPr>
        <p:spPr>
          <a:xfrm>
            <a:off x="2917990" y="4554"/>
            <a:ext cx="3308021" cy="400110"/>
          </a:xfrm>
          <a:prstGeom prst="rect">
            <a:avLst/>
          </a:prstGeom>
          <a:noFill/>
        </p:spPr>
        <p:txBody>
          <a:bodyPr wrap="none" rtlCol="0">
            <a:spAutoFit/>
          </a:bodyPr>
          <a:lstStyle/>
          <a:p>
            <a:r>
              <a:rPr lang="cs-CZ" sz="2000" spc="300" smtClean="0"/>
              <a:t>Kompozice z přírodnin</a:t>
            </a:r>
            <a:endParaRPr lang="cs-CZ" sz="2000" spc="300"/>
          </a:p>
        </p:txBody>
      </p:sp>
      <p:sp>
        <p:nvSpPr>
          <p:cNvPr id="4" name="TextovéPole 3"/>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Ferdinand Buchta</a:t>
            </a:r>
            <a:endParaRPr lang="cs-CZ" dirty="0"/>
          </a:p>
        </p:txBody>
      </p:sp>
    </p:spTree>
    <p:extLst>
      <p:ext uri="{BB962C8B-B14F-4D97-AF65-F5344CB8AC3E}">
        <p14:creationId xmlns:p14="http://schemas.microsoft.com/office/powerpoint/2010/main" val="3074816391"/>
      </p:ext>
    </p:extLst>
  </p:cSld>
  <p:clrMapOvr>
    <a:masterClrMapping/>
  </p:clrMapOvr>
  <p:transition spd="slow" advTm="6000">
    <p:cover/>
  </p:transition>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274838"/>
            <a:ext cx="7344816" cy="2308324"/>
          </a:xfrm>
          <a:prstGeom prst="rect">
            <a:avLst/>
          </a:prstGeom>
          <a:noFill/>
        </p:spPr>
        <p:txBody>
          <a:bodyPr wrap="square" rtlCol="0">
            <a:spAutoFit/>
          </a:bodyPr>
          <a:lstStyle/>
          <a:p>
            <a:r>
              <a:rPr lang="cs-CZ" sz="3600" dirty="0" smtClean="0"/>
              <a:t>V tomto roce jsme se často toulali </a:t>
            </a:r>
          </a:p>
          <a:p>
            <a:r>
              <a:rPr lang="cs-CZ" sz="3600" dirty="0" smtClean="0"/>
              <a:t>v našem fantastickém světě </a:t>
            </a:r>
          </a:p>
          <a:p>
            <a:r>
              <a:rPr lang="cs-CZ" sz="3600" dirty="0" smtClean="0"/>
              <a:t>a namalovali jsme zvířata a rostliny,</a:t>
            </a:r>
          </a:p>
          <a:p>
            <a:r>
              <a:rPr lang="cs-CZ" sz="3600" dirty="0" smtClean="0"/>
              <a:t>na které bychom tam mohli narazit…</a:t>
            </a:r>
            <a:endParaRPr lang="cs-CZ" sz="3600" dirty="0"/>
          </a:p>
        </p:txBody>
      </p:sp>
    </p:spTree>
    <p:extLst>
      <p:ext uri="{BB962C8B-B14F-4D97-AF65-F5344CB8AC3E}">
        <p14:creationId xmlns:p14="http://schemas.microsoft.com/office/powerpoint/2010/main" val="3994034408"/>
      </p:ext>
    </p:extLst>
  </p:cSld>
  <p:clrMapOvr>
    <a:masterClrMapping/>
  </p:clrMapOvr>
  <p:transition spd="slow" advTm="6000">
    <p:randomBar dir="vert"/>
  </p:transition>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60968"/>
            <a:ext cx="40732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918" y="260968"/>
            <a:ext cx="4072817"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573016"/>
            <a:ext cx="4072976"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24" y="3573016"/>
            <a:ext cx="4073711" cy="2880000"/>
          </a:xfrm>
          <a:prstGeom prst="rect">
            <a:avLst/>
          </a:prstGeom>
        </p:spPr>
      </p:pic>
      <p:sp>
        <p:nvSpPr>
          <p:cNvPr id="6" name="TextovéPole 5"/>
          <p:cNvSpPr txBox="1"/>
          <p:nvPr/>
        </p:nvSpPr>
        <p:spPr>
          <a:xfrm>
            <a:off x="265813"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Michal Pleva</a:t>
            </a:r>
            <a:endParaRPr lang="cs-CZ" dirty="0"/>
          </a:p>
        </p:txBody>
      </p:sp>
      <p:sp>
        <p:nvSpPr>
          <p:cNvPr id="7" name="TextovéPole 6"/>
          <p:cNvSpPr txBox="1"/>
          <p:nvPr/>
        </p:nvSpPr>
        <p:spPr>
          <a:xfrm>
            <a:off x="4808778"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Veronika Nováková</a:t>
            </a:r>
            <a:endParaRPr lang="cs-CZ" dirty="0"/>
          </a:p>
        </p:txBody>
      </p:sp>
      <p:sp>
        <p:nvSpPr>
          <p:cNvPr id="8" name="TextovéPole 7"/>
          <p:cNvSpPr txBox="1"/>
          <p:nvPr/>
        </p:nvSpPr>
        <p:spPr>
          <a:xfrm>
            <a:off x="4768555"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Zettlitzová</a:t>
            </a:r>
            <a:endParaRPr lang="cs-CZ" dirty="0"/>
          </a:p>
        </p:txBody>
      </p:sp>
      <p:sp>
        <p:nvSpPr>
          <p:cNvPr id="9" name="TextovéPole 8"/>
          <p:cNvSpPr txBox="1"/>
          <p:nvPr/>
        </p:nvSpPr>
        <p:spPr>
          <a:xfrm>
            <a:off x="3297613" y="-27384"/>
            <a:ext cx="2548775" cy="400110"/>
          </a:xfrm>
          <a:prstGeom prst="rect">
            <a:avLst/>
          </a:prstGeom>
          <a:noFill/>
        </p:spPr>
        <p:txBody>
          <a:bodyPr wrap="none" rtlCol="0">
            <a:spAutoFit/>
          </a:bodyPr>
          <a:lstStyle/>
          <a:p>
            <a:r>
              <a:rPr lang="cs-CZ" sz="2000" spc="300" smtClean="0"/>
              <a:t>Fantastické zvíře</a:t>
            </a:r>
            <a:endParaRPr lang="cs-CZ" sz="2000" spc="300"/>
          </a:p>
        </p:txBody>
      </p:sp>
      <p:sp>
        <p:nvSpPr>
          <p:cNvPr id="10" name="TextovéPole 9"/>
          <p:cNvSpPr txBox="1"/>
          <p:nvPr/>
        </p:nvSpPr>
        <p:spPr>
          <a:xfrm>
            <a:off x="265813"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Pavel Ožana</a:t>
            </a:r>
            <a:endParaRPr lang="cs-CZ" dirty="0"/>
          </a:p>
        </p:txBody>
      </p:sp>
    </p:spTree>
    <p:extLst>
      <p:ext uri="{BB962C8B-B14F-4D97-AF65-F5344CB8AC3E}">
        <p14:creationId xmlns:p14="http://schemas.microsoft.com/office/powerpoint/2010/main" val="3494322169"/>
      </p:ext>
    </p:extLst>
  </p:cSld>
  <p:clrMapOvr>
    <a:masterClrMapping/>
  </p:clrMapOvr>
  <p:transition spd="slow" advTm="8000">
    <p:cover/>
  </p:transition>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549000"/>
            <a:ext cx="4073196"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3848" y="549000"/>
            <a:ext cx="4072128" cy="5760000"/>
          </a:xfrm>
          <a:prstGeom prst="rect">
            <a:avLst/>
          </a:prstGeom>
        </p:spPr>
      </p:pic>
      <p:sp>
        <p:nvSpPr>
          <p:cNvPr id="4" name="TextovéPole 3"/>
          <p:cNvSpPr txBox="1"/>
          <p:nvPr/>
        </p:nvSpPr>
        <p:spPr>
          <a:xfrm>
            <a:off x="251520"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Christine </a:t>
            </a:r>
            <a:r>
              <a:rPr lang="cs-CZ" dirty="0" err="1" smtClean="0"/>
              <a:t>Skopková</a:t>
            </a:r>
            <a:endParaRPr lang="cs-CZ" dirty="0"/>
          </a:p>
        </p:txBody>
      </p:sp>
      <p:sp>
        <p:nvSpPr>
          <p:cNvPr id="5" name="TextovéPole 4"/>
          <p:cNvSpPr txBox="1"/>
          <p:nvPr/>
        </p:nvSpPr>
        <p:spPr>
          <a:xfrm>
            <a:off x="2520029" y="4554"/>
            <a:ext cx="4103943" cy="400110"/>
          </a:xfrm>
          <a:prstGeom prst="rect">
            <a:avLst/>
          </a:prstGeom>
          <a:noFill/>
        </p:spPr>
        <p:txBody>
          <a:bodyPr wrap="square" rtlCol="0">
            <a:spAutoFit/>
          </a:bodyPr>
          <a:lstStyle/>
          <a:p>
            <a:pPr algn="ctr"/>
            <a:r>
              <a:rPr lang="cs-CZ" sz="2000" spc="300"/>
              <a:t>Fantastická rostlina</a:t>
            </a:r>
          </a:p>
        </p:txBody>
      </p:sp>
      <p:sp>
        <p:nvSpPr>
          <p:cNvPr id="6" name="TextovéPole 5"/>
          <p:cNvSpPr txBox="1"/>
          <p:nvPr/>
        </p:nvSpPr>
        <p:spPr>
          <a:xfrm>
            <a:off x="4788024"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Drgová</a:t>
            </a:r>
            <a:endParaRPr lang="cs-CZ" dirty="0"/>
          </a:p>
        </p:txBody>
      </p:sp>
    </p:spTree>
    <p:extLst>
      <p:ext uri="{BB962C8B-B14F-4D97-AF65-F5344CB8AC3E}">
        <p14:creationId xmlns:p14="http://schemas.microsoft.com/office/powerpoint/2010/main" val="3947809950"/>
      </p:ext>
    </p:extLst>
  </p:cSld>
  <p:clrMapOvr>
    <a:masterClrMapping/>
  </p:clrMapOvr>
  <p:transition spd="slow" advTm="6000">
    <p:cover/>
  </p:transition>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111" y="549000"/>
            <a:ext cx="4071865"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2088" cy="5760000"/>
          </a:xfrm>
          <a:prstGeom prst="rect">
            <a:avLst/>
          </a:prstGeom>
        </p:spPr>
      </p:pic>
      <p:sp>
        <p:nvSpPr>
          <p:cNvPr id="4" name="TextovéPole 3"/>
          <p:cNvSpPr txBox="1"/>
          <p:nvPr/>
        </p:nvSpPr>
        <p:spPr>
          <a:xfrm>
            <a:off x="251520"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Jan Vaněk</a:t>
            </a:r>
            <a:endParaRPr lang="cs-CZ" dirty="0"/>
          </a:p>
        </p:txBody>
      </p:sp>
      <p:sp>
        <p:nvSpPr>
          <p:cNvPr id="5" name="TextovéPole 4"/>
          <p:cNvSpPr txBox="1"/>
          <p:nvPr/>
        </p:nvSpPr>
        <p:spPr>
          <a:xfrm>
            <a:off x="2520029" y="4554"/>
            <a:ext cx="4103943" cy="400110"/>
          </a:xfrm>
          <a:prstGeom prst="rect">
            <a:avLst/>
          </a:prstGeom>
          <a:noFill/>
        </p:spPr>
        <p:txBody>
          <a:bodyPr wrap="square" rtlCol="0">
            <a:spAutoFit/>
          </a:bodyPr>
          <a:lstStyle/>
          <a:p>
            <a:pPr algn="ctr"/>
            <a:r>
              <a:rPr lang="cs-CZ" sz="2000" spc="300"/>
              <a:t>Fantastická rostlina</a:t>
            </a:r>
          </a:p>
        </p:txBody>
      </p:sp>
      <p:sp>
        <p:nvSpPr>
          <p:cNvPr id="6" name="TextovéPole 5"/>
          <p:cNvSpPr txBox="1"/>
          <p:nvPr/>
        </p:nvSpPr>
        <p:spPr>
          <a:xfrm>
            <a:off x="4788024"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Jiří Vaněk</a:t>
            </a:r>
            <a:endParaRPr lang="cs-CZ" dirty="0"/>
          </a:p>
        </p:txBody>
      </p:sp>
    </p:spTree>
    <p:extLst>
      <p:ext uri="{BB962C8B-B14F-4D97-AF65-F5344CB8AC3E}">
        <p14:creationId xmlns:p14="http://schemas.microsoft.com/office/powerpoint/2010/main" val="3697157609"/>
      </p:ext>
    </p:extLst>
  </p:cSld>
  <p:clrMapOvr>
    <a:masterClrMapping/>
  </p:clrMapOvr>
  <p:transition spd="slow" advTm="6000">
    <p:cover/>
  </p:transition>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445" y="549000"/>
            <a:ext cx="4072531"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2727" cy="5760000"/>
          </a:xfrm>
          <a:prstGeom prst="rect">
            <a:avLst/>
          </a:prstGeom>
        </p:spPr>
      </p:pic>
      <p:sp>
        <p:nvSpPr>
          <p:cNvPr id="4" name="TextovéPole 3"/>
          <p:cNvSpPr txBox="1"/>
          <p:nvPr/>
        </p:nvSpPr>
        <p:spPr>
          <a:xfrm>
            <a:off x="251520"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Michal Poledník</a:t>
            </a:r>
            <a:endParaRPr lang="cs-CZ" dirty="0"/>
          </a:p>
        </p:txBody>
      </p:sp>
      <p:sp>
        <p:nvSpPr>
          <p:cNvPr id="5" name="TextovéPole 4"/>
          <p:cNvSpPr txBox="1"/>
          <p:nvPr/>
        </p:nvSpPr>
        <p:spPr>
          <a:xfrm>
            <a:off x="223025" y="-27384"/>
            <a:ext cx="4103943" cy="400110"/>
          </a:xfrm>
          <a:prstGeom prst="rect">
            <a:avLst/>
          </a:prstGeom>
          <a:noFill/>
        </p:spPr>
        <p:txBody>
          <a:bodyPr wrap="square" rtlCol="0">
            <a:spAutoFit/>
          </a:bodyPr>
          <a:lstStyle/>
          <a:p>
            <a:pPr algn="ctr"/>
            <a:r>
              <a:rPr lang="cs-CZ" sz="2000" spc="300" smtClean="0"/>
              <a:t>Fantastické zvíře</a:t>
            </a:r>
            <a:endParaRPr lang="cs-CZ" sz="2000" spc="300"/>
          </a:p>
        </p:txBody>
      </p:sp>
      <p:sp>
        <p:nvSpPr>
          <p:cNvPr id="6" name="TextovéPole 5"/>
          <p:cNvSpPr txBox="1"/>
          <p:nvPr/>
        </p:nvSpPr>
        <p:spPr>
          <a:xfrm>
            <a:off x="4788024"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Zuzana Poláková</a:t>
            </a:r>
            <a:endParaRPr lang="cs-CZ" dirty="0"/>
          </a:p>
        </p:txBody>
      </p:sp>
      <p:sp>
        <p:nvSpPr>
          <p:cNvPr id="7" name="TextovéPole 6"/>
          <p:cNvSpPr txBox="1"/>
          <p:nvPr/>
        </p:nvSpPr>
        <p:spPr>
          <a:xfrm>
            <a:off x="4788024" y="-27384"/>
            <a:ext cx="4075448" cy="400110"/>
          </a:xfrm>
          <a:prstGeom prst="rect">
            <a:avLst/>
          </a:prstGeom>
          <a:noFill/>
        </p:spPr>
        <p:txBody>
          <a:bodyPr wrap="square" rtlCol="0">
            <a:spAutoFit/>
          </a:bodyPr>
          <a:lstStyle/>
          <a:p>
            <a:pPr algn="ctr"/>
            <a:r>
              <a:rPr lang="cs-CZ" sz="2000" spc="300" smtClean="0"/>
              <a:t>Fantastická rostlina</a:t>
            </a:r>
            <a:endParaRPr lang="cs-CZ" sz="2000" spc="300"/>
          </a:p>
        </p:txBody>
      </p:sp>
    </p:spTree>
    <p:extLst>
      <p:ext uri="{BB962C8B-B14F-4D97-AF65-F5344CB8AC3E}">
        <p14:creationId xmlns:p14="http://schemas.microsoft.com/office/powerpoint/2010/main" val="1153091833"/>
      </p:ext>
    </p:extLst>
  </p:cSld>
  <p:clrMapOvr>
    <a:masterClrMapping/>
  </p:clrMapOvr>
  <p:transition spd="slow" advTm="6000">
    <p:cover/>
  </p:transition>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689" y="549000"/>
            <a:ext cx="4072287"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2706" cy="5760000"/>
          </a:xfrm>
          <a:prstGeom prst="rect">
            <a:avLst/>
          </a:prstGeom>
        </p:spPr>
      </p:pic>
      <p:sp>
        <p:nvSpPr>
          <p:cNvPr id="4" name="TextovéPole 3"/>
          <p:cNvSpPr txBox="1"/>
          <p:nvPr/>
        </p:nvSpPr>
        <p:spPr>
          <a:xfrm>
            <a:off x="251520"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Jiří Vaněk</a:t>
            </a:r>
            <a:endParaRPr lang="cs-CZ" dirty="0"/>
          </a:p>
        </p:txBody>
      </p:sp>
      <p:sp>
        <p:nvSpPr>
          <p:cNvPr id="5" name="TextovéPole 4"/>
          <p:cNvSpPr txBox="1"/>
          <p:nvPr/>
        </p:nvSpPr>
        <p:spPr>
          <a:xfrm>
            <a:off x="3297613" y="-27384"/>
            <a:ext cx="2548775" cy="400110"/>
          </a:xfrm>
          <a:prstGeom prst="rect">
            <a:avLst/>
          </a:prstGeom>
          <a:noFill/>
        </p:spPr>
        <p:txBody>
          <a:bodyPr wrap="none" rtlCol="0">
            <a:spAutoFit/>
          </a:bodyPr>
          <a:lstStyle/>
          <a:p>
            <a:r>
              <a:rPr lang="cs-CZ" sz="2000" spc="300" smtClean="0"/>
              <a:t>Fantastické zvíře</a:t>
            </a:r>
            <a:endParaRPr lang="cs-CZ" sz="2000" spc="300"/>
          </a:p>
        </p:txBody>
      </p:sp>
      <p:sp>
        <p:nvSpPr>
          <p:cNvPr id="6" name="TextovéPole 5"/>
          <p:cNvSpPr txBox="1"/>
          <p:nvPr/>
        </p:nvSpPr>
        <p:spPr>
          <a:xfrm>
            <a:off x="4788024"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Kristýna </a:t>
            </a:r>
            <a:r>
              <a:rPr lang="cs-CZ" dirty="0" err="1" smtClean="0"/>
              <a:t>Runčáková</a:t>
            </a:r>
            <a:endParaRPr lang="cs-CZ" dirty="0"/>
          </a:p>
        </p:txBody>
      </p:sp>
    </p:spTree>
    <p:extLst>
      <p:ext uri="{BB962C8B-B14F-4D97-AF65-F5344CB8AC3E}">
        <p14:creationId xmlns:p14="http://schemas.microsoft.com/office/powerpoint/2010/main" val="2188544342"/>
      </p:ext>
    </p:extLst>
  </p:cSld>
  <p:clrMapOvr>
    <a:masterClrMapping/>
  </p:clrMapOvr>
  <p:transition spd="slow" advTm="6000">
    <p:cover/>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066" y="549000"/>
            <a:ext cx="8145868" cy="5760000"/>
          </a:xfrm>
          <a:prstGeom prst="rect">
            <a:avLst/>
          </a:prstGeom>
        </p:spPr>
      </p:pic>
      <p:sp>
        <p:nvSpPr>
          <p:cNvPr id="3" name="TextovéPole 2"/>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Jan Holuša</a:t>
            </a:r>
            <a:endParaRPr lang="cs-CZ" dirty="0"/>
          </a:p>
        </p:txBody>
      </p:sp>
      <p:sp>
        <p:nvSpPr>
          <p:cNvPr id="4" name="TextovéPole 3"/>
          <p:cNvSpPr txBox="1"/>
          <p:nvPr/>
        </p:nvSpPr>
        <p:spPr>
          <a:xfrm>
            <a:off x="3297613" y="-27384"/>
            <a:ext cx="2548775" cy="400110"/>
          </a:xfrm>
          <a:prstGeom prst="rect">
            <a:avLst/>
          </a:prstGeom>
          <a:noFill/>
        </p:spPr>
        <p:txBody>
          <a:bodyPr wrap="none" rtlCol="0">
            <a:spAutoFit/>
          </a:bodyPr>
          <a:lstStyle/>
          <a:p>
            <a:r>
              <a:rPr lang="cs-CZ" sz="2000" spc="300" smtClean="0"/>
              <a:t>Fantastické zvíře</a:t>
            </a:r>
            <a:endParaRPr lang="cs-CZ" sz="2000" spc="300"/>
          </a:p>
        </p:txBody>
      </p:sp>
    </p:spTree>
    <p:extLst>
      <p:ext uri="{BB962C8B-B14F-4D97-AF65-F5344CB8AC3E}">
        <p14:creationId xmlns:p14="http://schemas.microsoft.com/office/powerpoint/2010/main" val="1018129197"/>
      </p:ext>
    </p:extLst>
  </p:cSld>
  <p:clrMapOvr>
    <a:masterClrMapping/>
  </p:clrMapOvr>
  <p:transition spd="slow" advTm="6000">
    <p:cover/>
  </p:transition>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dirty="0" smtClean="0"/>
              <a:t>Také jsme se pokusili ztvárnit, jak si představujeme život pod zemí a i když se nám do nalepování papíru vůbec nechtělo, museli jsme nakonec uznat, že se nám to povedlo…</a:t>
            </a:r>
            <a:endParaRPr lang="cs-CZ" sz="3600" dirty="0"/>
          </a:p>
        </p:txBody>
      </p:sp>
    </p:spTree>
    <p:extLst>
      <p:ext uri="{BB962C8B-B14F-4D97-AF65-F5344CB8AC3E}">
        <p14:creationId xmlns:p14="http://schemas.microsoft.com/office/powerpoint/2010/main" val="239998709"/>
      </p:ext>
    </p:extLst>
  </p:cSld>
  <p:clrMapOvr>
    <a:masterClrMapping/>
  </p:clrMapOvr>
  <p:transition spd="slow" advTm="6000">
    <p:randomBar dir="vert"/>
  </p:transition>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262" y="3501008"/>
            <a:ext cx="8215477"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147" y="260648"/>
            <a:ext cx="8235707" cy="2880000"/>
          </a:xfrm>
          <a:prstGeom prst="rect">
            <a:avLst/>
          </a:prstGeom>
        </p:spPr>
      </p:pic>
      <p:sp>
        <p:nvSpPr>
          <p:cNvPr id="5" name="TextovéPole 4"/>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smtClean="0"/>
              <a:t>autor Christine </a:t>
            </a:r>
            <a:r>
              <a:rPr lang="cs-CZ" dirty="0" err="1" smtClean="0"/>
              <a:t>Skopková</a:t>
            </a:r>
            <a:endParaRPr lang="cs-CZ" dirty="0"/>
          </a:p>
        </p:txBody>
      </p:sp>
      <p:sp>
        <p:nvSpPr>
          <p:cNvPr id="6" name="TextovéPole 5"/>
          <p:cNvSpPr txBox="1"/>
          <p:nvPr/>
        </p:nvSpPr>
        <p:spPr>
          <a:xfrm>
            <a:off x="3076719" y="-27384"/>
            <a:ext cx="2990562" cy="400110"/>
          </a:xfrm>
          <a:prstGeom prst="rect">
            <a:avLst/>
          </a:prstGeom>
          <a:noFill/>
        </p:spPr>
        <p:txBody>
          <a:bodyPr wrap="none" rtlCol="0">
            <a:spAutoFit/>
          </a:bodyPr>
          <a:lstStyle/>
          <a:p>
            <a:r>
              <a:rPr lang="cs-CZ" sz="2000" spc="300" smtClean="0"/>
              <a:t>Co se děje pod zemí</a:t>
            </a:r>
            <a:endParaRPr lang="cs-CZ" sz="2000" spc="300"/>
          </a:p>
        </p:txBody>
      </p:sp>
      <p:sp>
        <p:nvSpPr>
          <p:cNvPr id="7" name="TextovéPole 6"/>
          <p:cNvSpPr txBox="1"/>
          <p:nvPr/>
        </p:nvSpPr>
        <p:spPr>
          <a:xfrm>
            <a:off x="2534276" y="3140648"/>
            <a:ext cx="4075448" cy="400110"/>
          </a:xfrm>
          <a:prstGeom prst="rect">
            <a:avLst/>
          </a:prstGeom>
          <a:noFill/>
        </p:spPr>
        <p:txBody>
          <a:bodyPr wrap="square" rtlCol="0">
            <a:spAutoFit/>
          </a:bodyPr>
          <a:lstStyle>
            <a:defPPr>
              <a:defRPr lang="cs-CZ"/>
            </a:defPPr>
            <a:lvl1pPr>
              <a:defRPr sz="2000"/>
            </a:lvl1pPr>
          </a:lstStyle>
          <a:p>
            <a:pPr algn="ctr"/>
            <a:r>
              <a:rPr lang="cs-CZ" dirty="0" smtClean="0"/>
              <a:t>autor Stella Drgová</a:t>
            </a:r>
            <a:endParaRPr lang="cs-CZ" dirty="0"/>
          </a:p>
        </p:txBody>
      </p:sp>
    </p:spTree>
    <p:extLst>
      <p:ext uri="{BB962C8B-B14F-4D97-AF65-F5344CB8AC3E}">
        <p14:creationId xmlns:p14="http://schemas.microsoft.com/office/powerpoint/2010/main" val="2835585646"/>
      </p:ext>
    </p:extLst>
  </p:cSld>
  <p:clrMapOvr>
    <a:masterClrMapping/>
  </p:clrMapOvr>
  <p:transition spd="slow" advTm="6000">
    <p:cover/>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9788" y="1989000"/>
            <a:ext cx="8164425" cy="2880000"/>
          </a:xfrm>
          <a:prstGeom prst="rect">
            <a:avLst/>
          </a:prstGeom>
        </p:spPr>
      </p:pic>
      <p:sp>
        <p:nvSpPr>
          <p:cNvPr id="3" name="TextovéPole 2"/>
          <p:cNvSpPr txBox="1"/>
          <p:nvPr/>
        </p:nvSpPr>
        <p:spPr>
          <a:xfrm>
            <a:off x="2534276" y="6457890"/>
            <a:ext cx="4075448" cy="400110"/>
          </a:xfrm>
          <a:prstGeom prst="rect">
            <a:avLst/>
          </a:prstGeom>
          <a:noFill/>
        </p:spPr>
        <p:txBody>
          <a:bodyPr wrap="square" rtlCol="0">
            <a:spAutoFit/>
          </a:bodyPr>
          <a:lstStyle>
            <a:defPPr>
              <a:defRPr lang="cs-CZ"/>
            </a:defPPr>
            <a:lvl1pPr>
              <a:defRPr sz="2000"/>
            </a:lvl1pPr>
          </a:lstStyle>
          <a:p>
            <a:pPr algn="ctr"/>
            <a:r>
              <a:rPr lang="cs-CZ" dirty="0" smtClean="0"/>
              <a:t>autor Iva Zettlitzová</a:t>
            </a:r>
            <a:endParaRPr lang="cs-CZ" dirty="0"/>
          </a:p>
        </p:txBody>
      </p:sp>
      <p:sp>
        <p:nvSpPr>
          <p:cNvPr id="4" name="TextovéPole 3"/>
          <p:cNvSpPr txBox="1"/>
          <p:nvPr/>
        </p:nvSpPr>
        <p:spPr>
          <a:xfrm>
            <a:off x="3076719" y="-27384"/>
            <a:ext cx="2990562" cy="400110"/>
          </a:xfrm>
          <a:prstGeom prst="rect">
            <a:avLst/>
          </a:prstGeom>
          <a:noFill/>
        </p:spPr>
        <p:txBody>
          <a:bodyPr wrap="none" rtlCol="0">
            <a:spAutoFit/>
          </a:bodyPr>
          <a:lstStyle/>
          <a:p>
            <a:r>
              <a:rPr lang="cs-CZ" sz="2000" spc="300" smtClean="0"/>
              <a:t>Co se děje pod zemí</a:t>
            </a:r>
            <a:endParaRPr lang="cs-CZ" sz="2000" spc="300"/>
          </a:p>
        </p:txBody>
      </p:sp>
    </p:spTree>
    <p:extLst>
      <p:ext uri="{BB962C8B-B14F-4D97-AF65-F5344CB8AC3E}">
        <p14:creationId xmlns:p14="http://schemas.microsoft.com/office/powerpoint/2010/main" val="3849680236"/>
      </p:ext>
    </p:extLst>
  </p:cSld>
  <p:clrMapOvr>
    <a:masterClrMapping/>
  </p:clrMapOvr>
  <p:transition spd="slow" advTm="6000">
    <p:cover/>
  </p:transition>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899592" y="2274838"/>
            <a:ext cx="7344816" cy="2308324"/>
          </a:xfrm>
          <a:prstGeom prst="rect">
            <a:avLst/>
          </a:prstGeom>
          <a:noFill/>
        </p:spPr>
        <p:txBody>
          <a:bodyPr wrap="square" rtlCol="0">
            <a:spAutoFit/>
          </a:bodyPr>
          <a:lstStyle/>
          <a:p>
            <a:r>
              <a:rPr lang="cs-CZ" sz="3600" dirty="0" smtClean="0"/>
              <a:t>Další úkol byl snadný pro ty, kteří již letěli někdy letadlem. Namalovali jsme svět, jak ho vidí ptáci a moc nás to bavilo…</a:t>
            </a:r>
            <a:endParaRPr lang="cs-CZ" sz="3600" dirty="0"/>
          </a:p>
        </p:txBody>
      </p:sp>
    </p:spTree>
    <p:extLst>
      <p:ext uri="{BB962C8B-B14F-4D97-AF65-F5344CB8AC3E}">
        <p14:creationId xmlns:p14="http://schemas.microsoft.com/office/powerpoint/2010/main" val="1422432986"/>
      </p:ext>
    </p:extLst>
  </p:cSld>
  <p:clrMapOvr>
    <a:masterClrMapping/>
  </p:clrMapOvr>
  <p:transition spd="slow" advTm="6000">
    <p:randomBar dir="vert"/>
  </p:transition>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187" y="332976"/>
            <a:ext cx="4073789"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949" y="3573016"/>
            <a:ext cx="4073027"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19356" y="332976"/>
            <a:ext cx="4073124"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19393" y="3573016"/>
            <a:ext cx="4073087" cy="2880000"/>
          </a:xfrm>
          <a:prstGeom prst="rect">
            <a:avLst/>
          </a:prstGeom>
        </p:spPr>
      </p:pic>
      <p:sp>
        <p:nvSpPr>
          <p:cNvPr id="6" name="TextovéPole 5"/>
          <p:cNvSpPr txBox="1"/>
          <p:nvPr/>
        </p:nvSpPr>
        <p:spPr>
          <a:xfrm>
            <a:off x="265813" y="6457890"/>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Iva Zettlitzová</a:t>
            </a:r>
            <a:endParaRPr lang="cs-CZ" dirty="0"/>
          </a:p>
        </p:txBody>
      </p:sp>
      <p:sp>
        <p:nvSpPr>
          <p:cNvPr id="7" name="TextovéPole 6"/>
          <p:cNvSpPr txBox="1"/>
          <p:nvPr/>
        </p:nvSpPr>
        <p:spPr>
          <a:xfrm>
            <a:off x="4808778" y="6433093"/>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Christine </a:t>
            </a:r>
            <a:r>
              <a:rPr lang="cs-CZ" dirty="0" err="1" smtClean="0"/>
              <a:t>Skopková</a:t>
            </a:r>
            <a:endParaRPr lang="cs-CZ" dirty="0"/>
          </a:p>
        </p:txBody>
      </p:sp>
      <p:sp>
        <p:nvSpPr>
          <p:cNvPr id="8" name="TextovéPole 7"/>
          <p:cNvSpPr txBox="1"/>
          <p:nvPr/>
        </p:nvSpPr>
        <p:spPr>
          <a:xfrm>
            <a:off x="4768555"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Kateřina Kobylková</a:t>
            </a:r>
            <a:endParaRPr lang="cs-CZ" dirty="0"/>
          </a:p>
        </p:txBody>
      </p:sp>
      <p:sp>
        <p:nvSpPr>
          <p:cNvPr id="9" name="TextovéPole 8"/>
          <p:cNvSpPr txBox="1"/>
          <p:nvPr/>
        </p:nvSpPr>
        <p:spPr>
          <a:xfrm>
            <a:off x="1052928" y="-27384"/>
            <a:ext cx="7038145" cy="400110"/>
          </a:xfrm>
          <a:prstGeom prst="rect">
            <a:avLst/>
          </a:prstGeom>
          <a:noFill/>
        </p:spPr>
        <p:txBody>
          <a:bodyPr wrap="none" rtlCol="0">
            <a:spAutoFit/>
          </a:bodyPr>
          <a:lstStyle/>
          <a:p>
            <a:r>
              <a:rPr lang="cs-CZ" sz="2000" spc="300" smtClean="0"/>
              <a:t>Jak svět vidí ptáček – Krajina z ptačí perspektivy</a:t>
            </a:r>
            <a:endParaRPr lang="cs-CZ" sz="2000" spc="300"/>
          </a:p>
        </p:txBody>
      </p:sp>
      <p:sp>
        <p:nvSpPr>
          <p:cNvPr id="10" name="TextovéPole 9"/>
          <p:cNvSpPr txBox="1"/>
          <p:nvPr/>
        </p:nvSpPr>
        <p:spPr>
          <a:xfrm>
            <a:off x="265813" y="3140648"/>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Drgová</a:t>
            </a:r>
            <a:endParaRPr lang="cs-CZ" dirty="0"/>
          </a:p>
        </p:txBody>
      </p:sp>
    </p:spTree>
    <p:extLst>
      <p:ext uri="{BB962C8B-B14F-4D97-AF65-F5344CB8AC3E}">
        <p14:creationId xmlns:p14="http://schemas.microsoft.com/office/powerpoint/2010/main" val="3985491967"/>
      </p:ext>
    </p:extLst>
  </p:cSld>
  <p:clrMapOvr>
    <a:masterClrMapping/>
  </p:clrMapOvr>
  <p:transition spd="slow" advTm="8000">
    <p:cover/>
  </p:transition>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720840"/>
            <a:ext cx="7344816" cy="3416320"/>
          </a:xfrm>
          <a:prstGeom prst="rect">
            <a:avLst/>
          </a:prstGeom>
          <a:noFill/>
        </p:spPr>
        <p:txBody>
          <a:bodyPr wrap="square" rtlCol="0">
            <a:spAutoFit/>
          </a:bodyPr>
          <a:lstStyle/>
          <a:p>
            <a:r>
              <a:rPr lang="cs-CZ" sz="3600" dirty="0" smtClean="0"/>
              <a:t>Užili jsme si s fotoaparátem v ruce odkvétající růže a podzimní přírodu v našem parku.</a:t>
            </a:r>
          </a:p>
          <a:p>
            <a:r>
              <a:rPr lang="cs-CZ" sz="3600" dirty="0" smtClean="0"/>
              <a:t>Experimentovali jsme s dlouhými stíny, protisvětlem  a kreativními režimy. </a:t>
            </a:r>
          </a:p>
          <a:p>
            <a:r>
              <a:rPr lang="cs-CZ" sz="3600" dirty="0" smtClean="0"/>
              <a:t>Koukněte na to, co jsme vyfotili…</a:t>
            </a:r>
            <a:endParaRPr lang="cs-CZ" sz="3600" dirty="0"/>
          </a:p>
        </p:txBody>
      </p:sp>
    </p:spTree>
    <p:extLst>
      <p:ext uri="{BB962C8B-B14F-4D97-AF65-F5344CB8AC3E}">
        <p14:creationId xmlns:p14="http://schemas.microsoft.com/office/powerpoint/2010/main" val="2615941705"/>
      </p:ext>
    </p:extLst>
  </p:cSld>
  <p:clrMapOvr>
    <a:masterClrMapping/>
  </p:clrMapOvr>
  <p:transition spd="slow" advTm="8000">
    <p:randomBar dir="vert"/>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38907"/>
            <a:ext cx="384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76056" y="238907"/>
            <a:ext cx="384000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573336"/>
            <a:ext cx="384000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76056" y="3573336"/>
            <a:ext cx="3840000" cy="2880000"/>
          </a:xfrm>
          <a:prstGeom prst="rect">
            <a:avLst/>
          </a:prstGeom>
        </p:spPr>
      </p:pic>
      <p:sp>
        <p:nvSpPr>
          <p:cNvPr id="6" name="TextovéPole 5"/>
          <p:cNvSpPr txBox="1"/>
          <p:nvPr/>
        </p:nvSpPr>
        <p:spPr>
          <a:xfrm>
            <a:off x="251520" y="6442187"/>
            <a:ext cx="3840000" cy="400110"/>
          </a:xfrm>
          <a:prstGeom prst="rect">
            <a:avLst/>
          </a:prstGeom>
          <a:noFill/>
        </p:spPr>
        <p:txBody>
          <a:bodyPr wrap="square" rtlCol="0">
            <a:spAutoFit/>
          </a:bodyPr>
          <a:lstStyle/>
          <a:p>
            <a:pPr algn="ctr"/>
            <a:r>
              <a:rPr lang="cs-CZ" sz="2000" dirty="0" smtClean="0"/>
              <a:t>autor Zuzana </a:t>
            </a:r>
            <a:r>
              <a:rPr lang="cs-CZ" sz="2000" dirty="0"/>
              <a:t>Poláková</a:t>
            </a:r>
          </a:p>
        </p:txBody>
      </p:sp>
      <p:sp>
        <p:nvSpPr>
          <p:cNvPr id="7" name="TextovéPole 6"/>
          <p:cNvSpPr txBox="1"/>
          <p:nvPr/>
        </p:nvSpPr>
        <p:spPr>
          <a:xfrm>
            <a:off x="5076056" y="6442187"/>
            <a:ext cx="3840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
        <p:nvSpPr>
          <p:cNvPr id="8" name="TextovéPole 7"/>
          <p:cNvSpPr txBox="1"/>
          <p:nvPr/>
        </p:nvSpPr>
        <p:spPr>
          <a:xfrm>
            <a:off x="5059799" y="3118907"/>
            <a:ext cx="3840000"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9" name="TextovéPole 8"/>
          <p:cNvSpPr txBox="1"/>
          <p:nvPr/>
        </p:nvSpPr>
        <p:spPr>
          <a:xfrm>
            <a:off x="251520" y="3118907"/>
            <a:ext cx="3840000" cy="400110"/>
          </a:xfrm>
          <a:prstGeom prst="rect">
            <a:avLst/>
          </a:prstGeom>
          <a:noFill/>
        </p:spPr>
        <p:txBody>
          <a:bodyPr wrap="square" rtlCol="0">
            <a:spAutoFit/>
          </a:bodyPr>
          <a:lstStyle/>
          <a:p>
            <a:pPr algn="ctr"/>
            <a:r>
              <a:rPr lang="cs-CZ" sz="2000" dirty="0" smtClean="0"/>
              <a:t>autor Dominik </a:t>
            </a:r>
            <a:r>
              <a:rPr lang="cs-CZ" sz="2000" dirty="0" err="1" smtClean="0"/>
              <a:t>Pasz</a:t>
            </a:r>
            <a:endParaRPr lang="cs-CZ" sz="2000" dirty="0"/>
          </a:p>
        </p:txBody>
      </p:sp>
    </p:spTree>
    <p:extLst>
      <p:ext uri="{BB962C8B-B14F-4D97-AF65-F5344CB8AC3E}">
        <p14:creationId xmlns:p14="http://schemas.microsoft.com/office/powerpoint/2010/main" val="1754596188"/>
      </p:ext>
    </p:extLst>
  </p:cSld>
  <p:clrMapOvr>
    <a:masterClrMapping/>
  </p:clrMapOvr>
  <p:transition spd="slow" advTm="8000">
    <p:cover/>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Tree>
    <p:extLst>
      <p:ext uri="{BB962C8B-B14F-4D97-AF65-F5344CB8AC3E}">
        <p14:creationId xmlns:p14="http://schemas.microsoft.com/office/powerpoint/2010/main" val="3683282959"/>
      </p:ext>
    </p:extLst>
  </p:cSld>
  <p:clrMapOvr>
    <a:masterClrMapping/>
  </p:clrMapOvr>
  <p:transition spd="slow" advTm="6000">
    <p:cover/>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51520" y="6442187"/>
            <a:ext cx="3840000" cy="400110"/>
          </a:xfrm>
          <a:prstGeom prst="rect">
            <a:avLst/>
          </a:prstGeom>
          <a:noFill/>
        </p:spPr>
        <p:txBody>
          <a:bodyPr wrap="square" rtlCol="0">
            <a:spAutoFit/>
          </a:bodyPr>
          <a:lstStyle/>
          <a:p>
            <a:pPr algn="ctr"/>
            <a:r>
              <a:rPr lang="cs-CZ" sz="2000" dirty="0" smtClean="0"/>
              <a:t>autor Barbora Ožanová</a:t>
            </a:r>
            <a:endParaRPr lang="cs-CZ" sz="2000" dirty="0"/>
          </a:p>
        </p:txBody>
      </p:sp>
      <p:sp>
        <p:nvSpPr>
          <p:cNvPr id="3" name="TextovéPole 2"/>
          <p:cNvSpPr txBox="1"/>
          <p:nvPr/>
        </p:nvSpPr>
        <p:spPr>
          <a:xfrm>
            <a:off x="5052480" y="6380924"/>
            <a:ext cx="3840000" cy="400110"/>
          </a:xfrm>
          <a:prstGeom prst="rect">
            <a:avLst/>
          </a:prstGeom>
          <a:noFill/>
        </p:spPr>
        <p:txBody>
          <a:bodyPr wrap="square" rtlCol="0">
            <a:spAutoFit/>
          </a:bodyPr>
          <a:lstStyle/>
          <a:p>
            <a:pPr algn="ctr"/>
            <a:r>
              <a:rPr lang="cs-CZ" sz="2000" dirty="0" smtClean="0"/>
              <a:t>autor Zdeněk Tomis</a:t>
            </a:r>
            <a:endParaRPr lang="cs-CZ" sz="2000" dirty="0"/>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dirty="0" smtClean="0"/>
              <a:t>autor Barbora </a:t>
            </a:r>
            <a:r>
              <a:rPr lang="cs-CZ" sz="2000" dirty="0"/>
              <a:t>Ožanová</a:t>
            </a:r>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191301"/>
            <a:ext cx="4054839" cy="2880000"/>
          </a:xfrm>
          <a:prstGeom prst="rect">
            <a:avLst/>
          </a:prstGeom>
        </p:spPr>
      </p:pic>
      <p:pic>
        <p:nvPicPr>
          <p:cNvPr id="7" name="Obrázek 6"/>
          <p:cNvPicPr>
            <a:picLocks/>
          </p:cNvPicPr>
          <p:nvPr/>
        </p:nvPicPr>
        <p:blipFill>
          <a:blip r:embed="rId3" cstate="email">
            <a:extLst>
              <a:ext uri="{28A0092B-C50C-407E-A947-70E740481C1C}">
                <a14:useLocalDpi xmlns:a14="http://schemas.microsoft.com/office/drawing/2010/main"/>
              </a:ext>
            </a:extLst>
          </a:blip>
          <a:stretch>
            <a:fillRect/>
          </a:stretch>
        </p:blipFill>
        <p:spPr>
          <a:xfrm>
            <a:off x="251520" y="3500924"/>
            <a:ext cx="4053600" cy="2880000"/>
          </a:xfrm>
          <a:prstGeom prst="rect">
            <a:avLst/>
          </a:prstGeom>
        </p:spPr>
      </p:pic>
      <p:pic>
        <p:nvPicPr>
          <p:cNvPr id="8" name="Obrázek 7"/>
          <p:cNvPicPr>
            <a:picLocks/>
          </p:cNvPicPr>
          <p:nvPr/>
        </p:nvPicPr>
        <p:blipFill>
          <a:blip r:embed="rId4" cstate="email">
            <a:extLst>
              <a:ext uri="{28A0092B-C50C-407E-A947-70E740481C1C}">
                <a14:useLocalDpi xmlns:a14="http://schemas.microsoft.com/office/drawing/2010/main"/>
              </a:ext>
            </a:extLst>
          </a:blip>
          <a:stretch>
            <a:fillRect/>
          </a:stretch>
        </p:blipFill>
        <p:spPr>
          <a:xfrm>
            <a:off x="4838880" y="191301"/>
            <a:ext cx="4053600" cy="2880000"/>
          </a:xfrm>
          <a:prstGeom prst="rect">
            <a:avLst/>
          </a:prstGeom>
        </p:spPr>
      </p:pic>
      <p:pic>
        <p:nvPicPr>
          <p:cNvPr id="9" name="Obrázek 8"/>
          <p:cNvPicPr>
            <a:picLocks/>
          </p:cNvPicPr>
          <p:nvPr/>
        </p:nvPicPr>
        <p:blipFill>
          <a:blip r:embed="rId5" cstate="email">
            <a:extLst>
              <a:ext uri="{28A0092B-C50C-407E-A947-70E740481C1C}">
                <a14:useLocalDpi xmlns:a14="http://schemas.microsoft.com/office/drawing/2010/main"/>
              </a:ext>
            </a:extLst>
          </a:blip>
          <a:stretch>
            <a:fillRect/>
          </a:stretch>
        </p:blipFill>
        <p:spPr>
          <a:xfrm>
            <a:off x="4838880" y="3500924"/>
            <a:ext cx="4053600" cy="2880000"/>
          </a:xfrm>
          <a:prstGeom prst="rect">
            <a:avLst/>
          </a:prstGeom>
        </p:spPr>
      </p:pic>
    </p:spTree>
    <p:extLst>
      <p:ext uri="{BB962C8B-B14F-4D97-AF65-F5344CB8AC3E}">
        <p14:creationId xmlns:p14="http://schemas.microsoft.com/office/powerpoint/2010/main" val="4254845702"/>
      </p:ext>
    </p:extLst>
  </p:cSld>
  <p:clrMapOvr>
    <a:masterClrMapping/>
  </p:clrMapOvr>
  <p:transition spd="slow" advTm="8000">
    <p:cover/>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Michal Pleva</a:t>
            </a:r>
            <a:endParaRPr lang="cs-CZ" sz="2000" dirty="0"/>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smtClean="0"/>
              <a:t>X</a:t>
            </a:r>
            <a:endParaRPr lang="cs-CZ" sz="200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smtClean="0"/>
              <a:t>X</a:t>
            </a:r>
            <a:endParaRPr lang="cs-CZ" sz="200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Tree>
    <p:extLst>
      <p:ext uri="{BB962C8B-B14F-4D97-AF65-F5344CB8AC3E}">
        <p14:creationId xmlns:p14="http://schemas.microsoft.com/office/powerpoint/2010/main" val="1458368102"/>
      </p:ext>
    </p:extLst>
  </p:cSld>
  <p:clrMapOvr>
    <a:masterClrMapping/>
  </p:clrMapOvr>
  <p:transition spd="slow" advTm="6000">
    <p:cover/>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51520" y="6442187"/>
            <a:ext cx="3840000" cy="400110"/>
          </a:xfrm>
          <a:prstGeom prst="rect">
            <a:avLst/>
          </a:prstGeom>
          <a:noFill/>
        </p:spPr>
        <p:txBody>
          <a:bodyPr wrap="square" rtlCol="0">
            <a:spAutoFit/>
          </a:bodyPr>
          <a:lstStyle/>
          <a:p>
            <a:pPr algn="ctr"/>
            <a:r>
              <a:rPr lang="cs-CZ" sz="2000" dirty="0" smtClean="0"/>
              <a:t>autor Jan Holuša</a:t>
            </a:r>
            <a:endParaRPr lang="cs-CZ" sz="2000" dirty="0"/>
          </a:p>
        </p:txBody>
      </p:sp>
      <p:sp>
        <p:nvSpPr>
          <p:cNvPr id="3" name="TextovéPole 2"/>
          <p:cNvSpPr txBox="1"/>
          <p:nvPr/>
        </p:nvSpPr>
        <p:spPr>
          <a:xfrm>
            <a:off x="5076056" y="6442187"/>
            <a:ext cx="3840000"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dirty="0" smtClean="0"/>
              <a:t>autor Kateřina Kobylková</a:t>
            </a:r>
            <a:endParaRPr lang="cs-CZ" sz="2000" dirty="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smtClean="0"/>
              <a:t>X</a:t>
            </a:r>
            <a:endParaRPr lang="cs-CZ" sz="200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541" y="260648"/>
            <a:ext cx="4295432" cy="6048671"/>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6387" y="260648"/>
            <a:ext cx="4056093" cy="2880000"/>
          </a:xfrm>
          <a:prstGeom prst="rect">
            <a:avLst/>
          </a:prstGeom>
        </p:spPr>
      </p:pic>
      <p:pic>
        <p:nvPicPr>
          <p:cNvPr id="8" name="Obrázek 7"/>
          <p:cNvPicPr>
            <a:picLocks/>
          </p:cNvPicPr>
          <p:nvPr/>
        </p:nvPicPr>
        <p:blipFill>
          <a:blip r:embed="rId4" cstate="email">
            <a:extLst>
              <a:ext uri="{28A0092B-C50C-407E-A947-70E740481C1C}">
                <a14:useLocalDpi xmlns:a14="http://schemas.microsoft.com/office/drawing/2010/main"/>
              </a:ext>
            </a:extLst>
          </a:blip>
          <a:stretch>
            <a:fillRect/>
          </a:stretch>
        </p:blipFill>
        <p:spPr>
          <a:xfrm>
            <a:off x="4838880" y="3429319"/>
            <a:ext cx="4053600" cy="2880000"/>
          </a:xfrm>
          <a:prstGeom prst="rect">
            <a:avLst/>
          </a:prstGeom>
        </p:spPr>
      </p:pic>
    </p:spTree>
    <p:extLst>
      <p:ext uri="{BB962C8B-B14F-4D97-AF65-F5344CB8AC3E}">
        <p14:creationId xmlns:p14="http://schemas.microsoft.com/office/powerpoint/2010/main" val="3765436568"/>
      </p:ext>
    </p:extLst>
  </p:cSld>
  <p:clrMapOvr>
    <a:masterClrMapping/>
  </p:clrMapOvr>
  <p:transition spd="slow" advTm="8000">
    <p:cover/>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Tree>
    <p:extLst>
      <p:ext uri="{BB962C8B-B14F-4D97-AF65-F5344CB8AC3E}">
        <p14:creationId xmlns:p14="http://schemas.microsoft.com/office/powerpoint/2010/main" val="1789702688"/>
      </p:ext>
    </p:extLst>
  </p:cSld>
  <p:clrMapOvr>
    <a:masterClrMapping/>
  </p:clrMapOvr>
  <p:transition spd="slow" advTm="6000">
    <p:cover/>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Michal Poledník</a:t>
            </a: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2000" y="549000"/>
            <a:ext cx="4320000" cy="5760000"/>
          </a:xfrm>
          <a:prstGeom prst="rect">
            <a:avLst/>
          </a:prstGeom>
        </p:spPr>
      </p:pic>
    </p:spTree>
    <p:extLst>
      <p:ext uri="{BB962C8B-B14F-4D97-AF65-F5344CB8AC3E}">
        <p14:creationId xmlns:p14="http://schemas.microsoft.com/office/powerpoint/2010/main" val="1122554040"/>
      </p:ext>
    </p:extLst>
  </p:cSld>
  <p:clrMapOvr>
    <a:masterClrMapping/>
  </p:clrMapOvr>
  <p:transition spd="slow" advTm="6000">
    <p:cover/>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smtClean="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Tree>
    <p:extLst>
      <p:ext uri="{BB962C8B-B14F-4D97-AF65-F5344CB8AC3E}">
        <p14:creationId xmlns:p14="http://schemas.microsoft.com/office/powerpoint/2010/main" val="1540701685"/>
      </p:ext>
    </p:extLst>
  </p:cSld>
  <p:clrMapOvr>
    <a:masterClrMapping/>
  </p:clrMapOvr>
  <p:transition spd="slow" advTm="6000">
    <p:cover/>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41254" y="6309320"/>
            <a:ext cx="4195746" cy="400110"/>
          </a:xfrm>
          <a:prstGeom prst="rect">
            <a:avLst/>
          </a:prstGeom>
          <a:noFill/>
        </p:spPr>
        <p:txBody>
          <a:bodyPr wrap="square" rtlCol="0">
            <a:spAutoFit/>
          </a:bodyPr>
          <a:lstStyle/>
          <a:p>
            <a:pPr algn="ctr"/>
            <a:r>
              <a:rPr lang="cs-CZ" sz="2000" dirty="0" smtClean="0"/>
              <a:t>autor Jakub Malík</a:t>
            </a: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8680"/>
            <a:ext cx="4185000" cy="558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6734" y="512676"/>
            <a:ext cx="4185000" cy="5580000"/>
          </a:xfrm>
          <a:prstGeom prst="rect">
            <a:avLst/>
          </a:prstGeom>
        </p:spPr>
      </p:pic>
      <p:sp>
        <p:nvSpPr>
          <p:cNvPr id="7" name="TextovéPole 6"/>
          <p:cNvSpPr txBox="1"/>
          <p:nvPr/>
        </p:nvSpPr>
        <p:spPr>
          <a:xfrm>
            <a:off x="4696734" y="6309320"/>
            <a:ext cx="4195746" cy="400110"/>
          </a:xfrm>
          <a:prstGeom prst="rect">
            <a:avLst/>
          </a:prstGeom>
          <a:noFill/>
        </p:spPr>
        <p:txBody>
          <a:bodyPr wrap="square" rtlCol="0">
            <a:spAutoFit/>
          </a:bodyPr>
          <a:lstStyle/>
          <a:p>
            <a:pPr algn="ctr"/>
            <a:r>
              <a:rPr lang="cs-CZ" sz="2000" dirty="0" smtClean="0"/>
              <a:t>autor Veronika Nováková</a:t>
            </a:r>
          </a:p>
        </p:txBody>
      </p:sp>
    </p:spTree>
    <p:extLst>
      <p:ext uri="{BB962C8B-B14F-4D97-AF65-F5344CB8AC3E}">
        <p14:creationId xmlns:p14="http://schemas.microsoft.com/office/powerpoint/2010/main" val="3581239028"/>
      </p:ext>
    </p:extLst>
  </p:cSld>
  <p:clrMapOvr>
    <a:masterClrMapping/>
  </p:clrMapOvr>
  <p:transition spd="slow" advTm="6000">
    <p:cover/>
  </p:transition>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41254" y="6309320"/>
            <a:ext cx="4185000" cy="400110"/>
          </a:xfrm>
          <a:prstGeom prst="rect">
            <a:avLst/>
          </a:prstGeom>
          <a:noFill/>
        </p:spPr>
        <p:txBody>
          <a:bodyPr wrap="square" rtlCol="0">
            <a:spAutoFit/>
          </a:bodyPr>
          <a:lstStyle/>
          <a:p>
            <a:pPr algn="ctr"/>
            <a:r>
              <a:rPr lang="cs-CZ" sz="2000" dirty="0" smtClean="0"/>
              <a:t>autor Michal Pleva</a:t>
            </a:r>
          </a:p>
        </p:txBody>
      </p:sp>
      <p:sp>
        <p:nvSpPr>
          <p:cNvPr id="7" name="TextovéPole 6"/>
          <p:cNvSpPr txBox="1"/>
          <p:nvPr/>
        </p:nvSpPr>
        <p:spPr>
          <a:xfrm>
            <a:off x="4707480" y="6309320"/>
            <a:ext cx="4185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smtClean="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254" y="639000"/>
            <a:ext cx="4185000" cy="558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7480" y="639000"/>
            <a:ext cx="4185000" cy="5580000"/>
          </a:xfrm>
          <a:prstGeom prst="rect">
            <a:avLst/>
          </a:prstGeom>
        </p:spPr>
      </p:pic>
    </p:spTree>
    <p:extLst>
      <p:ext uri="{BB962C8B-B14F-4D97-AF65-F5344CB8AC3E}">
        <p14:creationId xmlns:p14="http://schemas.microsoft.com/office/powerpoint/2010/main" val="1009912249"/>
      </p:ext>
    </p:extLst>
  </p:cSld>
  <p:clrMapOvr>
    <a:masterClrMapping/>
  </p:clrMapOvr>
  <p:transition spd="slow" advTm="6000">
    <p:cover/>
  </p:transition>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9500" y="6457890"/>
            <a:ext cx="4185000" cy="400110"/>
          </a:xfrm>
          <a:prstGeom prst="rect">
            <a:avLst/>
          </a:prstGeom>
          <a:noFill/>
        </p:spPr>
        <p:txBody>
          <a:bodyPr wrap="square" rtlCol="0">
            <a:spAutoFit/>
          </a:bodyPr>
          <a:lstStyle/>
          <a:p>
            <a:pPr algn="ctr"/>
            <a:r>
              <a:rPr lang="cs-CZ" sz="2000" dirty="0" smtClean="0"/>
              <a:t>autor Iva Zettlitzová</a:t>
            </a:r>
            <a:endParaRPr lang="cs-CZ" sz="2000" dirty="0"/>
          </a:p>
        </p:txBody>
      </p:sp>
    </p:spTree>
    <p:extLst>
      <p:ext uri="{BB962C8B-B14F-4D97-AF65-F5344CB8AC3E}">
        <p14:creationId xmlns:p14="http://schemas.microsoft.com/office/powerpoint/2010/main" val="1202020908"/>
      </p:ext>
    </p:extLst>
  </p:cSld>
  <p:clrMapOvr>
    <a:masterClrMapping/>
  </p:clrMapOvr>
  <p:transition spd="slow" advTm="6000">
    <p:cover/>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51520" y="6442187"/>
            <a:ext cx="3840000" cy="400110"/>
          </a:xfrm>
          <a:prstGeom prst="rect">
            <a:avLst/>
          </a:prstGeom>
          <a:noFill/>
        </p:spPr>
        <p:txBody>
          <a:bodyPr wrap="square" rtlCol="0">
            <a:spAutoFit/>
          </a:bodyPr>
          <a:lstStyle/>
          <a:p>
            <a:pPr algn="ctr"/>
            <a:r>
              <a:rPr lang="cs-CZ" sz="2000" dirty="0" smtClean="0"/>
              <a:t>autor Zuzana </a:t>
            </a:r>
            <a:r>
              <a:rPr lang="cs-CZ" sz="2000" dirty="0"/>
              <a:t>Poláková</a:t>
            </a:r>
          </a:p>
        </p:txBody>
      </p:sp>
      <p:sp>
        <p:nvSpPr>
          <p:cNvPr id="3" name="TextovéPole 2"/>
          <p:cNvSpPr txBox="1"/>
          <p:nvPr/>
        </p:nvSpPr>
        <p:spPr>
          <a:xfrm>
            <a:off x="5076056" y="6442187"/>
            <a:ext cx="3840000" cy="400110"/>
          </a:xfrm>
          <a:prstGeom prst="rect">
            <a:avLst/>
          </a:prstGeom>
          <a:noFill/>
        </p:spPr>
        <p:txBody>
          <a:bodyPr wrap="square" rtlCol="0">
            <a:spAutoFit/>
          </a:bodyPr>
          <a:lstStyle/>
          <a:p>
            <a:pPr algn="ctr"/>
            <a:r>
              <a:rPr lang="cs-CZ" sz="2000" dirty="0" smtClean="0"/>
              <a:t>autor Michal Poledník</a:t>
            </a:r>
            <a:endParaRPr lang="cs-CZ" sz="2000" dirty="0"/>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dirty="0" smtClean="0"/>
              <a:t>autor Veronika Nováková</a:t>
            </a:r>
            <a:endParaRPr lang="cs-CZ" sz="2000" dirty="0"/>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38907"/>
            <a:ext cx="3840000" cy="288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2480" y="238907"/>
            <a:ext cx="3840000" cy="2880000"/>
          </a:xfrm>
          <a:prstGeom prst="rect">
            <a:avLst/>
          </a:prstGeom>
        </p:spPr>
      </p:pic>
      <p:pic>
        <p:nvPicPr>
          <p:cNvPr id="9" name="Obrázek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554759"/>
            <a:ext cx="3840000" cy="2880000"/>
          </a:xfrm>
          <a:prstGeom prst="rect">
            <a:avLst/>
          </a:prstGeom>
        </p:spPr>
      </p:pic>
      <p:pic>
        <p:nvPicPr>
          <p:cNvPr id="10" name="Obrázek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2480" y="3554759"/>
            <a:ext cx="3840000" cy="2880000"/>
          </a:xfrm>
          <a:prstGeom prst="rect">
            <a:avLst/>
          </a:prstGeom>
        </p:spPr>
      </p:pic>
    </p:spTree>
    <p:extLst>
      <p:ext uri="{BB962C8B-B14F-4D97-AF65-F5344CB8AC3E}">
        <p14:creationId xmlns:p14="http://schemas.microsoft.com/office/powerpoint/2010/main" val="2489897561"/>
      </p:ext>
    </p:extLst>
  </p:cSld>
  <p:clrMapOvr>
    <a:masterClrMapping/>
  </p:clrMapOvr>
  <p:transition spd="slow" advTm="8000">
    <p:cover/>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515896" y="6309000"/>
            <a:ext cx="811221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smtClean="0">
                <a:solidFill>
                  <a:schemeClr val="tx1"/>
                </a:solidFill>
              </a:rPr>
              <a:t>autor Kryštof Sladký</a:t>
            </a:r>
            <a:endParaRPr lang="cs-CZ">
              <a:solidFill>
                <a:schemeClr val="tx1"/>
              </a:solidFill>
            </a:endParaRP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553" y="549000"/>
            <a:ext cx="8604894" cy="5760000"/>
          </a:xfrm>
          <a:prstGeom prst="rect">
            <a:avLst/>
          </a:prstGeom>
        </p:spPr>
      </p:pic>
    </p:spTree>
    <p:extLst>
      <p:ext uri="{BB962C8B-B14F-4D97-AF65-F5344CB8AC3E}">
        <p14:creationId xmlns:p14="http://schemas.microsoft.com/office/powerpoint/2010/main" val="3253588798"/>
      </p:ext>
    </p:extLst>
  </p:cSld>
  <p:clrMapOvr>
    <a:masterClrMapping/>
  </p:clrMapOvr>
  <p:transition spd="slow" advTm="6000">
    <p:cover/>
  </p:transition>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51520" y="6442187"/>
            <a:ext cx="3840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
        <p:nvSpPr>
          <p:cNvPr id="3" name="TextovéPole 2"/>
          <p:cNvSpPr txBox="1"/>
          <p:nvPr/>
        </p:nvSpPr>
        <p:spPr>
          <a:xfrm>
            <a:off x="5076056" y="6442187"/>
            <a:ext cx="3840000" cy="400110"/>
          </a:xfrm>
          <a:prstGeom prst="rect">
            <a:avLst/>
          </a:prstGeom>
          <a:noFill/>
        </p:spPr>
        <p:txBody>
          <a:bodyPr wrap="square" rtlCol="0">
            <a:spAutoFit/>
          </a:bodyPr>
          <a:lstStyle/>
          <a:p>
            <a:pPr algn="ctr"/>
            <a:r>
              <a:rPr lang="cs-CZ" sz="2000" dirty="0" smtClean="0"/>
              <a:t>autor Vojtěch Halada</a:t>
            </a:r>
            <a:endParaRPr lang="cs-CZ" sz="2000" dirty="0"/>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dirty="0" smtClean="0"/>
              <a:t>autor Pavel Kunc</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2480" y="260968"/>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429320"/>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52480" y="3446982"/>
            <a:ext cx="3840000" cy="288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520" y="260968"/>
            <a:ext cx="3840000" cy="2880000"/>
          </a:xfrm>
          <a:prstGeom prst="rect">
            <a:avLst/>
          </a:prstGeom>
        </p:spPr>
      </p:pic>
    </p:spTree>
    <p:extLst>
      <p:ext uri="{BB962C8B-B14F-4D97-AF65-F5344CB8AC3E}">
        <p14:creationId xmlns:p14="http://schemas.microsoft.com/office/powerpoint/2010/main" val="1309261512"/>
      </p:ext>
    </p:extLst>
  </p:cSld>
  <p:clrMapOvr>
    <a:masterClrMapping/>
  </p:clrMapOvr>
  <p:transition spd="slow" advTm="8000">
    <p:cover/>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1" y="549000"/>
            <a:ext cx="7679999" cy="5760000"/>
          </a:xfrm>
          <a:prstGeom prst="rect">
            <a:avLst/>
          </a:prstGeom>
        </p:spPr>
      </p:pic>
      <p:sp>
        <p:nvSpPr>
          <p:cNvPr id="5" name="TextovéPole 4"/>
          <p:cNvSpPr txBox="1"/>
          <p:nvPr/>
        </p:nvSpPr>
        <p:spPr>
          <a:xfrm>
            <a:off x="2652000" y="6442187"/>
            <a:ext cx="3840000"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spTree>
    <p:extLst>
      <p:ext uri="{BB962C8B-B14F-4D97-AF65-F5344CB8AC3E}">
        <p14:creationId xmlns:p14="http://schemas.microsoft.com/office/powerpoint/2010/main" val="3989046761"/>
      </p:ext>
    </p:extLst>
  </p:cSld>
  <p:clrMapOvr>
    <a:masterClrMapping/>
  </p:clrMapOvr>
  <p:transition spd="slow" advTm="6000">
    <p:cover/>
  </p:transition>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4508" y="633382"/>
            <a:ext cx="7680000" cy="5760000"/>
          </a:xfrm>
          <a:prstGeom prst="rect">
            <a:avLst/>
          </a:prstGeom>
        </p:spPr>
      </p:pic>
      <p:sp>
        <p:nvSpPr>
          <p:cNvPr id="6" name="TextovéPole 5"/>
          <p:cNvSpPr txBox="1"/>
          <p:nvPr/>
        </p:nvSpPr>
        <p:spPr>
          <a:xfrm>
            <a:off x="2479500" y="6442187"/>
            <a:ext cx="4185000" cy="400110"/>
          </a:xfrm>
          <a:prstGeom prst="rect">
            <a:avLst/>
          </a:prstGeom>
          <a:noFill/>
        </p:spPr>
        <p:txBody>
          <a:bodyPr wrap="square" rtlCol="0">
            <a:spAutoFit/>
          </a:bodyPr>
          <a:lstStyle/>
          <a:p>
            <a:pPr algn="ctr"/>
            <a:r>
              <a:rPr lang="cs-CZ" sz="2000" dirty="0" smtClean="0"/>
              <a:t>autor Stella Drgová</a:t>
            </a:r>
            <a:endParaRPr lang="cs-CZ" sz="2000" dirty="0"/>
          </a:p>
        </p:txBody>
      </p:sp>
    </p:spTree>
    <p:extLst>
      <p:ext uri="{BB962C8B-B14F-4D97-AF65-F5344CB8AC3E}">
        <p14:creationId xmlns:p14="http://schemas.microsoft.com/office/powerpoint/2010/main" val="977880248"/>
      </p:ext>
    </p:extLst>
  </p:cSld>
  <p:clrMapOvr>
    <a:masterClrMapping/>
  </p:clrMapOvr>
  <p:transition spd="slow" advTm="6000">
    <p:cover/>
  </p:transition>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51520" y="6442187"/>
            <a:ext cx="3840000" cy="400110"/>
          </a:xfrm>
          <a:prstGeom prst="rect">
            <a:avLst/>
          </a:prstGeom>
          <a:noFill/>
        </p:spPr>
        <p:txBody>
          <a:bodyPr wrap="square" rtlCol="0">
            <a:spAutoFit/>
          </a:bodyPr>
          <a:lstStyle/>
          <a:p>
            <a:pPr algn="ctr"/>
            <a:r>
              <a:rPr lang="cs-CZ" sz="2000" dirty="0" smtClean="0"/>
              <a:t>autor Lenka </a:t>
            </a:r>
            <a:r>
              <a:rPr lang="cs-CZ" sz="2000" dirty="0"/>
              <a:t>Ježová</a:t>
            </a:r>
          </a:p>
        </p:txBody>
      </p:sp>
      <p:sp>
        <p:nvSpPr>
          <p:cNvPr id="3" name="TextovéPole 2"/>
          <p:cNvSpPr txBox="1"/>
          <p:nvPr/>
        </p:nvSpPr>
        <p:spPr>
          <a:xfrm>
            <a:off x="5076056" y="6442187"/>
            <a:ext cx="3840000" cy="400110"/>
          </a:xfrm>
          <a:prstGeom prst="rect">
            <a:avLst/>
          </a:prstGeom>
          <a:noFill/>
        </p:spPr>
        <p:txBody>
          <a:bodyPr wrap="square" rtlCol="0">
            <a:spAutoFit/>
          </a:bodyPr>
          <a:lstStyle/>
          <a:p>
            <a:pPr algn="ctr"/>
            <a:r>
              <a:rPr lang="cs-CZ" sz="2000" dirty="0" smtClean="0"/>
              <a:t>autor Lenka </a:t>
            </a:r>
            <a:r>
              <a:rPr lang="cs-CZ" sz="2000" dirty="0"/>
              <a:t>Ježová</a:t>
            </a:r>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dirty="0" smtClean="0"/>
              <a:t>autor Pavel Kunc</a:t>
            </a:r>
            <a:endParaRPr lang="cs-CZ" sz="2000" dirty="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dirty="0" smtClean="0"/>
              <a:t>autor Lenka Ježová</a:t>
            </a:r>
            <a:endParaRPr lang="cs-CZ" sz="2000" dirty="0"/>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3501328"/>
            <a:ext cx="3840000" cy="288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238907"/>
            <a:ext cx="3840000" cy="2880000"/>
          </a:xfrm>
          <a:prstGeom prst="rect">
            <a:avLst/>
          </a:prstGeom>
        </p:spPr>
      </p:pic>
      <p:pic>
        <p:nvPicPr>
          <p:cNvPr id="9" name="Obrázek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28884" y="3501328"/>
            <a:ext cx="3840000" cy="2880000"/>
          </a:xfrm>
          <a:prstGeom prst="rect">
            <a:avLst/>
          </a:prstGeom>
        </p:spPr>
      </p:pic>
      <p:pic>
        <p:nvPicPr>
          <p:cNvPr id="10" name="Obrázek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28884" y="238907"/>
            <a:ext cx="3840000" cy="2880000"/>
          </a:xfrm>
          <a:prstGeom prst="rect">
            <a:avLst/>
          </a:prstGeom>
        </p:spPr>
      </p:pic>
    </p:spTree>
    <p:extLst>
      <p:ext uri="{BB962C8B-B14F-4D97-AF65-F5344CB8AC3E}">
        <p14:creationId xmlns:p14="http://schemas.microsoft.com/office/powerpoint/2010/main" val="2781095423"/>
      </p:ext>
    </p:extLst>
  </p:cSld>
  <p:clrMapOvr>
    <a:masterClrMapping/>
  </p:clrMapOvr>
  <p:transition spd="slow" advTm="8000">
    <p:cover/>
  </p:transition>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Lenka Ježová</a:t>
            </a: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Tree>
    <p:extLst>
      <p:ext uri="{BB962C8B-B14F-4D97-AF65-F5344CB8AC3E}">
        <p14:creationId xmlns:p14="http://schemas.microsoft.com/office/powerpoint/2010/main" val="361467889"/>
      </p:ext>
    </p:extLst>
  </p:cSld>
  <p:clrMapOvr>
    <a:masterClrMapping/>
  </p:clrMapOvr>
  <p:transition spd="slow" advTm="6000">
    <p:cover/>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2000" y="549000"/>
            <a:ext cx="4320000" cy="5760000"/>
          </a:xfrm>
          <a:prstGeom prst="rect">
            <a:avLst/>
          </a:prstGeom>
        </p:spPr>
      </p:pic>
      <p:sp>
        <p:nvSpPr>
          <p:cNvPr id="5" name="TextovéPole 4"/>
          <p:cNvSpPr txBox="1"/>
          <p:nvPr/>
        </p:nvSpPr>
        <p:spPr>
          <a:xfrm>
            <a:off x="2652000" y="6442187"/>
            <a:ext cx="3840000"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spTree>
    <p:extLst>
      <p:ext uri="{BB962C8B-B14F-4D97-AF65-F5344CB8AC3E}">
        <p14:creationId xmlns:p14="http://schemas.microsoft.com/office/powerpoint/2010/main" val="2204655127"/>
      </p:ext>
    </p:extLst>
  </p:cSld>
  <p:clrMapOvr>
    <a:masterClrMapping/>
  </p:clrMapOvr>
  <p:transition spd="slow" advTm="6000">
    <p:cover/>
  </p:transition>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David Exner</a:t>
            </a:r>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01" y="549000"/>
            <a:ext cx="8111998" cy="5760000"/>
          </a:xfrm>
          <a:prstGeom prst="rect">
            <a:avLst/>
          </a:prstGeom>
        </p:spPr>
      </p:pic>
    </p:spTree>
    <p:extLst>
      <p:ext uri="{BB962C8B-B14F-4D97-AF65-F5344CB8AC3E}">
        <p14:creationId xmlns:p14="http://schemas.microsoft.com/office/powerpoint/2010/main" val="2155995119"/>
      </p:ext>
    </p:extLst>
  </p:cSld>
  <p:clrMapOvr>
    <a:masterClrMapping/>
  </p:clrMapOvr>
  <p:transition spd="slow" advTm="6000">
    <p:cover/>
  </p:transition>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479500" y="6457890"/>
            <a:ext cx="4185000" cy="400110"/>
          </a:xfrm>
          <a:prstGeom prst="rect">
            <a:avLst/>
          </a:prstGeom>
          <a:noFill/>
        </p:spPr>
        <p:txBody>
          <a:bodyPr wrap="square" rtlCol="0">
            <a:spAutoFit/>
          </a:bodyPr>
          <a:lstStyle/>
          <a:p>
            <a:pPr algn="ctr"/>
            <a:r>
              <a:rPr lang="cs-CZ" sz="2000" dirty="0"/>
              <a:t>a</a:t>
            </a:r>
            <a:r>
              <a:rPr lang="cs-CZ" sz="2000" dirty="0" smtClean="0"/>
              <a:t>utor Zuzana Poláková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Tree>
    <p:extLst>
      <p:ext uri="{BB962C8B-B14F-4D97-AF65-F5344CB8AC3E}">
        <p14:creationId xmlns:p14="http://schemas.microsoft.com/office/powerpoint/2010/main" val="583137064"/>
      </p:ext>
    </p:extLst>
  </p:cSld>
  <p:clrMapOvr>
    <a:masterClrMapping/>
  </p:clrMapOvr>
  <p:transition spd="slow" advTm="6000">
    <p:cover/>
  </p:transition>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51520" y="6442187"/>
            <a:ext cx="3840000" cy="400110"/>
          </a:xfrm>
          <a:prstGeom prst="rect">
            <a:avLst/>
          </a:prstGeom>
          <a:noFill/>
        </p:spPr>
        <p:txBody>
          <a:bodyPr wrap="square" rtlCol="0">
            <a:spAutoFit/>
          </a:bodyPr>
          <a:lstStyle/>
          <a:p>
            <a:pPr algn="ctr"/>
            <a:r>
              <a:rPr lang="cs-CZ" sz="2000" dirty="0" smtClean="0"/>
              <a:t>autor Iva </a:t>
            </a:r>
            <a:r>
              <a:rPr lang="cs-CZ" sz="2000" dirty="0"/>
              <a:t>Zettlitzová</a:t>
            </a:r>
          </a:p>
        </p:txBody>
      </p:sp>
      <p:sp>
        <p:nvSpPr>
          <p:cNvPr id="3" name="TextovéPole 2"/>
          <p:cNvSpPr txBox="1"/>
          <p:nvPr/>
        </p:nvSpPr>
        <p:spPr>
          <a:xfrm>
            <a:off x="5076056" y="6442187"/>
            <a:ext cx="3840000" cy="400110"/>
          </a:xfrm>
          <a:prstGeom prst="rect">
            <a:avLst/>
          </a:prstGeom>
          <a:noFill/>
        </p:spPr>
        <p:txBody>
          <a:bodyPr wrap="square" rtlCol="0">
            <a:spAutoFit/>
          </a:bodyPr>
          <a:lstStyle/>
          <a:p>
            <a:pPr algn="ctr"/>
            <a:r>
              <a:rPr lang="cs-CZ" sz="2000" dirty="0" smtClean="0"/>
              <a:t>autor Jakub Malík</a:t>
            </a:r>
            <a:endParaRPr lang="cs-CZ" sz="2000" dirty="0"/>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dirty="0" smtClean="0"/>
              <a:t>autor David Exner</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44516"/>
            <a:ext cx="3840000" cy="288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2480" y="244516"/>
            <a:ext cx="3840000" cy="2880000"/>
          </a:xfrm>
          <a:prstGeom prst="rect">
            <a:avLst/>
          </a:prstGeom>
        </p:spPr>
      </p:pic>
      <p:pic>
        <p:nvPicPr>
          <p:cNvPr id="10" name="Obrázek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7620" y="244516"/>
            <a:ext cx="3840000" cy="2880000"/>
          </a:xfrm>
          <a:prstGeom prst="rect">
            <a:avLst/>
          </a:prstGeom>
        </p:spPr>
      </p:pic>
      <p:pic>
        <p:nvPicPr>
          <p:cNvPr id="11" name="Obrázek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7620" y="3501328"/>
            <a:ext cx="3840000" cy="2880000"/>
          </a:xfrm>
          <a:prstGeom prst="rect">
            <a:avLst/>
          </a:prstGeom>
        </p:spPr>
      </p:pic>
      <p:pic>
        <p:nvPicPr>
          <p:cNvPr id="12" name="Obrázek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49425" y="3501328"/>
            <a:ext cx="3840000" cy="2880000"/>
          </a:xfrm>
          <a:prstGeom prst="rect">
            <a:avLst/>
          </a:prstGeom>
        </p:spPr>
      </p:pic>
      <p:pic>
        <p:nvPicPr>
          <p:cNvPr id="13" name="Obrázek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4565" y="3501328"/>
            <a:ext cx="3840000" cy="2880000"/>
          </a:xfrm>
          <a:prstGeom prst="rect">
            <a:avLst/>
          </a:prstGeom>
        </p:spPr>
      </p:pic>
    </p:spTree>
    <p:extLst>
      <p:ext uri="{BB962C8B-B14F-4D97-AF65-F5344CB8AC3E}">
        <p14:creationId xmlns:p14="http://schemas.microsoft.com/office/powerpoint/2010/main" val="3979534901"/>
      </p:ext>
    </p:extLst>
  </p:cSld>
  <p:clrMapOvr>
    <a:masterClrMapping/>
  </p:clrMapOvr>
  <p:transition spd="slow" advTm="8000">
    <p:cover/>
  </p:transition>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9500" y="6457890"/>
            <a:ext cx="4185000" cy="400110"/>
          </a:xfrm>
          <a:prstGeom prst="rect">
            <a:avLst/>
          </a:prstGeom>
          <a:noFill/>
        </p:spPr>
        <p:txBody>
          <a:bodyPr wrap="square" rtlCol="0">
            <a:spAutoFit/>
          </a:bodyPr>
          <a:lstStyle/>
          <a:p>
            <a:pPr algn="ctr"/>
            <a:r>
              <a:rPr lang="cs-CZ" sz="2000" dirty="0" smtClean="0"/>
              <a:t>autor Barbora Ožanová</a:t>
            </a:r>
            <a:endParaRPr lang="cs-CZ" sz="2000" dirty="0"/>
          </a:p>
        </p:txBody>
      </p:sp>
    </p:spTree>
    <p:extLst>
      <p:ext uri="{BB962C8B-B14F-4D97-AF65-F5344CB8AC3E}">
        <p14:creationId xmlns:p14="http://schemas.microsoft.com/office/powerpoint/2010/main" val="2339825960"/>
      </p:ext>
    </p:extLst>
  </p:cSld>
  <p:clrMapOvr>
    <a:masterClrMapping/>
  </p:clrMapOvr>
  <p:transition spd="slow" advTm="6000">
    <p:cover/>
  </p:transition>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51520" y="6442187"/>
            <a:ext cx="3840000" cy="400110"/>
          </a:xfrm>
          <a:prstGeom prst="rect">
            <a:avLst/>
          </a:prstGeom>
          <a:noFill/>
        </p:spPr>
        <p:txBody>
          <a:bodyPr wrap="square" rtlCol="0">
            <a:spAutoFit/>
          </a:bodyPr>
          <a:lstStyle/>
          <a:p>
            <a:pPr algn="ctr"/>
            <a:r>
              <a:rPr lang="cs-CZ" sz="2000" dirty="0" smtClean="0"/>
              <a:t>autor Pavel </a:t>
            </a:r>
            <a:r>
              <a:rPr lang="cs-CZ" sz="2000" dirty="0"/>
              <a:t>Kunc</a:t>
            </a:r>
          </a:p>
        </p:txBody>
      </p:sp>
      <p:sp>
        <p:nvSpPr>
          <p:cNvPr id="3" name="TextovéPole 2"/>
          <p:cNvSpPr txBox="1"/>
          <p:nvPr/>
        </p:nvSpPr>
        <p:spPr>
          <a:xfrm>
            <a:off x="5076056" y="6442187"/>
            <a:ext cx="3840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
        <p:nvSpPr>
          <p:cNvPr id="4" name="TextovéPole 3"/>
          <p:cNvSpPr txBox="1"/>
          <p:nvPr/>
        </p:nvSpPr>
        <p:spPr>
          <a:xfrm>
            <a:off x="5059799" y="3118907"/>
            <a:ext cx="3840000" cy="400110"/>
          </a:xfrm>
          <a:prstGeom prst="rect">
            <a:avLst/>
          </a:prstGeom>
          <a:noFill/>
        </p:spPr>
        <p:txBody>
          <a:bodyPr wrap="square" rtlCol="0">
            <a:spAutoFit/>
          </a:bodyPr>
          <a:lstStyle/>
          <a:p>
            <a:pPr algn="ctr"/>
            <a:r>
              <a:rPr lang="cs-CZ" sz="2000" dirty="0" smtClean="0"/>
              <a:t>autor Vojtěch Halada</a:t>
            </a:r>
            <a:endParaRPr lang="cs-CZ" sz="2000" dirty="0"/>
          </a:p>
        </p:txBody>
      </p:sp>
      <p:sp>
        <p:nvSpPr>
          <p:cNvPr id="5" name="TextovéPole 4"/>
          <p:cNvSpPr txBox="1"/>
          <p:nvPr/>
        </p:nvSpPr>
        <p:spPr>
          <a:xfrm>
            <a:off x="251520" y="3118907"/>
            <a:ext cx="3840000" cy="400110"/>
          </a:xfrm>
          <a:prstGeom prst="rect">
            <a:avLst/>
          </a:prstGeom>
          <a:noFill/>
        </p:spPr>
        <p:txBody>
          <a:bodyPr wrap="square" rtlCol="0">
            <a:spAutoFit/>
          </a:bodyPr>
          <a:lstStyle/>
          <a:p>
            <a:pPr algn="ctr"/>
            <a:r>
              <a:rPr lang="cs-CZ" sz="2000" dirty="0" smtClean="0"/>
              <a:t>autor Veronika Nováková</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2480" y="260648"/>
            <a:ext cx="3840000" cy="288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482751"/>
            <a:ext cx="3840000" cy="2880000"/>
          </a:xfrm>
          <a:prstGeom prst="rect">
            <a:avLst/>
          </a:prstGeom>
        </p:spPr>
      </p:pic>
      <p:pic>
        <p:nvPicPr>
          <p:cNvPr id="10" name="Obrázek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52480" y="3469183"/>
            <a:ext cx="3840000" cy="2880000"/>
          </a:xfrm>
          <a:prstGeom prst="rect">
            <a:avLst/>
          </a:prstGeom>
        </p:spPr>
      </p:pic>
      <p:pic>
        <p:nvPicPr>
          <p:cNvPr id="11" name="Obrázek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2068" y="260648"/>
            <a:ext cx="3839452" cy="2880000"/>
          </a:xfrm>
          <a:prstGeom prst="rect">
            <a:avLst/>
          </a:prstGeom>
        </p:spPr>
      </p:pic>
    </p:spTree>
    <p:extLst>
      <p:ext uri="{BB962C8B-B14F-4D97-AF65-F5344CB8AC3E}">
        <p14:creationId xmlns:p14="http://schemas.microsoft.com/office/powerpoint/2010/main" val="1522538985"/>
      </p:ext>
    </p:extLst>
  </p:cSld>
  <p:clrMapOvr>
    <a:masterClrMapping/>
  </p:clrMapOvr>
  <p:transition spd="slow" advTm="8000">
    <p:cover/>
  </p:transition>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9500" y="6457890"/>
            <a:ext cx="4185000" cy="400110"/>
          </a:xfrm>
          <a:prstGeom prst="rect">
            <a:avLst/>
          </a:prstGeom>
          <a:noFill/>
        </p:spPr>
        <p:txBody>
          <a:bodyPr wrap="square" rtlCol="0">
            <a:spAutoFit/>
          </a:bodyPr>
          <a:lstStyle/>
          <a:p>
            <a:pPr algn="ctr"/>
            <a:r>
              <a:rPr lang="cs-CZ" sz="2000" dirty="0"/>
              <a:t>a</a:t>
            </a:r>
            <a:r>
              <a:rPr lang="cs-CZ" sz="2000" dirty="0" smtClean="0"/>
              <a:t>utor Vojtěch Halada</a:t>
            </a:r>
            <a:endParaRPr lang="cs-CZ" sz="2000" dirty="0"/>
          </a:p>
        </p:txBody>
      </p:sp>
    </p:spTree>
    <p:extLst>
      <p:ext uri="{BB962C8B-B14F-4D97-AF65-F5344CB8AC3E}">
        <p14:creationId xmlns:p14="http://schemas.microsoft.com/office/powerpoint/2010/main" val="546167673"/>
      </p:ext>
    </p:extLst>
  </p:cSld>
  <p:clrMapOvr>
    <a:masterClrMapping/>
  </p:clrMapOvr>
  <p:transition spd="slow" advTm="6000">
    <p:cover/>
  </p:transition>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52000" y="6442187"/>
            <a:ext cx="3840000" cy="400110"/>
          </a:xfrm>
          <a:prstGeom prst="rect">
            <a:avLst/>
          </a:prstGeom>
          <a:noFill/>
        </p:spPr>
        <p:txBody>
          <a:bodyPr wrap="square" rtlCol="0">
            <a:spAutoFit/>
          </a:bodyPr>
          <a:lstStyle/>
          <a:p>
            <a:pPr algn="ctr"/>
            <a:r>
              <a:rPr lang="cs-CZ" sz="2000" dirty="0" smtClean="0"/>
              <a:t>autor Pavel Kunc</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38907"/>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9799" y="3429000"/>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59799" y="238907"/>
            <a:ext cx="3840000" cy="2880000"/>
          </a:xfrm>
          <a:prstGeom prst="rect">
            <a:avLst/>
          </a:prstGeom>
        </p:spPr>
      </p:pic>
      <p:pic>
        <p:nvPicPr>
          <p:cNvPr id="10" name="Obrázek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520" y="3429000"/>
            <a:ext cx="3840000" cy="2880000"/>
          </a:xfrm>
          <a:prstGeom prst="rect">
            <a:avLst/>
          </a:prstGeom>
        </p:spPr>
      </p:pic>
    </p:spTree>
    <p:extLst>
      <p:ext uri="{BB962C8B-B14F-4D97-AF65-F5344CB8AC3E}">
        <p14:creationId xmlns:p14="http://schemas.microsoft.com/office/powerpoint/2010/main" val="1719359059"/>
      </p:ext>
    </p:extLst>
  </p:cSld>
  <p:clrMapOvr>
    <a:masterClrMapping/>
  </p:clrMapOvr>
  <p:transition spd="slow" advTm="8000">
    <p:cover/>
  </p:transition>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9500" y="639000"/>
            <a:ext cx="4185000" cy="5580000"/>
          </a:xfrm>
          <a:prstGeom prst="rect">
            <a:avLst/>
          </a:prstGeom>
        </p:spPr>
      </p:pic>
      <p:sp>
        <p:nvSpPr>
          <p:cNvPr id="4" name="TextovéPole 3"/>
          <p:cNvSpPr txBox="1"/>
          <p:nvPr/>
        </p:nvSpPr>
        <p:spPr>
          <a:xfrm>
            <a:off x="2479500" y="6442187"/>
            <a:ext cx="4185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Tree>
    <p:extLst>
      <p:ext uri="{BB962C8B-B14F-4D97-AF65-F5344CB8AC3E}">
        <p14:creationId xmlns:p14="http://schemas.microsoft.com/office/powerpoint/2010/main" val="538548993"/>
      </p:ext>
    </p:extLst>
  </p:cSld>
  <p:clrMapOvr>
    <a:masterClrMapping/>
  </p:clrMapOvr>
  <p:transition spd="slow" advTm="6000">
    <p:cover/>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60968"/>
            <a:ext cx="384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498531"/>
            <a:ext cx="384000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52480" y="260968"/>
            <a:ext cx="384000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2480" y="3498531"/>
            <a:ext cx="3840000" cy="2880000"/>
          </a:xfrm>
          <a:prstGeom prst="rect">
            <a:avLst/>
          </a:prstGeom>
        </p:spPr>
      </p:pic>
      <p:sp>
        <p:nvSpPr>
          <p:cNvPr id="6" name="TextovéPole 5"/>
          <p:cNvSpPr txBox="1"/>
          <p:nvPr/>
        </p:nvSpPr>
        <p:spPr>
          <a:xfrm>
            <a:off x="5052480" y="6442187"/>
            <a:ext cx="3840000" cy="400110"/>
          </a:xfrm>
          <a:prstGeom prst="rect">
            <a:avLst/>
          </a:prstGeom>
          <a:noFill/>
        </p:spPr>
        <p:txBody>
          <a:bodyPr wrap="square" rtlCol="0">
            <a:spAutoFit/>
          </a:bodyPr>
          <a:lstStyle/>
          <a:p>
            <a:pPr algn="ctr"/>
            <a:r>
              <a:rPr lang="cs-CZ" sz="2000" dirty="0" smtClean="0"/>
              <a:t>autor Kryštof Sladký</a:t>
            </a:r>
            <a:endParaRPr lang="cs-CZ" sz="2000" dirty="0"/>
          </a:p>
        </p:txBody>
      </p:sp>
      <p:sp>
        <p:nvSpPr>
          <p:cNvPr id="7" name="TextovéPole 6"/>
          <p:cNvSpPr txBox="1"/>
          <p:nvPr/>
        </p:nvSpPr>
        <p:spPr>
          <a:xfrm>
            <a:off x="251520" y="6442187"/>
            <a:ext cx="3840000" cy="400110"/>
          </a:xfrm>
          <a:prstGeom prst="rect">
            <a:avLst/>
          </a:prstGeom>
          <a:noFill/>
        </p:spPr>
        <p:txBody>
          <a:bodyPr wrap="square" rtlCol="0">
            <a:spAutoFit/>
          </a:bodyPr>
          <a:lstStyle/>
          <a:p>
            <a:pPr algn="ctr"/>
            <a:r>
              <a:rPr lang="cs-CZ" sz="2000" dirty="0" smtClean="0"/>
              <a:t>autor Vojtěch Halada</a:t>
            </a:r>
            <a:endParaRPr lang="cs-CZ" sz="2000" dirty="0"/>
          </a:p>
        </p:txBody>
      </p:sp>
      <p:sp>
        <p:nvSpPr>
          <p:cNvPr id="8" name="TextovéPole 7"/>
          <p:cNvSpPr txBox="1"/>
          <p:nvPr/>
        </p:nvSpPr>
        <p:spPr>
          <a:xfrm>
            <a:off x="5059799" y="3118907"/>
            <a:ext cx="3840000" cy="400110"/>
          </a:xfrm>
          <a:prstGeom prst="rect">
            <a:avLst/>
          </a:prstGeom>
          <a:noFill/>
        </p:spPr>
        <p:txBody>
          <a:bodyPr wrap="square" rtlCol="0">
            <a:spAutoFit/>
          </a:bodyPr>
          <a:lstStyle/>
          <a:p>
            <a:pPr algn="ctr"/>
            <a:r>
              <a:rPr lang="cs-CZ" sz="2000" dirty="0" smtClean="0"/>
              <a:t>autor Jan Holuša</a:t>
            </a:r>
            <a:endParaRPr lang="cs-CZ" sz="2000" dirty="0"/>
          </a:p>
        </p:txBody>
      </p:sp>
      <p:sp>
        <p:nvSpPr>
          <p:cNvPr id="9" name="TextovéPole 8"/>
          <p:cNvSpPr txBox="1"/>
          <p:nvPr/>
        </p:nvSpPr>
        <p:spPr>
          <a:xfrm>
            <a:off x="251520" y="3118907"/>
            <a:ext cx="3840000" cy="400110"/>
          </a:xfrm>
          <a:prstGeom prst="rect">
            <a:avLst/>
          </a:prstGeom>
          <a:noFill/>
        </p:spPr>
        <p:txBody>
          <a:bodyPr wrap="square" rtlCol="0">
            <a:spAutoFit/>
          </a:bodyPr>
          <a:lstStyle/>
          <a:p>
            <a:pPr algn="ctr"/>
            <a:r>
              <a:rPr lang="cs-CZ" sz="2000" dirty="0" smtClean="0"/>
              <a:t>autor Vojtěch Halada</a:t>
            </a:r>
            <a:endParaRPr lang="cs-CZ" sz="2000" dirty="0"/>
          </a:p>
        </p:txBody>
      </p:sp>
    </p:spTree>
    <p:extLst>
      <p:ext uri="{BB962C8B-B14F-4D97-AF65-F5344CB8AC3E}">
        <p14:creationId xmlns:p14="http://schemas.microsoft.com/office/powerpoint/2010/main" val="3722754534"/>
      </p:ext>
    </p:extLst>
  </p:cSld>
  <p:clrMapOvr>
    <a:masterClrMapping/>
  </p:clrMapOvr>
  <p:transition spd="slow" advTm="8000">
    <p:cover/>
  </p:transition>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9500" y="6457890"/>
            <a:ext cx="4185000" cy="400110"/>
          </a:xfrm>
          <a:prstGeom prst="rect">
            <a:avLst/>
          </a:prstGeom>
          <a:noFill/>
        </p:spPr>
        <p:txBody>
          <a:bodyPr wrap="square" rtlCol="0">
            <a:spAutoFit/>
          </a:bodyPr>
          <a:lstStyle/>
          <a:p>
            <a:pPr algn="ctr"/>
            <a:r>
              <a:rPr lang="cs-CZ" sz="2000" dirty="0"/>
              <a:t>a</a:t>
            </a:r>
            <a:r>
              <a:rPr lang="cs-CZ" sz="2000" dirty="0" smtClean="0"/>
              <a:t>utor Vojtěch Halada</a:t>
            </a:r>
            <a:endParaRPr lang="cs-CZ" sz="2000" dirty="0"/>
          </a:p>
        </p:txBody>
      </p:sp>
    </p:spTree>
    <p:extLst>
      <p:ext uri="{BB962C8B-B14F-4D97-AF65-F5344CB8AC3E}">
        <p14:creationId xmlns:p14="http://schemas.microsoft.com/office/powerpoint/2010/main" val="395449783"/>
      </p:ext>
    </p:extLst>
  </p:cSld>
  <p:clrMapOvr>
    <a:masterClrMapping/>
  </p:clrMapOvr>
  <p:transition spd="slow" advTm="6000">
    <p:cover/>
  </p:transition>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60968"/>
            <a:ext cx="384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2480" y="260968"/>
            <a:ext cx="384000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501008"/>
            <a:ext cx="384000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2480" y="3501008"/>
            <a:ext cx="3840000" cy="2880000"/>
          </a:xfrm>
          <a:prstGeom prst="rect">
            <a:avLst/>
          </a:prstGeom>
        </p:spPr>
      </p:pic>
      <p:sp>
        <p:nvSpPr>
          <p:cNvPr id="6" name="TextovéPole 5"/>
          <p:cNvSpPr txBox="1"/>
          <p:nvPr/>
        </p:nvSpPr>
        <p:spPr>
          <a:xfrm>
            <a:off x="5052480" y="6442187"/>
            <a:ext cx="3840000" cy="400110"/>
          </a:xfrm>
          <a:prstGeom prst="rect">
            <a:avLst/>
          </a:prstGeom>
          <a:noFill/>
        </p:spPr>
        <p:txBody>
          <a:bodyPr wrap="square" rtlCol="0">
            <a:spAutoFit/>
          </a:bodyPr>
          <a:lstStyle/>
          <a:p>
            <a:pPr algn="ctr"/>
            <a:r>
              <a:rPr lang="cs-CZ" sz="2000" dirty="0" smtClean="0"/>
              <a:t>autor Michal Pleva</a:t>
            </a:r>
            <a:endParaRPr lang="cs-CZ" sz="2000" dirty="0"/>
          </a:p>
        </p:txBody>
      </p:sp>
      <p:sp>
        <p:nvSpPr>
          <p:cNvPr id="7" name="TextovéPole 6"/>
          <p:cNvSpPr txBox="1"/>
          <p:nvPr/>
        </p:nvSpPr>
        <p:spPr>
          <a:xfrm>
            <a:off x="251520" y="6442187"/>
            <a:ext cx="3840000" cy="400110"/>
          </a:xfrm>
          <a:prstGeom prst="rect">
            <a:avLst/>
          </a:prstGeom>
          <a:noFill/>
        </p:spPr>
        <p:txBody>
          <a:bodyPr wrap="square" rtlCol="0">
            <a:spAutoFit/>
          </a:bodyPr>
          <a:lstStyle/>
          <a:p>
            <a:pPr algn="ctr"/>
            <a:r>
              <a:rPr lang="cs-CZ" sz="2000" dirty="0" smtClean="0"/>
              <a:t>autor Dominik </a:t>
            </a:r>
            <a:r>
              <a:rPr lang="cs-CZ" sz="2000" dirty="0" err="1" smtClean="0"/>
              <a:t>Pasz</a:t>
            </a:r>
            <a:endParaRPr lang="cs-CZ" sz="2000" dirty="0"/>
          </a:p>
        </p:txBody>
      </p:sp>
      <p:sp>
        <p:nvSpPr>
          <p:cNvPr id="8" name="TextovéPole 7"/>
          <p:cNvSpPr txBox="1"/>
          <p:nvPr/>
        </p:nvSpPr>
        <p:spPr>
          <a:xfrm>
            <a:off x="5059799" y="3118907"/>
            <a:ext cx="3840000" cy="400110"/>
          </a:xfrm>
          <a:prstGeom prst="rect">
            <a:avLst/>
          </a:prstGeom>
          <a:noFill/>
        </p:spPr>
        <p:txBody>
          <a:bodyPr wrap="square" rtlCol="0">
            <a:spAutoFit/>
          </a:bodyPr>
          <a:lstStyle/>
          <a:p>
            <a:pPr algn="ctr"/>
            <a:r>
              <a:rPr lang="cs-CZ" sz="2000" dirty="0" smtClean="0"/>
              <a:t>autor Barbora Ožanová</a:t>
            </a:r>
            <a:endParaRPr lang="cs-CZ" sz="2000" dirty="0"/>
          </a:p>
        </p:txBody>
      </p:sp>
      <p:sp>
        <p:nvSpPr>
          <p:cNvPr id="9" name="TextovéPole 8"/>
          <p:cNvSpPr txBox="1"/>
          <p:nvPr/>
        </p:nvSpPr>
        <p:spPr>
          <a:xfrm>
            <a:off x="251520" y="3118907"/>
            <a:ext cx="3840000" cy="400110"/>
          </a:xfrm>
          <a:prstGeom prst="rect">
            <a:avLst/>
          </a:prstGeom>
          <a:noFill/>
        </p:spPr>
        <p:txBody>
          <a:bodyPr wrap="square" rtlCol="0">
            <a:spAutoFit/>
          </a:bodyPr>
          <a:lstStyle/>
          <a:p>
            <a:pPr algn="ctr"/>
            <a:r>
              <a:rPr lang="cs-CZ" sz="2000" dirty="0" smtClean="0"/>
              <a:t>autor Stella Drgová</a:t>
            </a:r>
            <a:endParaRPr lang="cs-CZ" sz="2000" dirty="0"/>
          </a:p>
        </p:txBody>
      </p:sp>
    </p:spTree>
    <p:extLst>
      <p:ext uri="{BB962C8B-B14F-4D97-AF65-F5344CB8AC3E}">
        <p14:creationId xmlns:p14="http://schemas.microsoft.com/office/powerpoint/2010/main" val="3033393262"/>
      </p:ext>
    </p:extLst>
  </p:cSld>
  <p:clrMapOvr>
    <a:masterClrMapping/>
  </p:clrMapOvr>
  <p:transition spd="slow" advTm="8000">
    <p:cover/>
  </p:transition>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52000" y="6442187"/>
            <a:ext cx="3840000"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1" y="549000"/>
            <a:ext cx="7679999" cy="5760000"/>
          </a:xfrm>
          <a:prstGeom prst="rect">
            <a:avLst/>
          </a:prstGeom>
        </p:spPr>
      </p:pic>
    </p:spTree>
    <p:extLst>
      <p:ext uri="{BB962C8B-B14F-4D97-AF65-F5344CB8AC3E}">
        <p14:creationId xmlns:p14="http://schemas.microsoft.com/office/powerpoint/2010/main" val="1862013578"/>
      </p:ext>
    </p:extLst>
  </p:cSld>
  <p:clrMapOvr>
    <a:masterClrMapping/>
  </p:clrMapOvr>
  <p:transition spd="slow" advTm="6000">
    <p:cover/>
  </p:transition>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5076056" y="6442187"/>
            <a:ext cx="3840000" cy="400110"/>
          </a:xfrm>
          <a:prstGeom prst="rect">
            <a:avLst/>
          </a:prstGeom>
          <a:noFill/>
        </p:spPr>
        <p:txBody>
          <a:bodyPr wrap="square" rtlCol="0">
            <a:spAutoFit/>
          </a:bodyPr>
          <a:lstStyle/>
          <a:p>
            <a:pPr algn="ctr"/>
            <a:r>
              <a:rPr lang="cs-CZ" sz="2000" dirty="0" smtClean="0"/>
              <a:t>autor Kateřina Kobylková</a:t>
            </a:r>
            <a:endParaRPr lang="cs-CZ" sz="2000" dirty="0"/>
          </a:p>
        </p:txBody>
      </p:sp>
      <p:sp>
        <p:nvSpPr>
          <p:cNvPr id="3" name="TextovéPole 2"/>
          <p:cNvSpPr txBox="1"/>
          <p:nvPr/>
        </p:nvSpPr>
        <p:spPr>
          <a:xfrm>
            <a:off x="395536" y="6442187"/>
            <a:ext cx="3840000" cy="400110"/>
          </a:xfrm>
          <a:prstGeom prst="rect">
            <a:avLst/>
          </a:prstGeom>
          <a:noFill/>
        </p:spPr>
        <p:txBody>
          <a:bodyPr wrap="square" rtlCol="0">
            <a:spAutoFit/>
          </a:bodyPr>
          <a:lstStyle/>
          <a:p>
            <a:pPr algn="ctr"/>
            <a:r>
              <a:rPr lang="cs-CZ" sz="2000" dirty="0" smtClean="0"/>
              <a:t>autor David Exner</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036" y="639000"/>
            <a:ext cx="4185000" cy="55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6643" y="639000"/>
            <a:ext cx="4185837" cy="5580000"/>
          </a:xfrm>
          <a:prstGeom prst="rect">
            <a:avLst/>
          </a:prstGeom>
        </p:spPr>
      </p:pic>
    </p:spTree>
    <p:extLst>
      <p:ext uri="{BB962C8B-B14F-4D97-AF65-F5344CB8AC3E}">
        <p14:creationId xmlns:p14="http://schemas.microsoft.com/office/powerpoint/2010/main" val="3255998803"/>
      </p:ext>
    </p:extLst>
  </p:cSld>
  <p:clrMapOvr>
    <a:masterClrMapping/>
  </p:clrMapOvr>
  <p:transition spd="slow" advTm="6000">
    <p:cover/>
  </p:transition>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3" name="Obdélník 2"/>
          <p:cNvSpPr/>
          <p:nvPr/>
        </p:nvSpPr>
        <p:spPr>
          <a:xfrm>
            <a:off x="269778" y="6305167"/>
            <a:ext cx="8604445" cy="400110"/>
          </a:xfrm>
          <a:prstGeom prst="rect">
            <a:avLst/>
          </a:prstGeom>
        </p:spPr>
        <p:txBody>
          <a:bodyPr wrap="square">
            <a:spAutoFit/>
          </a:bodyPr>
          <a:lstStyle/>
          <a:p>
            <a:pPr algn="ctr"/>
            <a:r>
              <a:rPr lang="cs-CZ" sz="2000" dirty="0" smtClean="0"/>
              <a:t>autor Iva Zettlitzová </a:t>
            </a:r>
            <a:endParaRPr lang="cs-CZ" sz="2000" dirty="0"/>
          </a:p>
        </p:txBody>
      </p:sp>
    </p:spTree>
    <p:extLst>
      <p:ext uri="{BB962C8B-B14F-4D97-AF65-F5344CB8AC3E}">
        <p14:creationId xmlns:p14="http://schemas.microsoft.com/office/powerpoint/2010/main" val="1168564824"/>
      </p:ext>
    </p:extLst>
  </p:cSld>
  <p:clrMapOvr>
    <a:masterClrMapping/>
  </p:clrMapOvr>
  <p:transition spd="slow" advTm="6000">
    <p:cover/>
  </p:transition>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384000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513382"/>
            <a:ext cx="3840000"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52480" y="549000"/>
            <a:ext cx="3840000"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2480" y="3513382"/>
            <a:ext cx="3840000" cy="2880000"/>
          </a:xfrm>
          <a:prstGeom prst="rect">
            <a:avLst/>
          </a:prstGeom>
        </p:spPr>
      </p:pic>
      <p:sp>
        <p:nvSpPr>
          <p:cNvPr id="7" name="TextovéPole 6"/>
          <p:cNvSpPr txBox="1"/>
          <p:nvPr/>
        </p:nvSpPr>
        <p:spPr>
          <a:xfrm>
            <a:off x="2835535" y="188640"/>
            <a:ext cx="3472938" cy="400110"/>
          </a:xfrm>
          <a:prstGeom prst="rect">
            <a:avLst/>
          </a:prstGeom>
          <a:noFill/>
        </p:spPr>
        <p:txBody>
          <a:bodyPr wrap="none" rtlCol="0">
            <a:spAutoFit/>
          </a:bodyPr>
          <a:lstStyle/>
          <a:p>
            <a:pPr algn="ctr"/>
            <a:r>
              <a:rPr lang="cs-CZ" sz="2000" dirty="0" smtClean="0"/>
              <a:t>Nastavování vyvážení bílé barvy</a:t>
            </a:r>
            <a:endParaRPr lang="cs-CZ" sz="2000" dirty="0"/>
          </a:p>
        </p:txBody>
      </p:sp>
      <p:sp>
        <p:nvSpPr>
          <p:cNvPr id="8" name="TextovéPole 7"/>
          <p:cNvSpPr txBox="1"/>
          <p:nvPr/>
        </p:nvSpPr>
        <p:spPr>
          <a:xfrm>
            <a:off x="3683584" y="6393382"/>
            <a:ext cx="1776833" cy="400110"/>
          </a:xfrm>
          <a:prstGeom prst="rect">
            <a:avLst/>
          </a:prstGeom>
          <a:noFill/>
        </p:spPr>
        <p:txBody>
          <a:bodyPr wrap="none" rtlCol="0">
            <a:spAutoFit/>
          </a:bodyPr>
          <a:lstStyle/>
          <a:p>
            <a:pPr algn="ctr"/>
            <a:r>
              <a:rPr lang="cs-CZ" sz="2000" dirty="0" smtClean="0"/>
              <a:t>autor Vít </a:t>
            </a:r>
            <a:r>
              <a:rPr lang="cs-CZ" sz="2000" dirty="0" err="1" smtClean="0"/>
              <a:t>Peichl</a:t>
            </a:r>
            <a:endParaRPr lang="cs-CZ" sz="2000" dirty="0"/>
          </a:p>
        </p:txBody>
      </p:sp>
    </p:spTree>
    <p:extLst>
      <p:ext uri="{BB962C8B-B14F-4D97-AF65-F5344CB8AC3E}">
        <p14:creationId xmlns:p14="http://schemas.microsoft.com/office/powerpoint/2010/main" val="1652264175"/>
      </p:ext>
    </p:extLst>
  </p:cSld>
  <p:clrMapOvr>
    <a:masterClrMapping/>
  </p:clrMapOvr>
  <p:transition spd="slow" advTm="8000">
    <p:cover/>
  </p:transition>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1593208"/>
            <a:ext cx="2781000" cy="3708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67844" y="1593208"/>
            <a:ext cx="2781000" cy="3708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84168" y="1593208"/>
            <a:ext cx="2781459" cy="3708000"/>
          </a:xfrm>
          <a:prstGeom prst="rect">
            <a:avLst/>
          </a:prstGeom>
        </p:spPr>
      </p:pic>
      <p:sp>
        <p:nvSpPr>
          <p:cNvPr id="5" name="TextovéPole 4"/>
          <p:cNvSpPr txBox="1"/>
          <p:nvPr/>
        </p:nvSpPr>
        <p:spPr>
          <a:xfrm>
            <a:off x="2479500" y="6442187"/>
            <a:ext cx="4185000"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sp>
        <p:nvSpPr>
          <p:cNvPr id="6" name="TextovéPole 5"/>
          <p:cNvSpPr txBox="1"/>
          <p:nvPr/>
        </p:nvSpPr>
        <p:spPr>
          <a:xfrm>
            <a:off x="251520" y="188640"/>
            <a:ext cx="8614107" cy="400110"/>
          </a:xfrm>
          <a:prstGeom prst="rect">
            <a:avLst/>
          </a:prstGeom>
          <a:noFill/>
        </p:spPr>
        <p:txBody>
          <a:bodyPr wrap="square" rtlCol="0">
            <a:spAutoFit/>
          </a:bodyPr>
          <a:lstStyle/>
          <a:p>
            <a:pPr algn="ctr"/>
            <a:r>
              <a:rPr lang="cs-CZ" sz="2000" dirty="0" smtClean="0"/>
              <a:t>Kreativní deformační režim</a:t>
            </a:r>
            <a:endParaRPr lang="cs-CZ" sz="2000" dirty="0"/>
          </a:p>
        </p:txBody>
      </p:sp>
    </p:spTree>
    <p:extLst>
      <p:ext uri="{BB962C8B-B14F-4D97-AF65-F5344CB8AC3E}">
        <p14:creationId xmlns:p14="http://schemas.microsoft.com/office/powerpoint/2010/main" val="2687607127"/>
      </p:ext>
    </p:extLst>
  </p:cSld>
  <p:clrMapOvr>
    <a:masterClrMapping/>
  </p:clrMapOvr>
  <p:transition spd="slow" advTm="8000">
    <p:cover/>
  </p:transition>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9500" y="6457890"/>
            <a:ext cx="4185000" cy="400110"/>
          </a:xfrm>
          <a:prstGeom prst="rect">
            <a:avLst/>
          </a:prstGeom>
          <a:noFill/>
        </p:spPr>
        <p:txBody>
          <a:bodyPr wrap="square" rtlCol="0">
            <a:spAutoFit/>
          </a:bodyPr>
          <a:lstStyle/>
          <a:p>
            <a:pPr algn="ctr"/>
            <a:r>
              <a:rPr lang="cs-CZ" sz="2000" dirty="0"/>
              <a:t>a</a:t>
            </a:r>
            <a:r>
              <a:rPr lang="cs-CZ" sz="2000" dirty="0" smtClean="0"/>
              <a:t>utor Jakub Malík</a:t>
            </a:r>
            <a:endParaRPr lang="cs-CZ" sz="2000" dirty="0"/>
          </a:p>
        </p:txBody>
      </p:sp>
      <p:sp>
        <p:nvSpPr>
          <p:cNvPr id="4" name="TextovéPole 3"/>
          <p:cNvSpPr txBox="1"/>
          <p:nvPr/>
        </p:nvSpPr>
        <p:spPr>
          <a:xfrm>
            <a:off x="251520" y="188640"/>
            <a:ext cx="8614107" cy="400110"/>
          </a:xfrm>
          <a:prstGeom prst="rect">
            <a:avLst/>
          </a:prstGeom>
          <a:noFill/>
        </p:spPr>
        <p:txBody>
          <a:bodyPr wrap="square" rtlCol="0">
            <a:spAutoFit/>
          </a:bodyPr>
          <a:lstStyle/>
          <a:p>
            <a:pPr algn="ctr"/>
            <a:r>
              <a:rPr lang="cs-CZ" sz="2000" dirty="0" smtClean="0"/>
              <a:t>A když už nevíme, co bychom vymysleli, stačí roztočit fotoaparát :o)</a:t>
            </a:r>
            <a:endParaRPr lang="cs-CZ" sz="2000" dirty="0"/>
          </a:p>
        </p:txBody>
      </p:sp>
    </p:spTree>
    <p:extLst>
      <p:ext uri="{BB962C8B-B14F-4D97-AF65-F5344CB8AC3E}">
        <p14:creationId xmlns:p14="http://schemas.microsoft.com/office/powerpoint/2010/main" val="793275476"/>
      </p:ext>
    </p:extLst>
  </p:cSld>
  <p:clrMapOvr>
    <a:masterClrMapping/>
  </p:clrMapOvr>
  <p:transition spd="slow" advTm="6000">
    <p:cover/>
  </p:transition>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dirty="0" smtClean="0"/>
              <a:t>V zimních měsících jsme se hlavně věnovali kreslení na počítači. Paní učitelka má velkou radost, jak nám to pěkně jde, skoro se jí nechce věřit, že se to učíme teprve od září…</a:t>
            </a:r>
            <a:endParaRPr lang="cs-CZ" sz="3600" dirty="0"/>
          </a:p>
        </p:txBody>
      </p:sp>
    </p:spTree>
    <p:extLst>
      <p:ext uri="{BB962C8B-B14F-4D97-AF65-F5344CB8AC3E}">
        <p14:creationId xmlns:p14="http://schemas.microsoft.com/office/powerpoint/2010/main" val="4078539897"/>
      </p:ext>
    </p:extLst>
  </p:cSld>
  <p:clrMapOvr>
    <a:masterClrMapping/>
  </p:clrMapOvr>
  <p:transition spd="slow" advTm="6000">
    <p:randomBar dir="vert"/>
  </p:transition>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332656"/>
            <a:ext cx="4068479"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65140" y="332656"/>
            <a:ext cx="4075209"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573016"/>
            <a:ext cx="4075450"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24" y="3573016"/>
            <a:ext cx="4075450" cy="2880000"/>
          </a:xfrm>
          <a:prstGeom prst="rect">
            <a:avLst/>
          </a:prstGeom>
        </p:spPr>
      </p:pic>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Jakub Malík</a:t>
            </a:r>
            <a:endParaRPr lang="cs-CZ" dirty="0"/>
          </a:p>
        </p:txBody>
      </p:sp>
      <p:sp>
        <p:nvSpPr>
          <p:cNvPr id="8" name="TextovéPole 7"/>
          <p:cNvSpPr txBox="1"/>
          <p:nvPr/>
        </p:nvSpPr>
        <p:spPr>
          <a:xfrm>
            <a:off x="4806189" y="3212976"/>
            <a:ext cx="4075449"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Pavel Ožana</a:t>
            </a:r>
            <a:endParaRPr lang="cs-CZ" dirty="0"/>
          </a:p>
        </p:txBody>
      </p:sp>
      <p:sp>
        <p:nvSpPr>
          <p:cNvPr id="9" name="TextovéPole 8"/>
          <p:cNvSpPr txBox="1"/>
          <p:nvPr/>
        </p:nvSpPr>
        <p:spPr>
          <a:xfrm>
            <a:off x="4806190" y="6453016"/>
            <a:ext cx="4075448"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Stella Zettlitzová</a:t>
            </a:r>
            <a:endParaRPr lang="cs-CZ" dirty="0"/>
          </a:p>
        </p:txBody>
      </p:sp>
      <p:sp>
        <p:nvSpPr>
          <p:cNvPr id="10" name="TextovéPole 9"/>
          <p:cNvSpPr txBox="1"/>
          <p:nvPr/>
        </p:nvSpPr>
        <p:spPr>
          <a:xfrm>
            <a:off x="251521" y="6453016"/>
            <a:ext cx="4075449" cy="400110"/>
          </a:xfrm>
          <a:prstGeom prst="rect">
            <a:avLst/>
          </a:prstGeom>
          <a:noFill/>
        </p:spPr>
        <p:txBody>
          <a:bodyPr wrap="square" rtlCol="0">
            <a:spAutoFit/>
          </a:bodyPr>
          <a:lstStyle/>
          <a:p>
            <a:pPr algn="ctr"/>
            <a:r>
              <a:rPr lang="cs-CZ" sz="2000" dirty="0"/>
              <a:t>autor </a:t>
            </a:r>
            <a:r>
              <a:rPr lang="cs-CZ" sz="2000" dirty="0" smtClean="0"/>
              <a:t>Dominik </a:t>
            </a:r>
            <a:r>
              <a:rPr lang="cs-CZ" sz="2000" dirty="0" err="1" smtClean="0"/>
              <a:t>Pasz</a:t>
            </a:r>
            <a:endParaRPr lang="cs-CZ" sz="2000" dirty="0"/>
          </a:p>
        </p:txBody>
      </p:sp>
      <p:sp>
        <p:nvSpPr>
          <p:cNvPr id="11" name="TextovéPole 10"/>
          <p:cNvSpPr txBox="1"/>
          <p:nvPr/>
        </p:nvSpPr>
        <p:spPr>
          <a:xfrm>
            <a:off x="656152" y="4554"/>
            <a:ext cx="7831696" cy="400110"/>
          </a:xfrm>
          <a:prstGeom prst="rect">
            <a:avLst/>
          </a:prstGeom>
          <a:noFill/>
        </p:spPr>
        <p:txBody>
          <a:bodyPr wrap="none" rtlCol="0">
            <a:spAutoFit/>
          </a:bodyPr>
          <a:lstStyle/>
          <a:p>
            <a:r>
              <a:rPr lang="cs-CZ" sz="2000" spc="300" dirty="0" smtClean="0"/>
              <a:t>Variace na téma kočka, myšky a sýr– vektorová grafika</a:t>
            </a:r>
            <a:endParaRPr lang="cs-CZ" sz="2000" spc="300" dirty="0"/>
          </a:p>
        </p:txBody>
      </p:sp>
      <p:pic>
        <p:nvPicPr>
          <p:cNvPr id="12" name="Obrázek 1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19" y="332656"/>
            <a:ext cx="4068479" cy="2880000"/>
          </a:xfrm>
          <a:prstGeom prst="rect">
            <a:avLst/>
          </a:prstGeom>
        </p:spPr>
      </p:pic>
      <p:pic>
        <p:nvPicPr>
          <p:cNvPr id="14" name="Obrázek 1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62531" y="337530"/>
            <a:ext cx="4075209" cy="2880000"/>
          </a:xfrm>
          <a:prstGeom prst="rect">
            <a:avLst/>
          </a:prstGeom>
        </p:spPr>
      </p:pic>
      <p:pic>
        <p:nvPicPr>
          <p:cNvPr id="15" name="Obrázek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62290" y="3577890"/>
            <a:ext cx="4075450" cy="2880000"/>
          </a:xfrm>
          <a:prstGeom prst="rect">
            <a:avLst/>
          </a:prstGeom>
        </p:spPr>
      </p:pic>
    </p:spTree>
    <p:extLst>
      <p:ext uri="{BB962C8B-B14F-4D97-AF65-F5344CB8AC3E}">
        <p14:creationId xmlns:p14="http://schemas.microsoft.com/office/powerpoint/2010/main" val="3909904993"/>
      </p:ext>
    </p:extLst>
  </p:cSld>
  <p:clrMapOvr>
    <a:masterClrMapping/>
  </p:clrMapOvr>
  <p:transition spd="slow" advTm="8000">
    <p:cover/>
  </p:transition>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457890"/>
            <a:ext cx="9144000"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551" y="549000"/>
            <a:ext cx="8150899" cy="5760000"/>
          </a:xfrm>
          <a:prstGeom prst="rect">
            <a:avLst/>
          </a:prstGeom>
        </p:spPr>
      </p:pic>
      <p:sp>
        <p:nvSpPr>
          <p:cNvPr id="4" name="TextovéPole 3"/>
          <p:cNvSpPr txBox="1"/>
          <p:nvPr/>
        </p:nvSpPr>
        <p:spPr>
          <a:xfrm>
            <a:off x="656152" y="4554"/>
            <a:ext cx="7831696" cy="400110"/>
          </a:xfrm>
          <a:prstGeom prst="rect">
            <a:avLst/>
          </a:prstGeom>
          <a:noFill/>
        </p:spPr>
        <p:txBody>
          <a:bodyPr wrap="none" rtlCol="0">
            <a:spAutoFit/>
          </a:bodyPr>
          <a:lstStyle/>
          <a:p>
            <a:r>
              <a:rPr lang="cs-CZ" sz="2000" spc="300" dirty="0" smtClean="0"/>
              <a:t>Variace na téma kočka, myšky a sýr– vektorová grafika</a:t>
            </a:r>
            <a:endParaRPr lang="cs-CZ" sz="2000" spc="300" dirty="0"/>
          </a:p>
        </p:txBody>
      </p:sp>
    </p:spTree>
    <p:extLst>
      <p:ext uri="{BB962C8B-B14F-4D97-AF65-F5344CB8AC3E}">
        <p14:creationId xmlns:p14="http://schemas.microsoft.com/office/powerpoint/2010/main" val="1647454435"/>
      </p:ext>
    </p:extLst>
  </p:cSld>
  <p:clrMapOvr>
    <a:masterClrMapping/>
  </p:clrMapOvr>
  <p:transition spd="slow" advTm="6000">
    <p:cover/>
  </p:transition>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457890"/>
            <a:ext cx="4321942" cy="400110"/>
          </a:xfrm>
          <a:prstGeom prst="rect">
            <a:avLst/>
          </a:prstGeom>
          <a:noFill/>
        </p:spPr>
        <p:txBody>
          <a:bodyPr wrap="square" rtlCol="0">
            <a:spAutoFit/>
          </a:bodyPr>
          <a:lstStyle/>
          <a:p>
            <a:pPr algn="ctr"/>
            <a:r>
              <a:rPr lang="cs-CZ" sz="2000" dirty="0" smtClean="0"/>
              <a:t>autor David Exner</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0422" cy="5760000"/>
          </a:xfrm>
          <a:prstGeom prst="rect">
            <a:avLst/>
          </a:prstGeom>
        </p:spPr>
      </p:pic>
      <p:sp>
        <p:nvSpPr>
          <p:cNvPr id="6" name="TextovéPole 5"/>
          <p:cNvSpPr txBox="1"/>
          <p:nvPr/>
        </p:nvSpPr>
        <p:spPr>
          <a:xfrm>
            <a:off x="656152" y="4554"/>
            <a:ext cx="7831696" cy="400110"/>
          </a:xfrm>
          <a:prstGeom prst="rect">
            <a:avLst/>
          </a:prstGeom>
          <a:noFill/>
        </p:spPr>
        <p:txBody>
          <a:bodyPr wrap="none" rtlCol="0">
            <a:spAutoFit/>
          </a:bodyPr>
          <a:lstStyle/>
          <a:p>
            <a:r>
              <a:rPr lang="cs-CZ" sz="2000" spc="300" dirty="0" smtClean="0"/>
              <a:t>Variace na téma kočka, myšky a sýr– vektorová grafika</a:t>
            </a:r>
            <a:endParaRPr lang="cs-CZ" sz="2000" spc="300" dirty="0"/>
          </a:p>
        </p:txBody>
      </p:sp>
      <p:sp>
        <p:nvSpPr>
          <p:cNvPr id="7" name="TextovéPole 6"/>
          <p:cNvSpPr txBox="1"/>
          <p:nvPr/>
        </p:nvSpPr>
        <p:spPr>
          <a:xfrm>
            <a:off x="4572000" y="6457890"/>
            <a:ext cx="4321942"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Tree>
    <p:extLst>
      <p:ext uri="{BB962C8B-B14F-4D97-AF65-F5344CB8AC3E}">
        <p14:creationId xmlns:p14="http://schemas.microsoft.com/office/powerpoint/2010/main" val="1476818010"/>
      </p:ext>
    </p:extLst>
  </p:cSld>
  <p:clrMapOvr>
    <a:masterClrMapping/>
  </p:clrMapOvr>
  <p:transition spd="slow" advTm="6000">
    <p:cover/>
  </p:transition>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457890"/>
            <a:ext cx="4318658" cy="400110"/>
          </a:xfrm>
          <a:prstGeom prst="rect">
            <a:avLst/>
          </a:prstGeom>
          <a:noFill/>
        </p:spPr>
        <p:txBody>
          <a:bodyPr wrap="square" rtlCol="0">
            <a:spAutoFit/>
          </a:bodyPr>
          <a:lstStyle/>
          <a:p>
            <a:pPr algn="ctr"/>
            <a:r>
              <a:rPr lang="cs-CZ" sz="2000" dirty="0" smtClean="0"/>
              <a:t>autor Jan Holuša</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67138"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0422" cy="5760000"/>
          </a:xfrm>
          <a:prstGeom prst="rect">
            <a:avLst/>
          </a:prstGeom>
        </p:spPr>
      </p:pic>
      <p:sp>
        <p:nvSpPr>
          <p:cNvPr id="5" name="TextovéPole 4"/>
          <p:cNvSpPr txBox="1"/>
          <p:nvPr/>
        </p:nvSpPr>
        <p:spPr>
          <a:xfrm>
            <a:off x="656152" y="4554"/>
            <a:ext cx="7831696" cy="400110"/>
          </a:xfrm>
          <a:prstGeom prst="rect">
            <a:avLst/>
          </a:prstGeom>
          <a:noFill/>
        </p:spPr>
        <p:txBody>
          <a:bodyPr wrap="none" rtlCol="0">
            <a:spAutoFit/>
          </a:bodyPr>
          <a:lstStyle/>
          <a:p>
            <a:r>
              <a:rPr lang="cs-CZ" sz="2000" spc="300" dirty="0" smtClean="0"/>
              <a:t>Variace na téma kočka, myšky a sýr– vektorová grafika</a:t>
            </a:r>
            <a:endParaRPr lang="cs-CZ" sz="2000" spc="300" dirty="0"/>
          </a:p>
        </p:txBody>
      </p:sp>
      <p:sp>
        <p:nvSpPr>
          <p:cNvPr id="6" name="TextovéPole 5"/>
          <p:cNvSpPr txBox="1"/>
          <p:nvPr/>
        </p:nvSpPr>
        <p:spPr>
          <a:xfrm>
            <a:off x="4663906" y="6457890"/>
            <a:ext cx="4318658" cy="400110"/>
          </a:xfrm>
          <a:prstGeom prst="rect">
            <a:avLst/>
          </a:prstGeom>
          <a:noFill/>
        </p:spPr>
        <p:txBody>
          <a:bodyPr wrap="square" rtlCol="0">
            <a:spAutoFit/>
          </a:bodyPr>
          <a:lstStyle/>
          <a:p>
            <a:pPr algn="ctr"/>
            <a:r>
              <a:rPr lang="cs-CZ" sz="2000" dirty="0" smtClean="0"/>
              <a:t>autor Zdeněk Tomis</a:t>
            </a:r>
            <a:endParaRPr lang="cs-CZ" sz="2000" dirty="0"/>
          </a:p>
        </p:txBody>
      </p:sp>
    </p:spTree>
    <p:extLst>
      <p:ext uri="{BB962C8B-B14F-4D97-AF65-F5344CB8AC3E}">
        <p14:creationId xmlns:p14="http://schemas.microsoft.com/office/powerpoint/2010/main" val="1322713688"/>
      </p:ext>
    </p:extLst>
  </p:cSld>
  <p:clrMapOvr>
    <a:masterClrMapping/>
  </p:clrMapOvr>
  <p:transition spd="slow" advTm="6000">
    <p:cover/>
  </p:transition>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457890"/>
            <a:ext cx="4355976" cy="400110"/>
          </a:xfrm>
          <a:prstGeom prst="rect">
            <a:avLst/>
          </a:prstGeom>
          <a:noFill/>
        </p:spPr>
        <p:txBody>
          <a:bodyPr wrap="square" rtlCol="0">
            <a:spAutoFit/>
          </a:bodyPr>
          <a:lstStyle/>
          <a:p>
            <a:pPr algn="ctr"/>
            <a:r>
              <a:rPr lang="cs-CZ" sz="2000" dirty="0" smtClean="0"/>
              <a:t>autor Michal Pleva</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554" y="549000"/>
            <a:ext cx="4070422" cy="576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5068" cy="5760000"/>
          </a:xfrm>
          <a:prstGeom prst="rect">
            <a:avLst/>
          </a:prstGeom>
        </p:spPr>
      </p:pic>
      <p:sp>
        <p:nvSpPr>
          <p:cNvPr id="6" name="TextovéPole 5"/>
          <p:cNvSpPr txBox="1"/>
          <p:nvPr/>
        </p:nvSpPr>
        <p:spPr>
          <a:xfrm>
            <a:off x="656152" y="4554"/>
            <a:ext cx="7831696" cy="400110"/>
          </a:xfrm>
          <a:prstGeom prst="rect">
            <a:avLst/>
          </a:prstGeom>
          <a:noFill/>
        </p:spPr>
        <p:txBody>
          <a:bodyPr wrap="none" rtlCol="0">
            <a:spAutoFit/>
          </a:bodyPr>
          <a:lstStyle/>
          <a:p>
            <a:r>
              <a:rPr lang="cs-CZ" sz="2000" spc="300" dirty="0" smtClean="0"/>
              <a:t>Variace na téma kočka, myšky a sýr– vektorová grafika</a:t>
            </a:r>
            <a:endParaRPr lang="cs-CZ" sz="2000" spc="300" dirty="0"/>
          </a:p>
        </p:txBody>
      </p:sp>
      <p:sp>
        <p:nvSpPr>
          <p:cNvPr id="7" name="TextovéPole 6"/>
          <p:cNvSpPr txBox="1"/>
          <p:nvPr/>
        </p:nvSpPr>
        <p:spPr>
          <a:xfrm>
            <a:off x="4522586" y="6457890"/>
            <a:ext cx="4355976" cy="400110"/>
          </a:xfrm>
          <a:prstGeom prst="rect">
            <a:avLst/>
          </a:prstGeom>
          <a:noFill/>
        </p:spPr>
        <p:txBody>
          <a:bodyPr wrap="square" rtlCol="0">
            <a:spAutoFit/>
          </a:bodyPr>
          <a:lstStyle/>
          <a:p>
            <a:pPr algn="ctr"/>
            <a:r>
              <a:rPr lang="cs-CZ" sz="2000" dirty="0" smtClean="0"/>
              <a:t>autor Vojtěch Halada</a:t>
            </a:r>
            <a:endParaRPr lang="cs-CZ" sz="2000" dirty="0"/>
          </a:p>
        </p:txBody>
      </p:sp>
    </p:spTree>
    <p:extLst>
      <p:ext uri="{BB962C8B-B14F-4D97-AF65-F5344CB8AC3E}">
        <p14:creationId xmlns:p14="http://schemas.microsoft.com/office/powerpoint/2010/main" val="186188246"/>
      </p:ext>
    </p:extLst>
  </p:cSld>
  <p:clrMapOvr>
    <a:masterClrMapping/>
  </p:clrMapOvr>
  <p:transition spd="slow" advTm="6000">
    <p:cover/>
  </p:transition>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899592" y="1720840"/>
            <a:ext cx="7344816" cy="3416320"/>
          </a:xfrm>
          <a:prstGeom prst="rect">
            <a:avLst/>
          </a:prstGeom>
          <a:noFill/>
        </p:spPr>
        <p:txBody>
          <a:bodyPr wrap="square" rtlCol="0">
            <a:spAutoFit/>
          </a:bodyPr>
          <a:lstStyle/>
          <a:p>
            <a:r>
              <a:rPr lang="cs-CZ" sz="3600" dirty="0" smtClean="0"/>
              <a:t>Protože bychom venku zmrzli, fotografovali jsme hlavně v interiéru. Učili jsme se pracovat s tvrdým            a měkkým světlem. Také jsme trénovali kompozici a některé fotky můžou rovnou na výstavu…</a:t>
            </a:r>
            <a:endParaRPr lang="cs-CZ" sz="3600" dirty="0"/>
          </a:p>
        </p:txBody>
      </p:sp>
    </p:spTree>
    <p:extLst>
      <p:ext uri="{BB962C8B-B14F-4D97-AF65-F5344CB8AC3E}">
        <p14:creationId xmlns:p14="http://schemas.microsoft.com/office/powerpoint/2010/main" val="1054830503"/>
      </p:ext>
    </p:extLst>
  </p:cSld>
  <p:clrMapOvr>
    <a:masterClrMapping/>
  </p:clrMapOvr>
  <p:transition spd="slow" advTm="8000">
    <p:randomBar dir="vert"/>
  </p:transition>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3" name="TextovéPole 2"/>
          <p:cNvSpPr txBox="1"/>
          <p:nvPr/>
        </p:nvSpPr>
        <p:spPr>
          <a:xfrm>
            <a:off x="293714" y="6455613"/>
            <a:ext cx="4250722"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6832" y="3575613"/>
            <a:ext cx="4302222" cy="288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6832" y="404984"/>
            <a:ext cx="4278105" cy="2880000"/>
          </a:xfrm>
          <a:prstGeom prst="rect">
            <a:avLst/>
          </a:prstGeom>
        </p:spPr>
      </p:pic>
      <p:sp>
        <p:nvSpPr>
          <p:cNvPr id="7" name="TextovéPole 6"/>
          <p:cNvSpPr txBox="1"/>
          <p:nvPr/>
        </p:nvSpPr>
        <p:spPr>
          <a:xfrm>
            <a:off x="293714" y="4554"/>
            <a:ext cx="8556573" cy="400110"/>
          </a:xfrm>
          <a:prstGeom prst="rect">
            <a:avLst/>
          </a:prstGeom>
          <a:noFill/>
        </p:spPr>
        <p:txBody>
          <a:bodyPr wrap="none" rtlCol="0">
            <a:spAutoFit/>
          </a:bodyPr>
          <a:lstStyle/>
          <a:p>
            <a:r>
              <a:rPr lang="cs-CZ" sz="2000" spc="300" dirty="0" smtClean="0"/>
              <a:t>Fotografování jednoduchých objektů na nekonečném pozadí</a:t>
            </a:r>
            <a:endParaRPr lang="cs-CZ" sz="2000" spc="300" dirty="0"/>
          </a:p>
        </p:txBody>
      </p:sp>
      <p:sp>
        <p:nvSpPr>
          <p:cNvPr id="10" name="TextovéPole 9"/>
          <p:cNvSpPr txBox="1"/>
          <p:nvPr/>
        </p:nvSpPr>
        <p:spPr>
          <a:xfrm>
            <a:off x="278119" y="3247789"/>
            <a:ext cx="4250722" cy="400110"/>
          </a:xfrm>
          <a:prstGeom prst="rect">
            <a:avLst/>
          </a:prstGeom>
          <a:noFill/>
        </p:spPr>
        <p:txBody>
          <a:bodyPr wrap="square" rtlCol="0">
            <a:spAutoFit/>
          </a:bodyPr>
          <a:lstStyle/>
          <a:p>
            <a:pPr algn="ctr"/>
            <a:r>
              <a:rPr lang="cs-CZ" sz="2000" dirty="0" smtClean="0"/>
              <a:t>autor Stella Drgová</a:t>
            </a:r>
            <a:endParaRPr lang="cs-CZ" sz="2000" dirty="0"/>
          </a:p>
        </p:txBody>
      </p:sp>
      <p:sp>
        <p:nvSpPr>
          <p:cNvPr id="11" name="TextovéPole 10"/>
          <p:cNvSpPr txBox="1"/>
          <p:nvPr/>
        </p:nvSpPr>
        <p:spPr>
          <a:xfrm>
            <a:off x="4628066" y="3247789"/>
            <a:ext cx="4250722" cy="400110"/>
          </a:xfrm>
          <a:prstGeom prst="rect">
            <a:avLst/>
          </a:prstGeom>
          <a:noFill/>
        </p:spPr>
        <p:txBody>
          <a:bodyPr wrap="square" rtlCol="0">
            <a:spAutoFit/>
          </a:bodyPr>
          <a:lstStyle/>
          <a:p>
            <a:pPr algn="ctr"/>
            <a:r>
              <a:rPr lang="cs-CZ" sz="2000" dirty="0" smtClean="0"/>
              <a:t>autor Jan Vaněk</a:t>
            </a:r>
            <a:endParaRPr lang="cs-CZ" sz="2000" dirty="0"/>
          </a:p>
        </p:txBody>
      </p:sp>
      <p:sp>
        <p:nvSpPr>
          <p:cNvPr id="12" name="TextovéPole 11"/>
          <p:cNvSpPr txBox="1"/>
          <p:nvPr/>
        </p:nvSpPr>
        <p:spPr>
          <a:xfrm>
            <a:off x="4646832" y="6455613"/>
            <a:ext cx="4250722" cy="400110"/>
          </a:xfrm>
          <a:prstGeom prst="rect">
            <a:avLst/>
          </a:prstGeom>
          <a:noFill/>
        </p:spPr>
        <p:txBody>
          <a:bodyPr wrap="square" rtlCol="0">
            <a:spAutoFit/>
          </a:bodyPr>
          <a:lstStyle/>
          <a:p>
            <a:pPr algn="ctr"/>
            <a:r>
              <a:rPr lang="cs-CZ" sz="2000" dirty="0" smtClean="0"/>
              <a:t>autor Jakub Malík</a:t>
            </a:r>
            <a:endParaRPr lang="cs-CZ" sz="2000" dirty="0"/>
          </a:p>
        </p:txBody>
      </p:sp>
      <p:pic>
        <p:nvPicPr>
          <p:cNvPr id="14" name="Obrázek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8635" y="404984"/>
            <a:ext cx="4301357" cy="2880000"/>
          </a:xfrm>
          <a:prstGeom prst="rect">
            <a:avLst/>
          </a:prstGeom>
        </p:spPr>
      </p:pic>
      <p:pic>
        <p:nvPicPr>
          <p:cNvPr id="17" name="Obrázek 1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97770" y="3575613"/>
            <a:ext cx="4302222" cy="2880000"/>
          </a:xfrm>
          <a:prstGeom prst="rect">
            <a:avLst/>
          </a:prstGeom>
        </p:spPr>
      </p:pic>
    </p:spTree>
    <p:extLst>
      <p:ext uri="{BB962C8B-B14F-4D97-AF65-F5344CB8AC3E}">
        <p14:creationId xmlns:p14="http://schemas.microsoft.com/office/powerpoint/2010/main" val="4090771181"/>
      </p:ext>
    </p:extLst>
  </p:cSld>
  <p:clrMapOvr>
    <a:masterClrMapping/>
  </p:clrMapOvr>
  <p:transition spd="slow" advTm="8000">
    <p:cover/>
  </p:transition>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654" y="396118"/>
            <a:ext cx="430208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89681" y="3645344"/>
            <a:ext cx="4302222"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9512" y="3645344"/>
            <a:ext cx="4302222"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89681" y="396118"/>
            <a:ext cx="4302799" cy="2880000"/>
          </a:xfrm>
          <a:prstGeom prst="rect">
            <a:avLst/>
          </a:prstGeom>
        </p:spPr>
      </p:pic>
      <p:sp>
        <p:nvSpPr>
          <p:cNvPr id="7" name="TextovéPole 6"/>
          <p:cNvSpPr txBox="1"/>
          <p:nvPr/>
        </p:nvSpPr>
        <p:spPr>
          <a:xfrm>
            <a:off x="293714" y="6455613"/>
            <a:ext cx="4250722"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sp>
        <p:nvSpPr>
          <p:cNvPr id="8" name="TextovéPole 7"/>
          <p:cNvSpPr txBox="1"/>
          <p:nvPr/>
        </p:nvSpPr>
        <p:spPr>
          <a:xfrm>
            <a:off x="293714" y="4554"/>
            <a:ext cx="8556573" cy="400110"/>
          </a:xfrm>
          <a:prstGeom prst="rect">
            <a:avLst/>
          </a:prstGeom>
          <a:noFill/>
        </p:spPr>
        <p:txBody>
          <a:bodyPr wrap="none" rtlCol="0">
            <a:spAutoFit/>
          </a:bodyPr>
          <a:lstStyle/>
          <a:p>
            <a:r>
              <a:rPr lang="cs-CZ" sz="2000" spc="300" dirty="0" smtClean="0"/>
              <a:t>Fotografování jednoduchých objektů na nekonečném pozadí</a:t>
            </a:r>
            <a:endParaRPr lang="cs-CZ" sz="2000" spc="300" dirty="0"/>
          </a:p>
        </p:txBody>
      </p:sp>
      <p:sp>
        <p:nvSpPr>
          <p:cNvPr id="9" name="TextovéPole 8"/>
          <p:cNvSpPr txBox="1"/>
          <p:nvPr/>
        </p:nvSpPr>
        <p:spPr>
          <a:xfrm>
            <a:off x="278119" y="3247789"/>
            <a:ext cx="4250722" cy="400110"/>
          </a:xfrm>
          <a:prstGeom prst="rect">
            <a:avLst/>
          </a:prstGeom>
          <a:noFill/>
        </p:spPr>
        <p:txBody>
          <a:bodyPr wrap="square" rtlCol="0">
            <a:spAutoFit/>
          </a:bodyPr>
          <a:lstStyle/>
          <a:p>
            <a:pPr algn="ctr"/>
            <a:r>
              <a:rPr lang="cs-CZ" sz="2000" dirty="0" smtClean="0"/>
              <a:t>autor Ferdinand Buchta</a:t>
            </a:r>
            <a:endParaRPr lang="cs-CZ" sz="2000" dirty="0"/>
          </a:p>
        </p:txBody>
      </p:sp>
      <p:sp>
        <p:nvSpPr>
          <p:cNvPr id="10" name="TextovéPole 9"/>
          <p:cNvSpPr txBox="1"/>
          <p:nvPr/>
        </p:nvSpPr>
        <p:spPr>
          <a:xfrm>
            <a:off x="4628066" y="3247789"/>
            <a:ext cx="4250722" cy="400110"/>
          </a:xfrm>
          <a:prstGeom prst="rect">
            <a:avLst/>
          </a:prstGeom>
          <a:noFill/>
        </p:spPr>
        <p:txBody>
          <a:bodyPr wrap="square" rtlCol="0">
            <a:spAutoFit/>
          </a:bodyPr>
          <a:lstStyle/>
          <a:p>
            <a:pPr algn="ctr"/>
            <a:r>
              <a:rPr lang="cs-CZ" sz="2000" dirty="0" smtClean="0"/>
              <a:t>autor Kryštof Sladký</a:t>
            </a:r>
            <a:endParaRPr lang="cs-CZ" sz="2000" dirty="0"/>
          </a:p>
        </p:txBody>
      </p:sp>
      <p:sp>
        <p:nvSpPr>
          <p:cNvPr id="11" name="TextovéPole 10"/>
          <p:cNvSpPr txBox="1"/>
          <p:nvPr/>
        </p:nvSpPr>
        <p:spPr>
          <a:xfrm>
            <a:off x="4646832" y="6455613"/>
            <a:ext cx="4250722" cy="400110"/>
          </a:xfrm>
          <a:prstGeom prst="rect">
            <a:avLst/>
          </a:prstGeom>
          <a:noFill/>
        </p:spPr>
        <p:txBody>
          <a:bodyPr wrap="square" rtlCol="0">
            <a:spAutoFit/>
          </a:bodyPr>
          <a:lstStyle/>
          <a:p>
            <a:pPr algn="ctr"/>
            <a:r>
              <a:rPr lang="cs-CZ" sz="2000" dirty="0" smtClean="0"/>
              <a:t>autor Dominik </a:t>
            </a:r>
            <a:r>
              <a:rPr lang="cs-CZ" sz="2000" dirty="0" err="1" smtClean="0"/>
              <a:t>Pasz</a:t>
            </a:r>
            <a:endParaRPr lang="cs-CZ" sz="2000" dirty="0"/>
          </a:p>
        </p:txBody>
      </p:sp>
    </p:spTree>
    <p:extLst>
      <p:ext uri="{BB962C8B-B14F-4D97-AF65-F5344CB8AC3E}">
        <p14:creationId xmlns:p14="http://schemas.microsoft.com/office/powerpoint/2010/main" val="1919715822"/>
      </p:ext>
    </p:extLst>
  </p:cSld>
  <p:clrMapOvr>
    <a:masterClrMapping/>
  </p:clrMapOvr>
  <p:transition spd="slow" advTm="8000">
    <p:cover/>
  </p:transition>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274838"/>
            <a:ext cx="7344816" cy="2308324"/>
          </a:xfrm>
          <a:prstGeom prst="rect">
            <a:avLst/>
          </a:prstGeom>
          <a:noFill/>
        </p:spPr>
        <p:txBody>
          <a:bodyPr wrap="square" rtlCol="0">
            <a:spAutoFit/>
          </a:bodyPr>
          <a:lstStyle/>
          <a:p>
            <a:r>
              <a:rPr lang="cs-CZ" sz="3600" dirty="0" smtClean="0"/>
              <a:t>Když jsme kreslili souboj brouků, měli jsme za úkol výtvarně vyjádřit boj        a agresi. Červenou tuší jsme teda nešetřili…</a:t>
            </a:r>
            <a:endParaRPr lang="cs-CZ" sz="3600" dirty="0"/>
          </a:p>
        </p:txBody>
      </p:sp>
    </p:spTree>
    <p:extLst>
      <p:ext uri="{BB962C8B-B14F-4D97-AF65-F5344CB8AC3E}">
        <p14:creationId xmlns:p14="http://schemas.microsoft.com/office/powerpoint/2010/main" val="2842837729"/>
      </p:ext>
    </p:extLst>
  </p:cSld>
  <p:clrMapOvr>
    <a:masterClrMapping/>
  </p:clrMapOvr>
  <p:transition spd="slow" advTm="6000">
    <p:randomBar dir="vert"/>
  </p:transition>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457890"/>
            <a:ext cx="9144000" cy="400110"/>
          </a:xfrm>
          <a:prstGeom prst="rect">
            <a:avLst/>
          </a:prstGeom>
          <a:noFill/>
        </p:spPr>
        <p:txBody>
          <a:bodyPr wrap="square" rtlCol="0">
            <a:spAutoFit/>
          </a:bodyPr>
          <a:lstStyle/>
          <a:p>
            <a:pPr algn="ctr"/>
            <a:r>
              <a:rPr lang="cs-CZ" sz="2000" dirty="0" smtClean="0"/>
              <a:t>autor Iva Zettlitzová</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289" y="549000"/>
            <a:ext cx="8147423" cy="5760000"/>
          </a:xfrm>
          <a:prstGeom prst="rect">
            <a:avLst/>
          </a:prstGeom>
        </p:spPr>
      </p:pic>
      <p:sp>
        <p:nvSpPr>
          <p:cNvPr id="6" name="TextovéPole 5"/>
          <p:cNvSpPr txBox="1"/>
          <p:nvPr/>
        </p:nvSpPr>
        <p:spPr>
          <a:xfrm>
            <a:off x="2174773" y="4554"/>
            <a:ext cx="4794454" cy="400110"/>
          </a:xfrm>
          <a:prstGeom prst="rect">
            <a:avLst/>
          </a:prstGeom>
          <a:noFill/>
        </p:spPr>
        <p:txBody>
          <a:bodyPr wrap="none" rtlCol="0">
            <a:spAutoFit/>
          </a:bodyPr>
          <a:lstStyle/>
          <a:p>
            <a:r>
              <a:rPr lang="cs-CZ" sz="2000" spc="300" dirty="0" smtClean="0"/>
              <a:t>Souboj brouků – uhel, rudka, tuš</a:t>
            </a:r>
            <a:endParaRPr lang="cs-CZ" sz="2000" spc="300" dirty="0"/>
          </a:p>
        </p:txBody>
      </p:sp>
    </p:spTree>
    <p:extLst>
      <p:ext uri="{BB962C8B-B14F-4D97-AF65-F5344CB8AC3E}">
        <p14:creationId xmlns:p14="http://schemas.microsoft.com/office/powerpoint/2010/main" val="630959394"/>
      </p:ext>
    </p:extLst>
  </p:cSld>
  <p:clrMapOvr>
    <a:masterClrMapping/>
  </p:clrMapOvr>
  <p:transition spd="slow" advTm="6000">
    <p:cover/>
  </p:transition>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457890"/>
            <a:ext cx="9144000" cy="400110"/>
          </a:xfrm>
          <a:prstGeom prst="rect">
            <a:avLst/>
          </a:prstGeom>
          <a:noFill/>
        </p:spPr>
        <p:txBody>
          <a:bodyPr wrap="square" rtlCol="0">
            <a:spAutoFit/>
          </a:bodyPr>
          <a:lstStyle/>
          <a:p>
            <a:pPr algn="ctr"/>
            <a:r>
              <a:rPr lang="cs-CZ" sz="2000" dirty="0" smtClean="0"/>
              <a:t>autor Ferdinand Buchta</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340" y="549000"/>
            <a:ext cx="8147320" cy="5760000"/>
          </a:xfrm>
          <a:prstGeom prst="rect">
            <a:avLst/>
          </a:prstGeom>
        </p:spPr>
      </p:pic>
      <p:sp>
        <p:nvSpPr>
          <p:cNvPr id="5" name="TextovéPole 4"/>
          <p:cNvSpPr txBox="1"/>
          <p:nvPr/>
        </p:nvSpPr>
        <p:spPr>
          <a:xfrm>
            <a:off x="2174773" y="4554"/>
            <a:ext cx="4794454" cy="400110"/>
          </a:xfrm>
          <a:prstGeom prst="rect">
            <a:avLst/>
          </a:prstGeom>
          <a:noFill/>
        </p:spPr>
        <p:txBody>
          <a:bodyPr wrap="none" rtlCol="0">
            <a:spAutoFit/>
          </a:bodyPr>
          <a:lstStyle/>
          <a:p>
            <a:r>
              <a:rPr lang="cs-CZ" sz="2000" spc="300" dirty="0" smtClean="0"/>
              <a:t>Souboj brouků – uhel, rudka, tuš</a:t>
            </a:r>
            <a:endParaRPr lang="cs-CZ" sz="2000" spc="300" dirty="0"/>
          </a:p>
        </p:txBody>
      </p:sp>
    </p:spTree>
    <p:extLst>
      <p:ext uri="{BB962C8B-B14F-4D97-AF65-F5344CB8AC3E}">
        <p14:creationId xmlns:p14="http://schemas.microsoft.com/office/powerpoint/2010/main" val="3469825574"/>
      </p:ext>
    </p:extLst>
  </p:cSld>
  <p:clrMapOvr>
    <a:masterClrMapping/>
  </p:clrMapOvr>
  <p:transition spd="slow" advTm="6000">
    <p:cover/>
  </p:transition>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457890"/>
            <a:ext cx="9144000" cy="400110"/>
          </a:xfrm>
          <a:prstGeom prst="rect">
            <a:avLst/>
          </a:prstGeom>
          <a:noFill/>
        </p:spPr>
        <p:txBody>
          <a:bodyPr wrap="square" rtlCol="0">
            <a:spAutoFit/>
          </a:bodyPr>
          <a:lstStyle/>
          <a:p>
            <a:pPr algn="ctr"/>
            <a:r>
              <a:rPr lang="cs-CZ" sz="2000" dirty="0" smtClean="0"/>
              <a:t>autor Barbora Ožanová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489" y="549000"/>
            <a:ext cx="8145022" cy="5760000"/>
          </a:xfrm>
          <a:prstGeom prst="rect">
            <a:avLst/>
          </a:prstGeom>
        </p:spPr>
      </p:pic>
      <p:sp>
        <p:nvSpPr>
          <p:cNvPr id="5" name="TextovéPole 4"/>
          <p:cNvSpPr txBox="1"/>
          <p:nvPr/>
        </p:nvSpPr>
        <p:spPr>
          <a:xfrm>
            <a:off x="2174773" y="4554"/>
            <a:ext cx="4794454" cy="400110"/>
          </a:xfrm>
          <a:prstGeom prst="rect">
            <a:avLst/>
          </a:prstGeom>
          <a:noFill/>
        </p:spPr>
        <p:txBody>
          <a:bodyPr wrap="none" rtlCol="0">
            <a:spAutoFit/>
          </a:bodyPr>
          <a:lstStyle/>
          <a:p>
            <a:r>
              <a:rPr lang="cs-CZ" sz="2000" spc="300" dirty="0" smtClean="0"/>
              <a:t>Souboj brouků – uhel, rudka, tuš</a:t>
            </a:r>
            <a:endParaRPr lang="cs-CZ" sz="2000" spc="300" dirty="0"/>
          </a:p>
        </p:txBody>
      </p:sp>
    </p:spTree>
    <p:extLst>
      <p:ext uri="{BB962C8B-B14F-4D97-AF65-F5344CB8AC3E}">
        <p14:creationId xmlns:p14="http://schemas.microsoft.com/office/powerpoint/2010/main" val="1564479777"/>
      </p:ext>
    </p:extLst>
  </p:cSld>
  <p:clrMapOvr>
    <a:masterClrMapping/>
  </p:clrMapOvr>
  <p:transition spd="slow" advTm="6000">
    <p:cover/>
  </p:transition>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2" name="TextovéPole 1"/>
          <p:cNvSpPr txBox="1"/>
          <p:nvPr/>
        </p:nvSpPr>
        <p:spPr>
          <a:xfrm>
            <a:off x="899592" y="1443841"/>
            <a:ext cx="7344816" cy="3970318"/>
          </a:xfrm>
          <a:prstGeom prst="rect">
            <a:avLst/>
          </a:prstGeom>
          <a:noFill/>
        </p:spPr>
        <p:txBody>
          <a:bodyPr wrap="square" rtlCol="0">
            <a:spAutoFit/>
          </a:bodyPr>
          <a:lstStyle/>
          <a:p>
            <a:r>
              <a:rPr lang="cs-CZ" sz="3600" dirty="0" smtClean="0"/>
              <a:t>V lednu jsme se vrhli na grafické techniky. Zopakovali jsme si frotáž, tisk z vrstvených papírů a také „suchou jehlu“.</a:t>
            </a:r>
          </a:p>
          <a:p>
            <a:r>
              <a:rPr lang="cs-CZ" sz="3600" dirty="0" smtClean="0"/>
              <a:t>Grafika nám jde jako po másle, hlavně si užíváme, když můžeme posilovat svaly u grafického lisu…</a:t>
            </a:r>
            <a:endParaRPr lang="cs-CZ" sz="3600" dirty="0"/>
          </a:p>
        </p:txBody>
      </p:sp>
    </p:spTree>
    <p:extLst>
      <p:ext uri="{BB962C8B-B14F-4D97-AF65-F5344CB8AC3E}">
        <p14:creationId xmlns:p14="http://schemas.microsoft.com/office/powerpoint/2010/main" val="40197402"/>
      </p:ext>
    </p:extLst>
  </p:cSld>
  <p:clrMapOvr>
    <a:masterClrMapping/>
  </p:clrMapOvr>
  <p:transition spd="slow" advTm="8000">
    <p:randomBar dir="vert"/>
  </p:transition>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3" name="TextovéPole 2"/>
          <p:cNvSpPr txBox="1"/>
          <p:nvPr/>
        </p:nvSpPr>
        <p:spPr>
          <a:xfrm>
            <a:off x="251520" y="6457890"/>
            <a:ext cx="4073115" cy="400110"/>
          </a:xfrm>
          <a:prstGeom prst="rect">
            <a:avLst/>
          </a:prstGeom>
          <a:noFill/>
        </p:spPr>
        <p:txBody>
          <a:bodyPr wrap="square" rtlCol="0">
            <a:spAutoFit/>
          </a:bodyPr>
          <a:lstStyle/>
          <a:p>
            <a:pPr algn="ctr"/>
            <a:r>
              <a:rPr lang="cs-CZ" sz="2000" dirty="0" smtClean="0"/>
              <a:t>autor Iva Zettlitzová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3115" cy="576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3295" cy="5760000"/>
          </a:xfrm>
          <a:prstGeom prst="rect">
            <a:avLst/>
          </a:prstGeom>
        </p:spPr>
      </p:pic>
      <p:sp>
        <p:nvSpPr>
          <p:cNvPr id="7" name="TextovéPole 6"/>
          <p:cNvSpPr txBox="1"/>
          <p:nvPr/>
        </p:nvSpPr>
        <p:spPr>
          <a:xfrm>
            <a:off x="1594454" y="4554"/>
            <a:ext cx="5955092" cy="400110"/>
          </a:xfrm>
          <a:prstGeom prst="rect">
            <a:avLst/>
          </a:prstGeom>
          <a:noFill/>
        </p:spPr>
        <p:txBody>
          <a:bodyPr wrap="none" rtlCol="0">
            <a:spAutoFit/>
          </a:bodyPr>
          <a:lstStyle/>
          <a:p>
            <a:r>
              <a:rPr lang="cs-CZ" sz="2000" spc="300" dirty="0" smtClean="0"/>
              <a:t>Návrh mince – frotáž z vrstvených papírů</a:t>
            </a:r>
            <a:endParaRPr lang="cs-CZ" sz="2000" spc="300" dirty="0"/>
          </a:p>
        </p:txBody>
      </p:sp>
      <p:sp>
        <p:nvSpPr>
          <p:cNvPr id="8" name="TextovéPole 7"/>
          <p:cNvSpPr txBox="1"/>
          <p:nvPr/>
        </p:nvSpPr>
        <p:spPr>
          <a:xfrm>
            <a:off x="4803156" y="6457890"/>
            <a:ext cx="4073115"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spTree>
    <p:extLst>
      <p:ext uri="{BB962C8B-B14F-4D97-AF65-F5344CB8AC3E}">
        <p14:creationId xmlns:p14="http://schemas.microsoft.com/office/powerpoint/2010/main" val="3885367275"/>
      </p:ext>
    </p:extLst>
  </p:cSld>
  <p:clrMapOvr>
    <a:masterClrMapping/>
  </p:clrMapOvr>
  <p:transition spd="slow" advTm="6000">
    <p:cover/>
  </p:transition>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3" name="TextovéPole 2"/>
          <p:cNvSpPr txBox="1"/>
          <p:nvPr/>
        </p:nvSpPr>
        <p:spPr>
          <a:xfrm>
            <a:off x="260211" y="5477162"/>
            <a:ext cx="2799621" cy="400110"/>
          </a:xfrm>
          <a:prstGeom prst="rect">
            <a:avLst/>
          </a:prstGeom>
          <a:noFill/>
        </p:spPr>
        <p:txBody>
          <a:bodyPr wrap="square" rtlCol="0">
            <a:spAutoFit/>
          </a:bodyPr>
          <a:lstStyle/>
          <a:p>
            <a:pPr algn="ctr"/>
            <a:r>
              <a:rPr lang="cs-CZ" sz="2000" dirty="0" smtClean="0"/>
              <a:t>autor Iva Zettlitzová</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84168" y="1415671"/>
            <a:ext cx="2800361" cy="396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211" y="1415671"/>
            <a:ext cx="2799621" cy="3960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2165" y="1415671"/>
            <a:ext cx="2799671" cy="3960000"/>
          </a:xfrm>
          <a:prstGeom prst="rect">
            <a:avLst/>
          </a:prstGeom>
        </p:spPr>
      </p:pic>
      <p:sp>
        <p:nvSpPr>
          <p:cNvPr id="7" name="TextovéPole 6"/>
          <p:cNvSpPr txBox="1"/>
          <p:nvPr/>
        </p:nvSpPr>
        <p:spPr>
          <a:xfrm>
            <a:off x="1754338" y="116632"/>
            <a:ext cx="5635325" cy="400110"/>
          </a:xfrm>
          <a:prstGeom prst="rect">
            <a:avLst/>
          </a:prstGeom>
          <a:noFill/>
        </p:spPr>
        <p:txBody>
          <a:bodyPr wrap="none" rtlCol="0">
            <a:spAutoFit/>
          </a:bodyPr>
          <a:lstStyle/>
          <a:p>
            <a:r>
              <a:rPr lang="cs-CZ" sz="2000" spc="300" dirty="0" smtClean="0"/>
              <a:t>Návrh mince – tisk z vrstvených papírů</a:t>
            </a:r>
            <a:endParaRPr lang="cs-CZ" sz="2000" spc="300" dirty="0"/>
          </a:p>
        </p:txBody>
      </p:sp>
      <p:sp>
        <p:nvSpPr>
          <p:cNvPr id="8" name="TextovéPole 7"/>
          <p:cNvSpPr txBox="1"/>
          <p:nvPr/>
        </p:nvSpPr>
        <p:spPr>
          <a:xfrm>
            <a:off x="3138636" y="5477162"/>
            <a:ext cx="2799621" cy="400110"/>
          </a:xfrm>
          <a:prstGeom prst="rect">
            <a:avLst/>
          </a:prstGeom>
          <a:noFill/>
        </p:spPr>
        <p:txBody>
          <a:bodyPr wrap="square" rtlCol="0">
            <a:spAutoFit/>
          </a:bodyPr>
          <a:lstStyle/>
          <a:p>
            <a:pPr algn="ctr"/>
            <a:r>
              <a:rPr lang="cs-CZ" sz="2000" dirty="0" smtClean="0"/>
              <a:t>autor Barbora Ožanová</a:t>
            </a:r>
            <a:endParaRPr lang="cs-CZ" sz="2000" dirty="0"/>
          </a:p>
        </p:txBody>
      </p:sp>
      <p:sp>
        <p:nvSpPr>
          <p:cNvPr id="9" name="TextovéPole 8"/>
          <p:cNvSpPr txBox="1"/>
          <p:nvPr/>
        </p:nvSpPr>
        <p:spPr>
          <a:xfrm>
            <a:off x="6084908" y="5477162"/>
            <a:ext cx="2799621"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spTree>
    <p:extLst>
      <p:ext uri="{BB962C8B-B14F-4D97-AF65-F5344CB8AC3E}">
        <p14:creationId xmlns:p14="http://schemas.microsoft.com/office/powerpoint/2010/main" val="1051111553"/>
      </p:ext>
    </p:extLst>
  </p:cSld>
  <p:clrMapOvr>
    <a:masterClrMapping/>
  </p:clrMapOvr>
  <p:transition spd="slow" advTm="8000">
    <p:cover/>
  </p:transition>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4311" y="1449000"/>
            <a:ext cx="2746764" cy="39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1449000"/>
            <a:ext cx="2736866" cy="396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26999" y="1449000"/>
            <a:ext cx="2765481" cy="3960000"/>
          </a:xfrm>
          <a:prstGeom prst="rect">
            <a:avLst/>
          </a:prstGeom>
        </p:spPr>
      </p:pic>
      <p:sp>
        <p:nvSpPr>
          <p:cNvPr id="6" name="TextovéPole 5"/>
          <p:cNvSpPr txBox="1"/>
          <p:nvPr/>
        </p:nvSpPr>
        <p:spPr>
          <a:xfrm>
            <a:off x="2447797" y="116632"/>
            <a:ext cx="4248407" cy="400110"/>
          </a:xfrm>
          <a:prstGeom prst="rect">
            <a:avLst/>
          </a:prstGeom>
          <a:noFill/>
        </p:spPr>
        <p:txBody>
          <a:bodyPr wrap="none" rtlCol="0">
            <a:spAutoFit/>
          </a:bodyPr>
          <a:lstStyle/>
          <a:p>
            <a:r>
              <a:rPr lang="cs-CZ" sz="2000" spc="300" dirty="0" smtClean="0"/>
              <a:t>Stopy ve sněhu – suchá jehla</a:t>
            </a:r>
            <a:endParaRPr lang="cs-CZ" sz="2000" spc="300" dirty="0"/>
          </a:p>
        </p:txBody>
      </p:sp>
      <p:sp>
        <p:nvSpPr>
          <p:cNvPr id="7" name="TextovéPole 6"/>
          <p:cNvSpPr txBox="1"/>
          <p:nvPr/>
        </p:nvSpPr>
        <p:spPr>
          <a:xfrm>
            <a:off x="260211" y="5477162"/>
            <a:ext cx="2799621" cy="400110"/>
          </a:xfrm>
          <a:prstGeom prst="rect">
            <a:avLst/>
          </a:prstGeom>
          <a:noFill/>
        </p:spPr>
        <p:txBody>
          <a:bodyPr wrap="square" rtlCol="0">
            <a:spAutoFit/>
          </a:bodyPr>
          <a:lstStyle/>
          <a:p>
            <a:pPr algn="ctr"/>
            <a:r>
              <a:rPr lang="cs-CZ" sz="2000" dirty="0" smtClean="0"/>
              <a:t>autor Christine Skopková</a:t>
            </a:r>
            <a:endParaRPr lang="cs-CZ" sz="2000" dirty="0"/>
          </a:p>
        </p:txBody>
      </p:sp>
      <p:sp>
        <p:nvSpPr>
          <p:cNvPr id="8" name="TextovéPole 7"/>
          <p:cNvSpPr txBox="1"/>
          <p:nvPr/>
        </p:nvSpPr>
        <p:spPr>
          <a:xfrm>
            <a:off x="3172190" y="5477162"/>
            <a:ext cx="2799621"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9" name="TextovéPole 8"/>
          <p:cNvSpPr txBox="1"/>
          <p:nvPr/>
        </p:nvSpPr>
        <p:spPr>
          <a:xfrm>
            <a:off x="6084908" y="5477162"/>
            <a:ext cx="2799621" cy="400110"/>
          </a:xfrm>
          <a:prstGeom prst="rect">
            <a:avLst/>
          </a:prstGeom>
          <a:noFill/>
        </p:spPr>
        <p:txBody>
          <a:bodyPr wrap="square" rtlCol="0">
            <a:spAutoFit/>
          </a:bodyPr>
          <a:lstStyle/>
          <a:p>
            <a:pPr algn="ctr"/>
            <a:r>
              <a:rPr lang="cs-CZ" sz="2000" dirty="0" smtClean="0"/>
              <a:t>autor Kateřina Kobylková</a:t>
            </a:r>
            <a:endParaRPr lang="cs-CZ" sz="2000" dirty="0"/>
          </a:p>
        </p:txBody>
      </p:sp>
    </p:spTree>
    <p:extLst>
      <p:ext uri="{BB962C8B-B14F-4D97-AF65-F5344CB8AC3E}">
        <p14:creationId xmlns:p14="http://schemas.microsoft.com/office/powerpoint/2010/main" val="48108717"/>
      </p:ext>
    </p:extLst>
  </p:cSld>
  <p:clrMapOvr>
    <a:masterClrMapping/>
  </p:clrMapOvr>
  <p:transition spd="slow" advTm="8000">
    <p:cover/>
  </p:transition>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3848" y="2079000"/>
            <a:ext cx="2700000" cy="270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84168" y="2079000"/>
            <a:ext cx="2700000" cy="270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6579" y="2047524"/>
            <a:ext cx="2700000" cy="2762953"/>
          </a:xfrm>
          <a:prstGeom prst="rect">
            <a:avLst/>
          </a:prstGeom>
        </p:spPr>
      </p:pic>
      <p:sp>
        <p:nvSpPr>
          <p:cNvPr id="6" name="TextovéPole 5"/>
          <p:cNvSpPr txBox="1"/>
          <p:nvPr/>
        </p:nvSpPr>
        <p:spPr>
          <a:xfrm>
            <a:off x="469146" y="116632"/>
            <a:ext cx="8205708" cy="400110"/>
          </a:xfrm>
          <a:prstGeom prst="rect">
            <a:avLst/>
          </a:prstGeom>
          <a:noFill/>
        </p:spPr>
        <p:txBody>
          <a:bodyPr wrap="none" rtlCol="0">
            <a:spAutoFit/>
          </a:bodyPr>
          <a:lstStyle/>
          <a:p>
            <a:r>
              <a:rPr lang="cs-CZ" sz="2000" spc="300" dirty="0" smtClean="0"/>
              <a:t>Návrh mince inspirovaný římskými mincemi – suchá jehla</a:t>
            </a:r>
            <a:endParaRPr lang="cs-CZ" sz="2000" spc="300" dirty="0"/>
          </a:p>
        </p:txBody>
      </p:sp>
      <p:sp>
        <p:nvSpPr>
          <p:cNvPr id="7" name="TextovéPole 6"/>
          <p:cNvSpPr txBox="1"/>
          <p:nvPr/>
        </p:nvSpPr>
        <p:spPr>
          <a:xfrm>
            <a:off x="260211" y="4901098"/>
            <a:ext cx="2799621" cy="400110"/>
          </a:xfrm>
          <a:prstGeom prst="rect">
            <a:avLst/>
          </a:prstGeom>
          <a:noFill/>
        </p:spPr>
        <p:txBody>
          <a:bodyPr wrap="square" rtlCol="0">
            <a:spAutoFit/>
          </a:bodyPr>
          <a:lstStyle/>
          <a:p>
            <a:pPr algn="ctr"/>
            <a:r>
              <a:rPr lang="cs-CZ" sz="2000" dirty="0" smtClean="0"/>
              <a:t>autor Dominik Pasz</a:t>
            </a:r>
            <a:endParaRPr lang="cs-CZ" sz="2000" dirty="0"/>
          </a:p>
        </p:txBody>
      </p:sp>
      <p:sp>
        <p:nvSpPr>
          <p:cNvPr id="8" name="TextovéPole 7"/>
          <p:cNvSpPr txBox="1"/>
          <p:nvPr/>
        </p:nvSpPr>
        <p:spPr>
          <a:xfrm>
            <a:off x="3138636" y="4901098"/>
            <a:ext cx="2799621" cy="400110"/>
          </a:xfrm>
          <a:prstGeom prst="rect">
            <a:avLst/>
          </a:prstGeom>
          <a:noFill/>
        </p:spPr>
        <p:txBody>
          <a:bodyPr wrap="square" rtlCol="0">
            <a:spAutoFit/>
          </a:bodyPr>
          <a:lstStyle/>
          <a:p>
            <a:pPr algn="ctr"/>
            <a:r>
              <a:rPr lang="cs-CZ" sz="2000" dirty="0" smtClean="0"/>
              <a:t>autor Jakub Malík</a:t>
            </a:r>
            <a:endParaRPr lang="cs-CZ" sz="2000" dirty="0"/>
          </a:p>
        </p:txBody>
      </p:sp>
      <p:sp>
        <p:nvSpPr>
          <p:cNvPr id="9" name="TextovéPole 8"/>
          <p:cNvSpPr txBox="1"/>
          <p:nvPr/>
        </p:nvSpPr>
        <p:spPr>
          <a:xfrm>
            <a:off x="6084908" y="4901098"/>
            <a:ext cx="2799621" cy="400110"/>
          </a:xfrm>
          <a:prstGeom prst="rect">
            <a:avLst/>
          </a:prstGeom>
          <a:noFill/>
        </p:spPr>
        <p:txBody>
          <a:bodyPr wrap="square" rtlCol="0">
            <a:spAutoFit/>
          </a:bodyPr>
          <a:lstStyle/>
          <a:p>
            <a:pPr algn="ctr"/>
            <a:r>
              <a:rPr lang="cs-CZ" sz="2000" dirty="0" smtClean="0"/>
              <a:t>autor Vojtěch Halada</a:t>
            </a:r>
            <a:endParaRPr lang="cs-CZ" sz="2000" dirty="0"/>
          </a:p>
        </p:txBody>
      </p:sp>
    </p:spTree>
    <p:extLst>
      <p:ext uri="{BB962C8B-B14F-4D97-AF65-F5344CB8AC3E}">
        <p14:creationId xmlns:p14="http://schemas.microsoft.com/office/powerpoint/2010/main" val="2467313679"/>
      </p:ext>
    </p:extLst>
  </p:cSld>
  <p:clrMapOvr>
    <a:masterClrMapping/>
  </p:clrMapOvr>
  <p:transition spd="slow" advTm="8000">
    <p:cover/>
  </p:transition>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832" y="2079000"/>
            <a:ext cx="2700000"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3848" y="2079000"/>
            <a:ext cx="2700000"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56176" y="2043191"/>
            <a:ext cx="2700000" cy="2771618"/>
          </a:xfrm>
          <a:prstGeom prst="rect">
            <a:avLst/>
          </a:prstGeom>
        </p:spPr>
      </p:pic>
      <p:sp>
        <p:nvSpPr>
          <p:cNvPr id="6" name="TextovéPole 5"/>
          <p:cNvSpPr txBox="1"/>
          <p:nvPr/>
        </p:nvSpPr>
        <p:spPr>
          <a:xfrm>
            <a:off x="469146" y="4554"/>
            <a:ext cx="8205708" cy="400110"/>
          </a:xfrm>
          <a:prstGeom prst="rect">
            <a:avLst/>
          </a:prstGeom>
          <a:noFill/>
        </p:spPr>
        <p:txBody>
          <a:bodyPr wrap="none" rtlCol="0">
            <a:spAutoFit/>
          </a:bodyPr>
          <a:lstStyle/>
          <a:p>
            <a:r>
              <a:rPr lang="cs-CZ" sz="2000" spc="300" dirty="0" smtClean="0"/>
              <a:t>Návrh mince inspirovaný římskými mincemi – suchá jehla</a:t>
            </a:r>
            <a:endParaRPr lang="cs-CZ" sz="2000" spc="300" dirty="0"/>
          </a:p>
        </p:txBody>
      </p:sp>
      <p:sp>
        <p:nvSpPr>
          <p:cNvPr id="7" name="TextovéPole 6"/>
          <p:cNvSpPr txBox="1"/>
          <p:nvPr/>
        </p:nvSpPr>
        <p:spPr>
          <a:xfrm>
            <a:off x="260211" y="4869160"/>
            <a:ext cx="2799621" cy="400110"/>
          </a:xfrm>
          <a:prstGeom prst="rect">
            <a:avLst/>
          </a:prstGeom>
          <a:noFill/>
        </p:spPr>
        <p:txBody>
          <a:bodyPr wrap="square" rtlCol="0">
            <a:spAutoFit/>
          </a:bodyPr>
          <a:lstStyle/>
          <a:p>
            <a:pPr algn="ctr"/>
            <a:r>
              <a:rPr lang="cs-CZ" sz="2000" dirty="0" smtClean="0"/>
              <a:t>autor Kristýna Runčáková</a:t>
            </a:r>
            <a:endParaRPr lang="cs-CZ" sz="2000" dirty="0"/>
          </a:p>
        </p:txBody>
      </p:sp>
      <p:sp>
        <p:nvSpPr>
          <p:cNvPr id="8" name="TextovéPole 7"/>
          <p:cNvSpPr txBox="1"/>
          <p:nvPr/>
        </p:nvSpPr>
        <p:spPr>
          <a:xfrm>
            <a:off x="3138636" y="4869160"/>
            <a:ext cx="2799621" cy="400110"/>
          </a:xfrm>
          <a:prstGeom prst="rect">
            <a:avLst/>
          </a:prstGeom>
          <a:noFill/>
        </p:spPr>
        <p:txBody>
          <a:bodyPr wrap="square" rtlCol="0">
            <a:spAutoFit/>
          </a:bodyPr>
          <a:lstStyle/>
          <a:p>
            <a:pPr algn="ctr"/>
            <a:r>
              <a:rPr lang="cs-CZ" sz="2000" dirty="0" smtClean="0"/>
              <a:t>autor Lenka Ježová</a:t>
            </a:r>
            <a:endParaRPr lang="cs-CZ" sz="2000" dirty="0"/>
          </a:p>
        </p:txBody>
      </p:sp>
      <p:sp>
        <p:nvSpPr>
          <p:cNvPr id="9" name="TextovéPole 8"/>
          <p:cNvSpPr txBox="1"/>
          <p:nvPr/>
        </p:nvSpPr>
        <p:spPr>
          <a:xfrm>
            <a:off x="6084908" y="4869160"/>
            <a:ext cx="2799621" cy="400110"/>
          </a:xfrm>
          <a:prstGeom prst="rect">
            <a:avLst/>
          </a:prstGeom>
          <a:noFill/>
        </p:spPr>
        <p:txBody>
          <a:bodyPr wrap="square" rtlCol="0">
            <a:spAutoFit/>
          </a:bodyPr>
          <a:lstStyle/>
          <a:p>
            <a:pPr algn="ctr"/>
            <a:r>
              <a:rPr lang="cs-CZ" sz="2000" dirty="0" smtClean="0"/>
              <a:t>autor Stella Zettlitzová</a:t>
            </a:r>
            <a:endParaRPr lang="cs-CZ" sz="2000" dirty="0"/>
          </a:p>
        </p:txBody>
      </p:sp>
    </p:spTree>
    <p:extLst>
      <p:ext uri="{BB962C8B-B14F-4D97-AF65-F5344CB8AC3E}">
        <p14:creationId xmlns:p14="http://schemas.microsoft.com/office/powerpoint/2010/main" val="1085495523"/>
      </p:ext>
    </p:extLst>
  </p:cSld>
  <p:clrMapOvr>
    <a:masterClrMapping/>
  </p:clrMapOvr>
  <p:transition spd="slow" advTm="8000">
    <p:cover/>
  </p:transition>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bg>
      <p:bgPr>
        <a:solidFill>
          <a:srgbClr val="FFCC66"/>
        </a:solidFill>
        <a:effectLst/>
      </p:bgPr>
    </p:bg>
    <p:spTree>
      <p:nvGrpSpPr>
        <p:cNvPr id="1" name=""/>
        <p:cNvGrpSpPr/>
        <p:nvPr/>
      </p:nvGrpSpPr>
      <p:grpSpPr>
        <a:xfrm>
          <a:off x="0" y="0"/>
          <a:ext cx="0" cy="0"/>
          <a:chOff x="0" y="0"/>
          <a:chExt cx="0" cy="0"/>
        </a:xfrm>
      </p:grpSpPr>
      <p:sp>
        <p:nvSpPr>
          <p:cNvPr id="6" name="TextovéPole 5"/>
          <p:cNvSpPr txBox="1"/>
          <p:nvPr/>
        </p:nvSpPr>
        <p:spPr>
          <a:xfrm>
            <a:off x="469146" y="4554"/>
            <a:ext cx="8205708" cy="400110"/>
          </a:xfrm>
          <a:prstGeom prst="rect">
            <a:avLst/>
          </a:prstGeom>
          <a:noFill/>
        </p:spPr>
        <p:txBody>
          <a:bodyPr wrap="none" rtlCol="0">
            <a:spAutoFit/>
          </a:bodyPr>
          <a:lstStyle/>
          <a:p>
            <a:r>
              <a:rPr lang="cs-CZ" sz="2000" spc="300" dirty="0" smtClean="0"/>
              <a:t>Návrh mince inspirovaný římskými mincemi – suchá jehla</a:t>
            </a:r>
            <a:endParaRPr lang="cs-CZ" sz="2000" spc="300" dirty="0"/>
          </a:p>
        </p:txBody>
      </p:sp>
      <p:sp>
        <p:nvSpPr>
          <p:cNvPr id="7" name="TextovéPole 6"/>
          <p:cNvSpPr txBox="1"/>
          <p:nvPr/>
        </p:nvSpPr>
        <p:spPr>
          <a:xfrm>
            <a:off x="260210" y="5706246"/>
            <a:ext cx="3911736" cy="400110"/>
          </a:xfrm>
          <a:prstGeom prst="rect">
            <a:avLst/>
          </a:prstGeom>
          <a:noFill/>
        </p:spPr>
        <p:txBody>
          <a:bodyPr wrap="square" rtlCol="0">
            <a:spAutoFit/>
          </a:bodyPr>
          <a:lstStyle/>
          <a:p>
            <a:pPr algn="ctr"/>
            <a:r>
              <a:rPr lang="cs-CZ" sz="2000" dirty="0" smtClean="0"/>
              <a:t>autor Zdeněk Tomis</a:t>
            </a:r>
            <a:endParaRPr lang="cs-CZ" sz="2000" dirty="0"/>
          </a:p>
        </p:txBody>
      </p:sp>
      <p:sp>
        <p:nvSpPr>
          <p:cNvPr id="8" name="TextovéPole 7"/>
          <p:cNvSpPr txBox="1"/>
          <p:nvPr/>
        </p:nvSpPr>
        <p:spPr>
          <a:xfrm>
            <a:off x="4758876" y="5706246"/>
            <a:ext cx="4133604" cy="400110"/>
          </a:xfrm>
          <a:prstGeom prst="rect">
            <a:avLst/>
          </a:prstGeom>
          <a:noFill/>
        </p:spPr>
        <p:txBody>
          <a:bodyPr wrap="square" rtlCol="0">
            <a:spAutoFit/>
          </a:bodyPr>
          <a:lstStyle/>
          <a:p>
            <a:pPr algn="ctr"/>
            <a:r>
              <a:rPr lang="cs-CZ" sz="2000" dirty="0" smtClean="0"/>
              <a:t>autor Jan Holuša</a:t>
            </a:r>
            <a:endParaRPr lang="cs-CZ" sz="2000" dirty="0"/>
          </a:p>
        </p:txBody>
      </p:sp>
      <p:pic>
        <p:nvPicPr>
          <p:cNvPr id="5" name="Obrázek 4"/>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260211" y="1179000"/>
            <a:ext cx="3911735" cy="4500000"/>
          </a:xfrm>
          <a:prstGeom prst="rect">
            <a:avLst/>
          </a:prstGeom>
        </p:spPr>
      </p:pic>
      <p:pic>
        <p:nvPicPr>
          <p:cNvPr id="10" name="Obrázek 9"/>
          <p:cNvPicPr>
            <a:picLocks noChangeAspect="1"/>
          </p:cNvPicPr>
          <p:nvPr/>
        </p:nvPicPr>
        <p:blipFill>
          <a:blip r:embed="rId4" cstate="email">
            <a:extLst>
              <a:ext uri="{BEBA8EAE-BF5A-486C-A8C5-ECC9F3942E4B}">
                <a14:imgProps xmlns:a14="http://schemas.microsoft.com/office/drawing/2010/main">
                  <a14:imgLayer r:embed="rId5">
                    <a14:imgEffect>
                      <a14:saturation sat="195000"/>
                    </a14:imgEffect>
                  </a14:imgLayer>
                </a14:imgProps>
              </a:ext>
              <a:ext uri="{28A0092B-C50C-407E-A947-70E740481C1C}">
                <a14:useLocalDpi xmlns:a14="http://schemas.microsoft.com/office/drawing/2010/main"/>
              </a:ext>
            </a:extLst>
          </a:blip>
          <a:stretch>
            <a:fillRect/>
          </a:stretch>
        </p:blipFill>
        <p:spPr>
          <a:xfrm>
            <a:off x="4758876" y="1179000"/>
            <a:ext cx="4133604" cy="4500000"/>
          </a:xfrm>
          <a:prstGeom prst="rect">
            <a:avLst/>
          </a:prstGeom>
        </p:spPr>
      </p:pic>
    </p:spTree>
    <p:extLst>
      <p:ext uri="{BB962C8B-B14F-4D97-AF65-F5344CB8AC3E}">
        <p14:creationId xmlns:p14="http://schemas.microsoft.com/office/powerpoint/2010/main" val="2678730271"/>
      </p:ext>
    </p:extLst>
  </p:cSld>
  <p:clrMapOvr>
    <a:masterClrMapping/>
  </p:clrMapOvr>
  <p:transition spd="slow" advTm="8000">
    <p:cover/>
  </p:transition>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899592" y="2274838"/>
            <a:ext cx="7344816" cy="2308324"/>
          </a:xfrm>
          <a:prstGeom prst="rect">
            <a:avLst/>
          </a:prstGeom>
          <a:noFill/>
        </p:spPr>
        <p:txBody>
          <a:bodyPr wrap="square" rtlCol="0">
            <a:spAutoFit/>
          </a:bodyPr>
          <a:lstStyle/>
          <a:p>
            <a:r>
              <a:rPr lang="cs-CZ" sz="3600" dirty="0" smtClean="0"/>
              <a:t>Opět jsme dováděli s keramickou hlínou, pokusili jsme se vyrobit talířky zdobené reliéfem, které by byly nejen krásné, ale také použitelné… </a:t>
            </a:r>
            <a:endParaRPr lang="cs-CZ" sz="3600" dirty="0"/>
          </a:p>
        </p:txBody>
      </p:sp>
    </p:spTree>
    <p:extLst>
      <p:ext uri="{BB962C8B-B14F-4D97-AF65-F5344CB8AC3E}">
        <p14:creationId xmlns:p14="http://schemas.microsoft.com/office/powerpoint/2010/main" val="2688412799"/>
      </p:ext>
    </p:extLst>
  </p:cSld>
  <p:clrMapOvr>
    <a:masterClrMapping/>
  </p:clrMapOvr>
  <p:transition spd="slow" advTm="6000">
    <p:randomBar dir="vert"/>
  </p:transition>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60648"/>
            <a:ext cx="4302108"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0218" y="260648"/>
            <a:ext cx="4302262"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90731" y="3501328"/>
            <a:ext cx="4301749"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520" y="3491365"/>
            <a:ext cx="4301490" cy="2880000"/>
          </a:xfrm>
          <a:prstGeom prst="rect">
            <a:avLst/>
          </a:prstGeom>
        </p:spPr>
      </p:pic>
      <p:sp>
        <p:nvSpPr>
          <p:cNvPr id="12" name="TextovéPole 11"/>
          <p:cNvSpPr txBox="1"/>
          <p:nvPr/>
        </p:nvSpPr>
        <p:spPr>
          <a:xfrm>
            <a:off x="269778" y="3140968"/>
            <a:ext cx="4302222"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13" name="TextovéPole 12"/>
          <p:cNvSpPr txBox="1"/>
          <p:nvPr/>
        </p:nvSpPr>
        <p:spPr>
          <a:xfrm>
            <a:off x="4590646" y="3140968"/>
            <a:ext cx="4302222"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14" name="TextovéPole 13"/>
          <p:cNvSpPr txBox="1"/>
          <p:nvPr/>
        </p:nvSpPr>
        <p:spPr>
          <a:xfrm>
            <a:off x="269778" y="6381008"/>
            <a:ext cx="4302222"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15" name="TextovéPole 14"/>
          <p:cNvSpPr txBox="1"/>
          <p:nvPr/>
        </p:nvSpPr>
        <p:spPr>
          <a:xfrm>
            <a:off x="4590646" y="6381008"/>
            <a:ext cx="4302222" cy="400110"/>
          </a:xfrm>
          <a:prstGeom prst="rect">
            <a:avLst/>
          </a:prstGeom>
          <a:noFill/>
        </p:spPr>
        <p:txBody>
          <a:bodyPr wrap="square" rtlCol="0">
            <a:spAutoFit/>
          </a:bodyPr>
          <a:lstStyle/>
          <a:p>
            <a:pPr algn="ctr"/>
            <a:r>
              <a:rPr lang="cs-CZ" sz="2000" dirty="0" smtClean="0"/>
              <a:t>autor Jan Vaněk</a:t>
            </a:r>
            <a:endParaRPr lang="cs-CZ" sz="2000" dirty="0"/>
          </a:p>
        </p:txBody>
      </p:sp>
    </p:spTree>
    <p:extLst>
      <p:ext uri="{BB962C8B-B14F-4D97-AF65-F5344CB8AC3E}">
        <p14:creationId xmlns:p14="http://schemas.microsoft.com/office/powerpoint/2010/main" val="1087616399"/>
      </p:ext>
    </p:extLst>
  </p:cSld>
  <p:clrMapOvr>
    <a:masterClrMapping/>
  </p:clrMapOvr>
  <p:transition spd="slow" advTm="8000">
    <p:cover/>
  </p:transition>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720" y="549000"/>
            <a:ext cx="8602561" cy="5760000"/>
          </a:xfrm>
          <a:prstGeom prst="rect">
            <a:avLst/>
          </a:prstGeom>
        </p:spPr>
      </p:pic>
      <p:sp>
        <p:nvSpPr>
          <p:cNvPr id="3" name="TextovéPole 2"/>
          <p:cNvSpPr txBox="1"/>
          <p:nvPr/>
        </p:nvSpPr>
        <p:spPr>
          <a:xfrm>
            <a:off x="0" y="6457890"/>
            <a:ext cx="9144000" cy="400110"/>
          </a:xfrm>
          <a:prstGeom prst="rect">
            <a:avLst/>
          </a:prstGeom>
          <a:noFill/>
        </p:spPr>
        <p:txBody>
          <a:bodyPr wrap="square" rtlCol="0">
            <a:spAutoFit/>
          </a:bodyPr>
          <a:lstStyle/>
          <a:p>
            <a:pPr algn="ctr"/>
            <a:r>
              <a:rPr lang="cs-CZ" sz="2000" dirty="0" smtClean="0"/>
              <a:t>autor Barbora Ožanová</a:t>
            </a:r>
            <a:endParaRPr lang="cs-CZ" sz="2000" dirty="0"/>
          </a:p>
        </p:txBody>
      </p:sp>
    </p:spTree>
    <p:extLst>
      <p:ext uri="{BB962C8B-B14F-4D97-AF65-F5344CB8AC3E}">
        <p14:creationId xmlns:p14="http://schemas.microsoft.com/office/powerpoint/2010/main" val="2626013307"/>
      </p:ext>
    </p:extLst>
  </p:cSld>
  <p:clrMapOvr>
    <a:masterClrMapping/>
  </p:clrMapOvr>
  <p:transition spd="slow" advTm="6000">
    <p:cover/>
  </p:transition>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000" y="3501008"/>
            <a:ext cx="4303233"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260968"/>
            <a:ext cx="4302751"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93412" y="260968"/>
            <a:ext cx="4303287"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520" y="3501008"/>
            <a:ext cx="4302222" cy="2880000"/>
          </a:xfrm>
          <a:prstGeom prst="rect">
            <a:avLst/>
          </a:prstGeom>
        </p:spPr>
      </p:pic>
      <p:sp>
        <p:nvSpPr>
          <p:cNvPr id="6" name="TextovéPole 5"/>
          <p:cNvSpPr txBox="1"/>
          <p:nvPr/>
        </p:nvSpPr>
        <p:spPr>
          <a:xfrm>
            <a:off x="269778" y="3140968"/>
            <a:ext cx="4302222" cy="400110"/>
          </a:xfrm>
          <a:prstGeom prst="rect">
            <a:avLst/>
          </a:prstGeom>
          <a:noFill/>
        </p:spPr>
        <p:txBody>
          <a:bodyPr wrap="square" rtlCol="0">
            <a:spAutoFit/>
          </a:bodyPr>
          <a:lstStyle/>
          <a:p>
            <a:pPr algn="ctr"/>
            <a:r>
              <a:rPr lang="cs-CZ" sz="2000" dirty="0" smtClean="0"/>
              <a:t>autor Kristýna Runčáková</a:t>
            </a:r>
            <a:endParaRPr lang="cs-CZ" sz="2000" dirty="0"/>
          </a:p>
        </p:txBody>
      </p:sp>
      <p:sp>
        <p:nvSpPr>
          <p:cNvPr id="7" name="TextovéPole 6"/>
          <p:cNvSpPr txBox="1"/>
          <p:nvPr/>
        </p:nvSpPr>
        <p:spPr>
          <a:xfrm>
            <a:off x="4590646" y="3140968"/>
            <a:ext cx="4302222" cy="400110"/>
          </a:xfrm>
          <a:prstGeom prst="rect">
            <a:avLst/>
          </a:prstGeom>
          <a:noFill/>
        </p:spPr>
        <p:txBody>
          <a:bodyPr wrap="square" rtlCol="0">
            <a:spAutoFit/>
          </a:bodyPr>
          <a:lstStyle/>
          <a:p>
            <a:pPr algn="ctr"/>
            <a:r>
              <a:rPr lang="cs-CZ" sz="2000" dirty="0" smtClean="0"/>
              <a:t>autor Zdeněk Tomis</a:t>
            </a:r>
            <a:endParaRPr lang="cs-CZ" sz="2000" dirty="0"/>
          </a:p>
        </p:txBody>
      </p:sp>
      <p:sp>
        <p:nvSpPr>
          <p:cNvPr id="8" name="TextovéPole 7"/>
          <p:cNvSpPr txBox="1"/>
          <p:nvPr/>
        </p:nvSpPr>
        <p:spPr>
          <a:xfrm>
            <a:off x="269778" y="6381008"/>
            <a:ext cx="4302222" cy="400110"/>
          </a:xfrm>
          <a:prstGeom prst="rect">
            <a:avLst/>
          </a:prstGeom>
          <a:noFill/>
        </p:spPr>
        <p:txBody>
          <a:bodyPr wrap="square" rtlCol="0">
            <a:spAutoFit/>
          </a:bodyPr>
          <a:lstStyle/>
          <a:p>
            <a:pPr algn="ctr"/>
            <a:r>
              <a:rPr lang="cs-CZ" sz="2000" dirty="0" smtClean="0"/>
              <a:t>autor Christine Skopková</a:t>
            </a:r>
            <a:endParaRPr lang="cs-CZ" sz="2000" dirty="0"/>
          </a:p>
        </p:txBody>
      </p:sp>
      <p:sp>
        <p:nvSpPr>
          <p:cNvPr id="9" name="TextovéPole 8"/>
          <p:cNvSpPr txBox="1"/>
          <p:nvPr/>
        </p:nvSpPr>
        <p:spPr>
          <a:xfrm>
            <a:off x="4590646" y="6381008"/>
            <a:ext cx="4302222" cy="400110"/>
          </a:xfrm>
          <a:prstGeom prst="rect">
            <a:avLst/>
          </a:prstGeom>
          <a:noFill/>
        </p:spPr>
        <p:txBody>
          <a:bodyPr wrap="square" rtlCol="0">
            <a:spAutoFit/>
          </a:bodyPr>
          <a:lstStyle/>
          <a:p>
            <a:pPr algn="ctr"/>
            <a:r>
              <a:rPr lang="cs-CZ" sz="2000" dirty="0" smtClean="0"/>
              <a:t>autor Ferdinand Buchta</a:t>
            </a:r>
            <a:endParaRPr lang="cs-CZ" sz="2000" dirty="0"/>
          </a:p>
        </p:txBody>
      </p:sp>
    </p:spTree>
    <p:extLst>
      <p:ext uri="{BB962C8B-B14F-4D97-AF65-F5344CB8AC3E}">
        <p14:creationId xmlns:p14="http://schemas.microsoft.com/office/powerpoint/2010/main" val="3558317062"/>
      </p:ext>
    </p:extLst>
  </p:cSld>
  <p:clrMapOvr>
    <a:masterClrMapping/>
  </p:clrMapOvr>
  <p:transition spd="slow" advTm="8000">
    <p:cover/>
  </p:transition>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720840"/>
            <a:ext cx="7344816" cy="3416320"/>
          </a:xfrm>
          <a:prstGeom prst="rect">
            <a:avLst/>
          </a:prstGeom>
          <a:noFill/>
        </p:spPr>
        <p:txBody>
          <a:bodyPr wrap="square" rtlCol="0">
            <a:spAutoFit/>
          </a:bodyPr>
          <a:lstStyle/>
          <a:p>
            <a:r>
              <a:rPr lang="cs-CZ" sz="3600" dirty="0" smtClean="0"/>
              <a:t>Pro žáčky 1. tříd ZŠ jsme navrhli omalovánku na téma AFRIKA. </a:t>
            </a:r>
          </a:p>
          <a:p>
            <a:r>
              <a:rPr lang="cs-CZ" sz="3600" dirty="0" smtClean="0"/>
              <a:t>Zlobili jsme se na paní učitelku, </a:t>
            </a:r>
          </a:p>
          <a:p>
            <a:r>
              <a:rPr lang="cs-CZ" sz="3600" dirty="0" smtClean="0"/>
              <a:t>že pro nás vybrala takové těžké téma, ale nakonec se obrázky </a:t>
            </a:r>
            <a:r>
              <a:rPr lang="cs-CZ" sz="3600" dirty="0"/>
              <a:t>náramně vydařily …</a:t>
            </a:r>
          </a:p>
        </p:txBody>
      </p:sp>
    </p:spTree>
    <p:extLst>
      <p:ext uri="{BB962C8B-B14F-4D97-AF65-F5344CB8AC3E}">
        <p14:creationId xmlns:p14="http://schemas.microsoft.com/office/powerpoint/2010/main" val="3895096721"/>
      </p:ext>
    </p:extLst>
  </p:cSld>
  <p:clrMapOvr>
    <a:masterClrMapping/>
  </p:clrMapOvr>
  <p:transition spd="slow" advTm="6000">
    <p:randomBar dir="vert"/>
  </p:transition>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332656"/>
            <a:ext cx="4079726" cy="270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2754" y="332656"/>
            <a:ext cx="4079726" cy="2880000"/>
          </a:xfrm>
          <a:prstGeom prst="rect">
            <a:avLst/>
          </a:prstGeom>
        </p:spPr>
      </p:pic>
      <p:pic>
        <p:nvPicPr>
          <p:cNvPr id="5" name="Obrázek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1520" y="3429320"/>
            <a:ext cx="4079726" cy="270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12754" y="3429320"/>
            <a:ext cx="4079726" cy="2880000"/>
          </a:xfrm>
          <a:prstGeom prst="rect">
            <a:avLst/>
          </a:prstGeom>
        </p:spPr>
      </p:pic>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Jakub Malík</a:t>
            </a:r>
            <a:endParaRPr lang="cs-CZ" dirty="0"/>
          </a:p>
        </p:txBody>
      </p:sp>
      <p:sp>
        <p:nvSpPr>
          <p:cNvPr id="10" name="TextovéPole 9"/>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Pavel Ožana</a:t>
            </a:r>
            <a:endParaRPr lang="cs-CZ" sz="2000" dirty="0"/>
          </a:p>
        </p:txBody>
      </p:sp>
      <p:sp>
        <p:nvSpPr>
          <p:cNvPr id="11" name="TextovéPole 10"/>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Tree>
    <p:extLst>
      <p:ext uri="{BB962C8B-B14F-4D97-AF65-F5344CB8AC3E}">
        <p14:creationId xmlns:p14="http://schemas.microsoft.com/office/powerpoint/2010/main" val="3575117840"/>
      </p:ext>
    </p:extLst>
  </p:cSld>
  <p:clrMapOvr>
    <a:masterClrMapping/>
  </p:clrMapOvr>
  <p:transition spd="slow" advTm="6000">
    <p:cover/>
  </p:transition>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332976"/>
            <a:ext cx="4079726" cy="270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2754" y="332976"/>
            <a:ext cx="4079726" cy="2880000"/>
          </a:xfrm>
          <a:prstGeom prst="rect">
            <a:avLst/>
          </a:prstGeom>
        </p:spPr>
      </p:pic>
      <p:pic>
        <p:nvPicPr>
          <p:cNvPr id="5" name="Obrázek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1520" y="3429000"/>
            <a:ext cx="4079726" cy="270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12754" y="3429000"/>
            <a:ext cx="4079726" cy="2880000"/>
          </a:xfrm>
          <a:prstGeom prst="rect">
            <a:avLst/>
          </a:prstGeom>
        </p:spPr>
      </p:pic>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Michal Pleva</a:t>
            </a:r>
          </a:p>
        </p:txBody>
      </p:sp>
      <p:sp>
        <p:nvSpPr>
          <p:cNvPr id="10" name="TextovéPole 9"/>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Stella Zettlitzová</a:t>
            </a:r>
            <a:endParaRPr lang="cs-CZ" sz="2000" dirty="0"/>
          </a:p>
        </p:txBody>
      </p:sp>
      <p:sp>
        <p:nvSpPr>
          <p:cNvPr id="17" name="TextovéPole 16"/>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Tree>
    <p:extLst>
      <p:ext uri="{BB962C8B-B14F-4D97-AF65-F5344CB8AC3E}">
        <p14:creationId xmlns:p14="http://schemas.microsoft.com/office/powerpoint/2010/main" val="3392644684"/>
      </p:ext>
    </p:extLst>
  </p:cSld>
  <p:clrMapOvr>
    <a:masterClrMapping/>
  </p:clrMapOvr>
  <p:transition spd="slow" advTm="6000">
    <p:cover/>
  </p:transition>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404984"/>
            <a:ext cx="4126890" cy="2736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6439" y="404984"/>
            <a:ext cx="4086041" cy="2880000"/>
          </a:xfrm>
          <a:prstGeom prst="rect">
            <a:avLst/>
          </a:prstGeom>
        </p:spPr>
      </p:pic>
      <p:pic>
        <p:nvPicPr>
          <p:cNvPr id="4" name="Obrázek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1520" y="3429000"/>
            <a:ext cx="4079726" cy="270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06439" y="3429000"/>
            <a:ext cx="4079726" cy="2880000"/>
          </a:xfrm>
          <a:prstGeom prst="rect">
            <a:avLst/>
          </a:prstGeom>
        </p:spPr>
      </p:pic>
      <p:sp>
        <p:nvSpPr>
          <p:cNvPr id="6" name="TextovéPole 5"/>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
        <p:nvSpPr>
          <p:cNvPr id="8" name="TextovéPole 7"/>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Jan Holuša</a:t>
            </a:r>
            <a:endParaRPr lang="cs-CZ" dirty="0"/>
          </a:p>
        </p:txBody>
      </p:sp>
      <p:sp>
        <p:nvSpPr>
          <p:cNvPr id="9" name="TextovéPole 8"/>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Jan Vaněk</a:t>
            </a:r>
            <a:endParaRPr lang="cs-CZ" sz="2000" dirty="0"/>
          </a:p>
        </p:txBody>
      </p:sp>
    </p:spTree>
    <p:extLst>
      <p:ext uri="{BB962C8B-B14F-4D97-AF65-F5344CB8AC3E}">
        <p14:creationId xmlns:p14="http://schemas.microsoft.com/office/powerpoint/2010/main" val="3620695672"/>
      </p:ext>
    </p:extLst>
  </p:cSld>
  <p:clrMapOvr>
    <a:masterClrMapping/>
  </p:clrMapOvr>
  <p:transition spd="slow" advTm="6000">
    <p:cover/>
  </p:transition>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404664"/>
            <a:ext cx="4079726"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404664"/>
            <a:ext cx="4079726"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88024" y="3429000"/>
            <a:ext cx="4079726" cy="2880000"/>
          </a:xfrm>
          <a:prstGeom prst="rect">
            <a:avLst/>
          </a:prstGeom>
        </p:spPr>
      </p:pic>
      <p:pic>
        <p:nvPicPr>
          <p:cNvPr id="5" name="Obrázek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1520" y="3429000"/>
            <a:ext cx="4079726" cy="2700000"/>
          </a:xfrm>
          <a:prstGeom prst="rect">
            <a:avLst/>
          </a:prstGeom>
        </p:spPr>
      </p:pic>
      <p:sp>
        <p:nvSpPr>
          <p:cNvPr id="6" name="TextovéPole 5"/>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Jiří Vaněk</a:t>
            </a:r>
            <a:endParaRPr lang="cs-CZ" dirty="0"/>
          </a:p>
        </p:txBody>
      </p:sp>
      <p:sp>
        <p:nvSpPr>
          <p:cNvPr id="8" name="TextovéPole 7"/>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Kristýna </a:t>
            </a:r>
            <a:r>
              <a:rPr lang="cs-CZ" sz="2000" dirty="0" err="1" smtClean="0"/>
              <a:t>Runčáková</a:t>
            </a:r>
            <a:endParaRPr lang="cs-CZ" sz="2000" dirty="0"/>
          </a:p>
        </p:txBody>
      </p:sp>
    </p:spTree>
    <p:extLst>
      <p:ext uri="{BB962C8B-B14F-4D97-AF65-F5344CB8AC3E}">
        <p14:creationId xmlns:p14="http://schemas.microsoft.com/office/powerpoint/2010/main" val="880654872"/>
      </p:ext>
    </p:extLst>
  </p:cSld>
  <p:clrMapOvr>
    <a:masterClrMapping/>
  </p:clrMapOvr>
  <p:transition spd="slow" advTm="6000">
    <p:cover/>
  </p:transition>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1520" y="332656"/>
            <a:ext cx="4079726" cy="2700000"/>
          </a:xfrm>
          <a:prstGeom prst="rect">
            <a:avLst/>
          </a:prstGeom>
        </p:spPr>
      </p:pic>
      <p:pic>
        <p:nvPicPr>
          <p:cNvPr id="3" name="Obrázek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12754" y="332656"/>
            <a:ext cx="4079726" cy="2880000"/>
          </a:xfrm>
          <a:prstGeom prst="rect">
            <a:avLst/>
          </a:prstGeom>
        </p:spPr>
      </p:pic>
      <p:pic>
        <p:nvPicPr>
          <p:cNvPr id="4" name="Obrázek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12754" y="3429000"/>
            <a:ext cx="4079726" cy="2880000"/>
          </a:xfrm>
          <a:prstGeom prst="rect">
            <a:avLst/>
          </a:prstGeom>
        </p:spPr>
      </p:pic>
      <p:pic>
        <p:nvPicPr>
          <p:cNvPr id="5" name="Obrázek 4"/>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51520" y="3429000"/>
            <a:ext cx="4079726" cy="2700000"/>
          </a:xfrm>
          <a:prstGeom prst="rect">
            <a:avLst/>
          </a:prstGeom>
        </p:spPr>
      </p:pic>
      <p:sp>
        <p:nvSpPr>
          <p:cNvPr id="6" name="TextovéPole 5"/>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Lenka Ježová</a:t>
            </a:r>
            <a:endParaRPr lang="cs-CZ" dirty="0"/>
          </a:p>
        </p:txBody>
      </p:sp>
      <p:sp>
        <p:nvSpPr>
          <p:cNvPr id="8" name="TextovéPole 7"/>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Jakub Malík</a:t>
            </a:r>
            <a:endParaRPr lang="cs-CZ" sz="2000" dirty="0"/>
          </a:p>
        </p:txBody>
      </p:sp>
    </p:spTree>
    <p:extLst>
      <p:ext uri="{BB962C8B-B14F-4D97-AF65-F5344CB8AC3E}">
        <p14:creationId xmlns:p14="http://schemas.microsoft.com/office/powerpoint/2010/main" val="1022742806"/>
      </p:ext>
    </p:extLst>
  </p:cSld>
  <p:clrMapOvr>
    <a:masterClrMapping/>
  </p:clrMapOvr>
  <p:transition spd="slow" advTm="6000">
    <p:cover/>
  </p:transition>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332656"/>
            <a:ext cx="4079726" cy="2880000"/>
          </a:xfrm>
          <a:prstGeom prst="rect">
            <a:avLst/>
          </a:prstGeom>
        </p:spPr>
      </p:pic>
      <p:pic>
        <p:nvPicPr>
          <p:cNvPr id="3" name="Obrázek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1520" y="332656"/>
            <a:ext cx="4079726" cy="2700000"/>
          </a:xfrm>
          <a:prstGeom prst="rect">
            <a:avLst/>
          </a:prstGeom>
        </p:spPr>
      </p:pic>
      <p:pic>
        <p:nvPicPr>
          <p:cNvPr id="4" name="Obrázek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1520" y="3429000"/>
            <a:ext cx="4079726" cy="270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24" y="3429000"/>
            <a:ext cx="4079726" cy="2880000"/>
          </a:xfrm>
          <a:prstGeom prst="rect">
            <a:avLst/>
          </a:prstGeom>
        </p:spPr>
      </p:pic>
      <p:sp>
        <p:nvSpPr>
          <p:cNvPr id="6" name="TextovéPole 5"/>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Michal Pleva</a:t>
            </a:r>
            <a:endParaRPr lang="cs-CZ" dirty="0"/>
          </a:p>
        </p:txBody>
      </p:sp>
      <p:sp>
        <p:nvSpPr>
          <p:cNvPr id="8" name="TextovéPole 7"/>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Stella Zettlitzová</a:t>
            </a:r>
            <a:endParaRPr lang="cs-CZ" sz="2000" dirty="0"/>
          </a:p>
        </p:txBody>
      </p:sp>
    </p:spTree>
    <p:extLst>
      <p:ext uri="{BB962C8B-B14F-4D97-AF65-F5344CB8AC3E}">
        <p14:creationId xmlns:p14="http://schemas.microsoft.com/office/powerpoint/2010/main" val="824100"/>
      </p:ext>
    </p:extLst>
  </p:cSld>
  <p:clrMapOvr>
    <a:masterClrMapping/>
  </p:clrMapOvr>
  <p:transition spd="slow" advTm="6000">
    <p:cover/>
  </p:transition>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3429000"/>
            <a:ext cx="4079726"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7903" y="3429000"/>
            <a:ext cx="4079726"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07903" y="382001"/>
            <a:ext cx="4079726" cy="2880000"/>
          </a:xfrm>
          <a:prstGeom prst="rect">
            <a:avLst/>
          </a:prstGeom>
        </p:spPr>
      </p:pic>
      <p:pic>
        <p:nvPicPr>
          <p:cNvPr id="5" name="Obrázek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1520" y="382001"/>
            <a:ext cx="4079726" cy="2700000"/>
          </a:xfrm>
          <a:prstGeom prst="rect">
            <a:avLst/>
          </a:prstGeom>
        </p:spPr>
      </p:pic>
      <p:sp>
        <p:nvSpPr>
          <p:cNvPr id="6" name="TextovéPole 5"/>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Veronika Nováková</a:t>
            </a:r>
            <a:endParaRPr lang="cs-CZ" dirty="0"/>
          </a:p>
        </p:txBody>
      </p:sp>
      <p:sp>
        <p:nvSpPr>
          <p:cNvPr id="8" name="TextovéPole 7"/>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Zuzana Poláková</a:t>
            </a:r>
            <a:endParaRPr lang="cs-CZ" sz="2000" dirty="0"/>
          </a:p>
        </p:txBody>
      </p:sp>
    </p:spTree>
    <p:extLst>
      <p:ext uri="{BB962C8B-B14F-4D97-AF65-F5344CB8AC3E}">
        <p14:creationId xmlns:p14="http://schemas.microsoft.com/office/powerpoint/2010/main" val="1931005513"/>
      </p:ext>
    </p:extLst>
  </p:cSld>
  <p:clrMapOvr>
    <a:masterClrMapping/>
  </p:clrMapOvr>
  <p:transition spd="slow" advTm="6000">
    <p:cover/>
  </p:transition>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332656"/>
            <a:ext cx="4079726" cy="2880000"/>
          </a:xfrm>
          <a:prstGeom prst="rect">
            <a:avLst/>
          </a:prstGeom>
        </p:spPr>
      </p:pic>
      <p:pic>
        <p:nvPicPr>
          <p:cNvPr id="3" name="Obrázek 2"/>
          <p:cNvPicPr>
            <a:picLocks noChangeAspect="1"/>
          </p:cNvPicPr>
          <p:nvPr/>
        </p:nvPicPr>
        <p:blipFill rotWithShape="1">
          <a:blip r:embed="rId3" cstate="email">
            <a:extLst>
              <a:ext uri="{28A0092B-C50C-407E-A947-70E740481C1C}">
                <a14:useLocalDpi xmlns:a14="http://schemas.microsoft.com/office/drawing/2010/main"/>
              </a:ext>
            </a:extLst>
          </a:blip>
          <a:srcRect t="-1"/>
          <a:stretch/>
        </p:blipFill>
        <p:spPr>
          <a:xfrm>
            <a:off x="251520" y="332656"/>
            <a:ext cx="4079726" cy="2718000"/>
          </a:xfrm>
          <a:prstGeom prst="rect">
            <a:avLst/>
          </a:prstGeom>
        </p:spPr>
      </p:pic>
      <p:sp>
        <p:nvSpPr>
          <p:cNvPr id="6" name="TextovéPole 5"/>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
        <p:nvSpPr>
          <p:cNvPr id="8" name="TextovéPole 7"/>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Dominik </a:t>
            </a:r>
            <a:r>
              <a:rPr lang="cs-CZ" sz="2000" dirty="0" err="1" smtClean="0"/>
              <a:t>Pasz</a:t>
            </a:r>
            <a:endParaRPr lang="cs-CZ" sz="2000" dirty="0"/>
          </a:p>
        </p:txBody>
      </p:sp>
      <p:pic>
        <p:nvPicPr>
          <p:cNvPr id="9" name="Obrázek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1520" y="3429320"/>
            <a:ext cx="4079726" cy="2700000"/>
          </a:xfrm>
          <a:prstGeom prst="rect">
            <a:avLst/>
          </a:prstGeom>
        </p:spPr>
      </p:pic>
      <p:pic>
        <p:nvPicPr>
          <p:cNvPr id="10" name="Obrázek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24" y="3429320"/>
            <a:ext cx="4079726" cy="2880000"/>
          </a:xfrm>
          <a:prstGeom prst="rect">
            <a:avLst/>
          </a:prstGeom>
        </p:spPr>
      </p:pic>
      <p:sp>
        <p:nvSpPr>
          <p:cNvPr id="7" name="TextovéPole 6"/>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David Exner</a:t>
            </a:r>
            <a:endParaRPr lang="cs-CZ" dirty="0"/>
          </a:p>
        </p:txBody>
      </p:sp>
    </p:spTree>
    <p:extLst>
      <p:ext uri="{BB962C8B-B14F-4D97-AF65-F5344CB8AC3E}">
        <p14:creationId xmlns:p14="http://schemas.microsoft.com/office/powerpoint/2010/main" val="4132360002"/>
      </p:ext>
    </p:extLst>
  </p:cSld>
  <p:clrMapOvr>
    <a:masterClrMapping/>
  </p:clrMapOvr>
  <p:transition spd="slow" advTm="6000">
    <p:cover/>
  </p:transition>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pic>
        <p:nvPicPr>
          <p:cNvPr id="5" name="Obrázek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3429000"/>
            <a:ext cx="4079726" cy="270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3429000"/>
            <a:ext cx="4079726" cy="2880000"/>
          </a:xfrm>
          <a:prstGeom prst="rect">
            <a:avLst/>
          </a:prstGeom>
        </p:spPr>
      </p:pic>
      <p:pic>
        <p:nvPicPr>
          <p:cNvPr id="7" name="Obrázek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1520" y="332656"/>
            <a:ext cx="4079726" cy="2700000"/>
          </a:xfrm>
          <a:prstGeom prst="rect">
            <a:avLst/>
          </a:prstGeom>
        </p:spPr>
      </p:pic>
      <p:pic>
        <p:nvPicPr>
          <p:cNvPr id="8" name="Obrázek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8024" y="332656"/>
            <a:ext cx="4079726" cy="2880000"/>
          </a:xfrm>
          <a:prstGeom prst="rect">
            <a:avLst/>
          </a:prstGeom>
        </p:spPr>
      </p:pic>
      <p:sp>
        <p:nvSpPr>
          <p:cNvPr id="9" name="TextovéPole 8"/>
          <p:cNvSpPr txBox="1"/>
          <p:nvPr/>
        </p:nvSpPr>
        <p:spPr>
          <a:xfrm>
            <a:off x="251520" y="3212976"/>
            <a:ext cx="4119495" cy="400110"/>
          </a:xfrm>
          <a:prstGeom prst="rect">
            <a:avLst/>
          </a:prstGeom>
          <a:noFill/>
        </p:spPr>
        <p:txBody>
          <a:bodyPr wrap="square" rtlCol="0">
            <a:spAutoFit/>
          </a:bodyPr>
          <a:lstStyle>
            <a:defPPr>
              <a:defRPr lang="cs-CZ"/>
            </a:defPPr>
            <a:lvl1pPr>
              <a:defRPr sz="2000"/>
            </a:lvl1pPr>
          </a:lstStyle>
          <a:p>
            <a:pPr algn="ctr"/>
            <a:r>
              <a:rPr lang="cs-CZ" dirty="0"/>
              <a:t>autor </a:t>
            </a:r>
            <a:r>
              <a:rPr lang="cs-CZ" dirty="0" smtClean="0"/>
              <a:t>Vojtěch Halada</a:t>
            </a:r>
            <a:endParaRPr lang="cs-CZ" dirty="0"/>
          </a:p>
        </p:txBody>
      </p:sp>
      <p:sp>
        <p:nvSpPr>
          <p:cNvPr id="10" name="TextovéPole 9"/>
          <p:cNvSpPr txBox="1"/>
          <p:nvPr/>
        </p:nvSpPr>
        <p:spPr>
          <a:xfrm>
            <a:off x="251520" y="6309320"/>
            <a:ext cx="4075449" cy="400110"/>
          </a:xfrm>
          <a:prstGeom prst="rect">
            <a:avLst/>
          </a:prstGeom>
          <a:noFill/>
        </p:spPr>
        <p:txBody>
          <a:bodyPr wrap="square" rtlCol="0">
            <a:spAutoFit/>
          </a:bodyPr>
          <a:lstStyle/>
          <a:p>
            <a:pPr algn="ctr"/>
            <a:r>
              <a:rPr lang="cs-CZ" sz="2000" dirty="0"/>
              <a:t>autor </a:t>
            </a:r>
            <a:r>
              <a:rPr lang="cs-CZ" sz="2000" dirty="0" smtClean="0"/>
              <a:t>Zdeněk Tomis</a:t>
            </a:r>
            <a:endParaRPr lang="cs-CZ" sz="2000" dirty="0"/>
          </a:p>
        </p:txBody>
      </p:sp>
    </p:spTree>
    <p:extLst>
      <p:ext uri="{BB962C8B-B14F-4D97-AF65-F5344CB8AC3E}">
        <p14:creationId xmlns:p14="http://schemas.microsoft.com/office/powerpoint/2010/main" val="3037745866"/>
      </p:ext>
    </p:extLst>
  </p:cSld>
  <p:clrMapOvr>
    <a:masterClrMapping/>
  </p:clrMapOvr>
  <p:transition spd="slow" advTm="6000">
    <p:cover/>
  </p:transition>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1520" y="1989000"/>
            <a:ext cx="4079726" cy="270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1989000"/>
            <a:ext cx="4079726" cy="2880000"/>
          </a:xfrm>
          <a:prstGeom prst="rect">
            <a:avLst/>
          </a:prstGeom>
        </p:spPr>
      </p:pic>
      <p:sp>
        <p:nvSpPr>
          <p:cNvPr id="6" name="TextovéPole 5"/>
          <p:cNvSpPr txBox="1"/>
          <p:nvPr/>
        </p:nvSpPr>
        <p:spPr>
          <a:xfrm>
            <a:off x="1849300" y="4554"/>
            <a:ext cx="5445401" cy="400110"/>
          </a:xfrm>
          <a:prstGeom prst="rect">
            <a:avLst/>
          </a:prstGeom>
          <a:noFill/>
        </p:spPr>
        <p:txBody>
          <a:bodyPr wrap="none" rtlCol="0">
            <a:spAutoFit/>
          </a:bodyPr>
          <a:lstStyle/>
          <a:p>
            <a:r>
              <a:rPr lang="cs-CZ" sz="2000" spc="300" dirty="0" smtClean="0"/>
              <a:t>Návrh omalovánky– vektorová grafika</a:t>
            </a:r>
            <a:endParaRPr lang="cs-CZ" sz="2000" spc="300" dirty="0"/>
          </a:p>
        </p:txBody>
      </p:sp>
      <p:sp>
        <p:nvSpPr>
          <p:cNvPr id="7" name="TextovéPole 6"/>
          <p:cNvSpPr txBox="1"/>
          <p:nvPr/>
        </p:nvSpPr>
        <p:spPr>
          <a:xfrm>
            <a:off x="251520" y="4869160"/>
            <a:ext cx="4075449" cy="400110"/>
          </a:xfrm>
          <a:prstGeom prst="rect">
            <a:avLst/>
          </a:prstGeom>
          <a:noFill/>
        </p:spPr>
        <p:txBody>
          <a:bodyPr wrap="square" rtlCol="0">
            <a:spAutoFit/>
          </a:bodyPr>
          <a:lstStyle/>
          <a:p>
            <a:pPr algn="ctr"/>
            <a:r>
              <a:rPr lang="cs-CZ" sz="2000" dirty="0"/>
              <a:t>autor </a:t>
            </a:r>
            <a:r>
              <a:rPr lang="cs-CZ" sz="2000" dirty="0" smtClean="0"/>
              <a:t>Vít </a:t>
            </a:r>
            <a:r>
              <a:rPr lang="cs-CZ" sz="2000" dirty="0" err="1" smtClean="0"/>
              <a:t>Peichl</a:t>
            </a:r>
            <a:endParaRPr lang="cs-CZ" sz="2000" dirty="0"/>
          </a:p>
        </p:txBody>
      </p:sp>
    </p:spTree>
    <p:extLst>
      <p:ext uri="{BB962C8B-B14F-4D97-AF65-F5344CB8AC3E}">
        <p14:creationId xmlns:p14="http://schemas.microsoft.com/office/powerpoint/2010/main" val="155048630"/>
      </p:ext>
    </p:extLst>
  </p:cSld>
  <p:clrMapOvr>
    <a:masterClrMapping/>
  </p:clrMapOvr>
  <p:transition spd="slow" advTm="6000">
    <p:cover/>
  </p:transition>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1115616" y="1720840"/>
            <a:ext cx="6912768" cy="3416320"/>
          </a:xfrm>
          <a:prstGeom prst="rect">
            <a:avLst/>
          </a:prstGeom>
          <a:noFill/>
        </p:spPr>
        <p:txBody>
          <a:bodyPr wrap="square" rtlCol="0">
            <a:spAutoFit/>
          </a:bodyPr>
          <a:lstStyle/>
          <a:p>
            <a:r>
              <a:rPr lang="cs-CZ" sz="3600" dirty="0" smtClean="0"/>
              <a:t>Na následujících obrázcích uvidíte, jak si představujeme svět pod mikroskopem. </a:t>
            </a:r>
          </a:p>
          <a:p>
            <a:r>
              <a:rPr lang="cs-CZ" sz="3600" dirty="0" smtClean="0"/>
              <a:t>Inspirovali jsme se fotografiemi </a:t>
            </a:r>
          </a:p>
          <a:p>
            <a:r>
              <a:rPr lang="cs-CZ" sz="3600" dirty="0" smtClean="0"/>
              <a:t>z laboratoře a přidali jsme kapku fantazie…</a:t>
            </a:r>
            <a:endParaRPr lang="cs-CZ" sz="3600" dirty="0"/>
          </a:p>
        </p:txBody>
      </p:sp>
    </p:spTree>
    <p:extLst>
      <p:ext uri="{BB962C8B-B14F-4D97-AF65-F5344CB8AC3E}">
        <p14:creationId xmlns:p14="http://schemas.microsoft.com/office/powerpoint/2010/main" val="1678414424"/>
      </p:ext>
    </p:extLst>
  </p:cSld>
  <p:clrMapOvr>
    <a:masterClrMapping/>
  </p:clrMapOvr>
  <p:transition spd="slow" advTm="6000">
    <p:randomBar dir="vert"/>
  </p:transition>
  <p:timing>
    <p:tnLst>
      <p:par>
        <p:cTn id="1" dur="indefinite" restart="never" nodeType="tmRoot"/>
      </p:par>
    </p:tnLst>
  </p:timing>
</p:sld>
</file>

<file path=ppt/slides/slide281.xml><?xml version="1.0" encoding="utf-8"?>
<p:sld xmlns:a="http://schemas.openxmlformats.org/drawingml/2006/main" xmlns:r="http://schemas.openxmlformats.org/officeDocument/2006/relationships" xmlns:p="http://schemas.openxmlformats.org/presentationml/2006/main">
  <p:cSld>
    <p:bg>
      <p:bgPr>
        <a:solidFill>
          <a:srgbClr val="A50021"/>
        </a:solidFill>
        <a:effectLst/>
      </p:bgPr>
    </p:bg>
    <p:spTree>
      <p:nvGrpSpPr>
        <p:cNvPr id="1" name=""/>
        <p:cNvGrpSpPr/>
        <p:nvPr/>
      </p:nvGrpSpPr>
      <p:grpSpPr>
        <a:xfrm>
          <a:off x="0" y="0"/>
          <a:ext cx="0" cy="0"/>
          <a:chOff x="0" y="0"/>
          <a:chExt cx="0" cy="0"/>
        </a:xfrm>
      </p:grpSpPr>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Lenka Ježová</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580" y="549000"/>
            <a:ext cx="8146841" cy="5760000"/>
          </a:xfrm>
          <a:prstGeom prst="rect">
            <a:avLst/>
          </a:prstGeom>
        </p:spPr>
      </p:pic>
    </p:spTree>
    <p:extLst>
      <p:ext uri="{BB962C8B-B14F-4D97-AF65-F5344CB8AC3E}">
        <p14:creationId xmlns:p14="http://schemas.microsoft.com/office/powerpoint/2010/main" val="3077129203"/>
      </p:ext>
    </p:extLst>
  </p:cSld>
  <p:clrMapOvr>
    <a:masterClrMapping/>
  </p:clrMapOvr>
  <p:transition spd="slow" advTm="6000">
    <p:cover/>
  </p:transition>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Zuzana Poláková</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589" y="549000"/>
            <a:ext cx="8146823" cy="5760000"/>
          </a:xfrm>
          <a:prstGeom prst="rect">
            <a:avLst/>
          </a:prstGeom>
        </p:spPr>
      </p:pic>
    </p:spTree>
    <p:extLst>
      <p:ext uri="{BB962C8B-B14F-4D97-AF65-F5344CB8AC3E}">
        <p14:creationId xmlns:p14="http://schemas.microsoft.com/office/powerpoint/2010/main" val="2109158361"/>
      </p:ext>
    </p:extLst>
  </p:cSld>
  <p:clrMapOvr>
    <a:masterClrMapping/>
  </p:clrMapOvr>
  <p:transition spd="slow" advTm="6000">
    <p:cover/>
  </p:transition>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60648"/>
            <a:ext cx="4073216" cy="288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9184" y="3573336"/>
            <a:ext cx="4073245" cy="2880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3573336"/>
            <a:ext cx="4073466" cy="2880000"/>
          </a:xfrm>
          <a:prstGeom prst="rect">
            <a:avLst/>
          </a:prstGeom>
        </p:spPr>
      </p:pic>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19184" y="260648"/>
            <a:ext cx="4073296" cy="2880000"/>
          </a:xfrm>
          <a:prstGeom prst="rect">
            <a:avLst/>
          </a:prstGeom>
        </p:spPr>
      </p:pic>
      <p:sp>
        <p:nvSpPr>
          <p:cNvPr id="8" name="TextovéPole 7"/>
          <p:cNvSpPr txBox="1"/>
          <p:nvPr/>
        </p:nvSpPr>
        <p:spPr>
          <a:xfrm>
            <a:off x="5052480" y="6442187"/>
            <a:ext cx="3840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
        <p:nvSpPr>
          <p:cNvPr id="9" name="TextovéPole 8"/>
          <p:cNvSpPr txBox="1"/>
          <p:nvPr/>
        </p:nvSpPr>
        <p:spPr>
          <a:xfrm>
            <a:off x="251520" y="6442187"/>
            <a:ext cx="3840000" cy="400110"/>
          </a:xfrm>
          <a:prstGeom prst="rect">
            <a:avLst/>
          </a:prstGeom>
          <a:noFill/>
        </p:spPr>
        <p:txBody>
          <a:bodyPr wrap="square" rtlCol="0">
            <a:spAutoFit/>
          </a:bodyPr>
          <a:lstStyle/>
          <a:p>
            <a:pPr algn="ctr"/>
            <a:r>
              <a:rPr lang="cs-CZ" sz="2000" dirty="0" smtClean="0"/>
              <a:t>autor Ferdinand Buchta</a:t>
            </a:r>
            <a:endParaRPr lang="cs-CZ" sz="2000" dirty="0"/>
          </a:p>
        </p:txBody>
      </p:sp>
      <p:sp>
        <p:nvSpPr>
          <p:cNvPr id="10" name="TextovéPole 9"/>
          <p:cNvSpPr txBox="1"/>
          <p:nvPr/>
        </p:nvSpPr>
        <p:spPr>
          <a:xfrm>
            <a:off x="5059799" y="3118907"/>
            <a:ext cx="3840000" cy="400110"/>
          </a:xfrm>
          <a:prstGeom prst="rect">
            <a:avLst/>
          </a:prstGeom>
          <a:noFill/>
        </p:spPr>
        <p:txBody>
          <a:bodyPr wrap="square" rtlCol="0">
            <a:spAutoFit/>
          </a:bodyPr>
          <a:lstStyle/>
          <a:p>
            <a:pPr algn="ctr"/>
            <a:r>
              <a:rPr lang="cs-CZ" sz="2000" dirty="0" smtClean="0"/>
              <a:t>autor Jakub Malík</a:t>
            </a:r>
            <a:endParaRPr lang="cs-CZ" sz="2000" dirty="0"/>
          </a:p>
        </p:txBody>
      </p:sp>
      <p:sp>
        <p:nvSpPr>
          <p:cNvPr id="11" name="TextovéPole 10"/>
          <p:cNvSpPr txBox="1"/>
          <p:nvPr/>
        </p:nvSpPr>
        <p:spPr>
          <a:xfrm>
            <a:off x="251520" y="3118907"/>
            <a:ext cx="3840000" cy="400110"/>
          </a:xfrm>
          <a:prstGeom prst="rect">
            <a:avLst/>
          </a:prstGeom>
          <a:noFill/>
        </p:spPr>
        <p:txBody>
          <a:bodyPr wrap="square" rtlCol="0">
            <a:spAutoFit/>
          </a:bodyPr>
          <a:lstStyle/>
          <a:p>
            <a:pPr algn="ctr"/>
            <a:r>
              <a:rPr lang="cs-CZ" sz="2000" dirty="0" smtClean="0"/>
              <a:t>autor Stella Zettlitzová</a:t>
            </a:r>
            <a:endParaRPr lang="cs-CZ" sz="2000" dirty="0"/>
          </a:p>
        </p:txBody>
      </p:sp>
    </p:spTree>
    <p:extLst>
      <p:ext uri="{BB962C8B-B14F-4D97-AF65-F5344CB8AC3E}">
        <p14:creationId xmlns:p14="http://schemas.microsoft.com/office/powerpoint/2010/main" val="263486791"/>
      </p:ext>
    </p:extLst>
  </p:cSld>
  <p:clrMapOvr>
    <a:masterClrMapping/>
  </p:clrMapOvr>
  <p:transition spd="slow" advTm="8000">
    <p:cover/>
  </p:transition>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bg>
      <p:bgPr>
        <a:solidFill>
          <a:srgbClr val="425222"/>
        </a:solidFill>
        <a:effectLst/>
      </p:bgPr>
    </p:bg>
    <p:spTree>
      <p:nvGrpSpPr>
        <p:cNvPr id="1" name=""/>
        <p:cNvGrpSpPr/>
        <p:nvPr/>
      </p:nvGrpSpPr>
      <p:grpSpPr>
        <a:xfrm>
          <a:off x="0" y="0"/>
          <a:ext cx="0" cy="0"/>
          <a:chOff x="0" y="0"/>
          <a:chExt cx="0" cy="0"/>
        </a:xfrm>
      </p:grpSpPr>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pic>
        <p:nvPicPr>
          <p:cNvPr id="4" name="Obrázek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498417" y="549000"/>
            <a:ext cx="8147166" cy="5760000"/>
          </a:xfrm>
          <a:prstGeom prst="rect">
            <a:avLst/>
          </a:prstGeom>
        </p:spPr>
      </p:pic>
    </p:spTree>
    <p:extLst>
      <p:ext uri="{BB962C8B-B14F-4D97-AF65-F5344CB8AC3E}">
        <p14:creationId xmlns:p14="http://schemas.microsoft.com/office/powerpoint/2010/main" val="1776918054"/>
      </p:ext>
    </p:extLst>
  </p:cSld>
  <p:clrMapOvr>
    <a:masterClrMapping/>
  </p:clrMapOvr>
  <p:transition spd="slow" advTm="6000">
    <p:cover/>
  </p:transition>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Iva Zettlitzová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949" y="549000"/>
            <a:ext cx="8146102" cy="5760000"/>
          </a:xfrm>
          <a:prstGeom prst="rect">
            <a:avLst/>
          </a:prstGeom>
        </p:spPr>
      </p:pic>
    </p:spTree>
    <p:extLst>
      <p:ext uri="{BB962C8B-B14F-4D97-AF65-F5344CB8AC3E}">
        <p14:creationId xmlns:p14="http://schemas.microsoft.com/office/powerpoint/2010/main" val="2242132319"/>
      </p:ext>
    </p:extLst>
  </p:cSld>
  <p:clrMapOvr>
    <a:masterClrMapping/>
  </p:clrMapOvr>
  <p:transition spd="slow" advTm="6000">
    <p:cover/>
  </p:transition>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Zdeněk Tomis</a:t>
            </a:r>
            <a:endParaRPr lang="cs-CZ" sz="2000" dirty="0"/>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5961" y="549000"/>
            <a:ext cx="7972078" cy="5760000"/>
          </a:xfrm>
          <a:prstGeom prst="rect">
            <a:avLst/>
          </a:prstGeom>
        </p:spPr>
      </p:pic>
    </p:spTree>
    <p:extLst>
      <p:ext uri="{BB962C8B-B14F-4D97-AF65-F5344CB8AC3E}">
        <p14:creationId xmlns:p14="http://schemas.microsoft.com/office/powerpoint/2010/main" val="697644500"/>
      </p:ext>
    </p:extLst>
  </p:cSld>
  <p:clrMapOvr>
    <a:masterClrMapping/>
  </p:clrMapOvr>
  <p:transition spd="slow" advTm="6000">
    <p:cover/>
  </p:transition>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166843"/>
            <a:ext cx="7344816" cy="4524315"/>
          </a:xfrm>
          <a:prstGeom prst="rect">
            <a:avLst/>
          </a:prstGeom>
          <a:noFill/>
        </p:spPr>
        <p:txBody>
          <a:bodyPr wrap="square" rtlCol="0">
            <a:spAutoFit/>
          </a:bodyPr>
          <a:lstStyle/>
          <a:p>
            <a:r>
              <a:rPr lang="cs-CZ" sz="3600" dirty="0" smtClean="0"/>
              <a:t>V dějinách výtvarné kultury jsme si povídali o nejslavnějším mezopotámském </a:t>
            </a:r>
            <a:r>
              <a:rPr lang="cs-CZ" sz="3600" dirty="0" err="1" smtClean="0"/>
              <a:t>zikuratu</a:t>
            </a:r>
            <a:r>
              <a:rPr lang="cs-CZ" sz="3600" dirty="0" smtClean="0"/>
              <a:t>, který známe pod názvem „babylónská věž“. Když jsme pak začali kreslit a malovat, tak se dva žáci pokusili ztvárnit, jak by taková věž vypadala v českém prostředí :o)</a:t>
            </a:r>
            <a:endParaRPr lang="cs-CZ" sz="3600" dirty="0"/>
          </a:p>
        </p:txBody>
      </p:sp>
    </p:spTree>
    <p:extLst>
      <p:ext uri="{BB962C8B-B14F-4D97-AF65-F5344CB8AC3E}">
        <p14:creationId xmlns:p14="http://schemas.microsoft.com/office/powerpoint/2010/main" val="1492183507"/>
      </p:ext>
    </p:extLst>
  </p:cSld>
  <p:clrMapOvr>
    <a:masterClrMapping/>
  </p:clrMapOvr>
  <p:transition spd="slow" advTm="9000">
    <p:randomBar dir="vert"/>
  </p:transition>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09033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8680"/>
            <a:ext cx="4090435" cy="5760000"/>
          </a:xfrm>
          <a:prstGeom prst="rect">
            <a:avLst/>
          </a:prstGeom>
        </p:spPr>
      </p:pic>
      <p:sp>
        <p:nvSpPr>
          <p:cNvPr id="4" name="TextovéPole 3"/>
          <p:cNvSpPr txBox="1"/>
          <p:nvPr/>
        </p:nvSpPr>
        <p:spPr>
          <a:xfrm>
            <a:off x="5059799" y="6309320"/>
            <a:ext cx="3840000" cy="400110"/>
          </a:xfrm>
          <a:prstGeom prst="rect">
            <a:avLst/>
          </a:prstGeom>
          <a:noFill/>
        </p:spPr>
        <p:txBody>
          <a:bodyPr wrap="square" rtlCol="0">
            <a:spAutoFit/>
          </a:bodyPr>
          <a:lstStyle/>
          <a:p>
            <a:pPr algn="ctr"/>
            <a:r>
              <a:rPr lang="cs-CZ" sz="2000" dirty="0" smtClean="0"/>
              <a:t>autor Ferdinand Buchta</a:t>
            </a:r>
            <a:endParaRPr lang="cs-CZ" sz="2000" dirty="0"/>
          </a:p>
        </p:txBody>
      </p:sp>
      <p:sp>
        <p:nvSpPr>
          <p:cNvPr id="5" name="TextovéPole 4"/>
          <p:cNvSpPr txBox="1"/>
          <p:nvPr/>
        </p:nvSpPr>
        <p:spPr>
          <a:xfrm>
            <a:off x="251520" y="6309320"/>
            <a:ext cx="3840000" cy="400110"/>
          </a:xfrm>
          <a:prstGeom prst="rect">
            <a:avLst/>
          </a:prstGeom>
          <a:noFill/>
        </p:spPr>
        <p:txBody>
          <a:bodyPr wrap="square" rtlCol="0">
            <a:spAutoFit/>
          </a:bodyPr>
          <a:lstStyle/>
          <a:p>
            <a:pPr algn="ctr"/>
            <a:r>
              <a:rPr lang="cs-CZ" sz="2000" dirty="0" smtClean="0"/>
              <a:t>autor Pavel Kunc</a:t>
            </a:r>
            <a:endParaRPr lang="cs-CZ" sz="2000" dirty="0"/>
          </a:p>
        </p:txBody>
      </p:sp>
      <p:sp>
        <p:nvSpPr>
          <p:cNvPr id="6" name="TextovéPole 5"/>
          <p:cNvSpPr txBox="1"/>
          <p:nvPr/>
        </p:nvSpPr>
        <p:spPr>
          <a:xfrm>
            <a:off x="0" y="4554"/>
            <a:ext cx="9144000" cy="400110"/>
          </a:xfrm>
          <a:prstGeom prst="rect">
            <a:avLst/>
          </a:prstGeom>
          <a:noFill/>
        </p:spPr>
        <p:txBody>
          <a:bodyPr wrap="square" rtlCol="0">
            <a:spAutoFit/>
          </a:bodyPr>
          <a:lstStyle/>
          <a:p>
            <a:pPr algn="ctr"/>
            <a:r>
              <a:rPr lang="cs-CZ" sz="2000" spc="300" dirty="0" smtClean="0"/>
              <a:t>Česká verze babylónské věže- perokresba</a:t>
            </a:r>
            <a:endParaRPr lang="cs-CZ" sz="2000" spc="300" dirty="0"/>
          </a:p>
        </p:txBody>
      </p:sp>
    </p:spTree>
    <p:extLst>
      <p:ext uri="{BB962C8B-B14F-4D97-AF65-F5344CB8AC3E}">
        <p14:creationId xmlns:p14="http://schemas.microsoft.com/office/powerpoint/2010/main" val="2617588923"/>
      </p:ext>
    </p:extLst>
  </p:cSld>
  <p:clrMapOvr>
    <a:masterClrMapping/>
  </p:clrMapOvr>
  <p:transition spd="slow" advTm="6000">
    <p:cover/>
  </p:transition>
  <p:timing>
    <p:tnLst>
      <p:par>
        <p:cTn id="1" dur="indefinite" restart="never" nodeType="tmRoot"/>
      </p:par>
    </p:tnLst>
  </p:timing>
</p:sld>
</file>

<file path=ppt/slides/slide2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089849"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9813" y="548680"/>
            <a:ext cx="4089986" cy="5760000"/>
          </a:xfrm>
          <a:prstGeom prst="rect">
            <a:avLst/>
          </a:prstGeom>
        </p:spPr>
      </p:pic>
      <p:sp>
        <p:nvSpPr>
          <p:cNvPr id="4" name="TextovéPole 3"/>
          <p:cNvSpPr txBox="1"/>
          <p:nvPr/>
        </p:nvSpPr>
        <p:spPr>
          <a:xfrm>
            <a:off x="5059799" y="6341258"/>
            <a:ext cx="3840000" cy="400110"/>
          </a:xfrm>
          <a:prstGeom prst="rect">
            <a:avLst/>
          </a:prstGeom>
          <a:noFill/>
        </p:spPr>
        <p:txBody>
          <a:bodyPr wrap="square" rtlCol="0">
            <a:spAutoFit/>
          </a:bodyPr>
          <a:lstStyle/>
          <a:p>
            <a:pPr algn="ctr"/>
            <a:r>
              <a:rPr lang="cs-CZ" sz="2000" dirty="0" smtClean="0"/>
              <a:t>autor Stella Drgová</a:t>
            </a:r>
            <a:endParaRPr lang="cs-CZ" sz="2000" dirty="0"/>
          </a:p>
        </p:txBody>
      </p:sp>
      <p:sp>
        <p:nvSpPr>
          <p:cNvPr id="5" name="TextovéPole 4"/>
          <p:cNvSpPr txBox="1"/>
          <p:nvPr/>
        </p:nvSpPr>
        <p:spPr>
          <a:xfrm>
            <a:off x="251520" y="6341258"/>
            <a:ext cx="3840000" cy="400110"/>
          </a:xfrm>
          <a:prstGeom prst="rect">
            <a:avLst/>
          </a:prstGeom>
          <a:noFill/>
        </p:spPr>
        <p:txBody>
          <a:bodyPr wrap="square" rtlCol="0">
            <a:spAutoFit/>
          </a:bodyPr>
          <a:lstStyle/>
          <a:p>
            <a:pPr algn="ctr"/>
            <a:r>
              <a:rPr lang="cs-CZ" sz="2000" dirty="0" smtClean="0"/>
              <a:t>autor Christine Skopková</a:t>
            </a:r>
            <a:endParaRPr lang="cs-CZ" sz="2000" dirty="0"/>
          </a:p>
        </p:txBody>
      </p:sp>
      <p:sp>
        <p:nvSpPr>
          <p:cNvPr id="6" name="TextovéPole 5"/>
          <p:cNvSpPr txBox="1"/>
          <p:nvPr/>
        </p:nvSpPr>
        <p:spPr>
          <a:xfrm>
            <a:off x="0" y="4554"/>
            <a:ext cx="9144000" cy="400110"/>
          </a:xfrm>
          <a:prstGeom prst="rect">
            <a:avLst/>
          </a:prstGeom>
          <a:noFill/>
        </p:spPr>
        <p:txBody>
          <a:bodyPr wrap="square" rtlCol="0">
            <a:spAutoFit/>
          </a:bodyPr>
          <a:lstStyle/>
          <a:p>
            <a:pPr algn="ctr"/>
            <a:r>
              <a:rPr lang="cs-CZ" sz="2000" spc="300" dirty="0" smtClean="0"/>
              <a:t>Babylónská věž - tempera</a:t>
            </a:r>
            <a:endParaRPr lang="cs-CZ" sz="2000" spc="300" dirty="0"/>
          </a:p>
        </p:txBody>
      </p:sp>
    </p:spTree>
    <p:extLst>
      <p:ext uri="{BB962C8B-B14F-4D97-AF65-F5344CB8AC3E}">
        <p14:creationId xmlns:p14="http://schemas.microsoft.com/office/powerpoint/2010/main" val="3264434073"/>
      </p:ext>
    </p:extLst>
  </p:cSld>
  <p:clrMapOvr>
    <a:masterClrMapping/>
  </p:clrMapOvr>
  <p:transition spd="slow" advTm="6000">
    <p:cover/>
  </p:transition>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194" y="549000"/>
            <a:ext cx="8111613"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4" name="TextovéPole 3"/>
          <p:cNvSpPr txBox="1"/>
          <p:nvPr/>
        </p:nvSpPr>
        <p:spPr>
          <a:xfrm>
            <a:off x="0" y="4554"/>
            <a:ext cx="9144000" cy="400110"/>
          </a:xfrm>
          <a:prstGeom prst="rect">
            <a:avLst/>
          </a:prstGeom>
          <a:noFill/>
        </p:spPr>
        <p:txBody>
          <a:bodyPr wrap="square" rtlCol="0">
            <a:spAutoFit/>
          </a:bodyPr>
          <a:lstStyle/>
          <a:p>
            <a:pPr algn="ctr"/>
            <a:r>
              <a:rPr lang="cs-CZ" sz="2000" spc="300" dirty="0" err="1" smtClean="0"/>
              <a:t>Semiramidiny</a:t>
            </a:r>
            <a:r>
              <a:rPr lang="cs-CZ" sz="2000" spc="300" dirty="0" smtClean="0"/>
              <a:t> zahrady- jeden ze sedmi divů světa - tempera</a:t>
            </a:r>
            <a:endParaRPr lang="cs-CZ" sz="2000" spc="300" dirty="0"/>
          </a:p>
        </p:txBody>
      </p:sp>
    </p:spTree>
    <p:extLst>
      <p:ext uri="{BB962C8B-B14F-4D97-AF65-F5344CB8AC3E}">
        <p14:creationId xmlns:p14="http://schemas.microsoft.com/office/powerpoint/2010/main" val="1009033431"/>
      </p:ext>
    </p:extLst>
  </p:cSld>
  <p:clrMapOvr>
    <a:masterClrMapping/>
  </p:clrMapOvr>
  <p:transition spd="slow" advTm="6000">
    <p:cover/>
  </p:transition>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720840"/>
            <a:ext cx="7344816" cy="3416320"/>
          </a:xfrm>
          <a:prstGeom prst="rect">
            <a:avLst/>
          </a:prstGeom>
          <a:noFill/>
        </p:spPr>
        <p:txBody>
          <a:bodyPr wrap="square" rtlCol="0">
            <a:spAutoFit/>
          </a:bodyPr>
          <a:lstStyle/>
          <a:p>
            <a:r>
              <a:rPr lang="cs-CZ" sz="3600" dirty="0" smtClean="0"/>
              <a:t>Ve volných chvílích jsme zkoušeli, </a:t>
            </a:r>
          </a:p>
          <a:p>
            <a:r>
              <a:rPr lang="cs-CZ" sz="3600" dirty="0" smtClean="0"/>
              <a:t>jak dopad světla pod různým úhlem mění stíny na strukturovaných objektech. </a:t>
            </a:r>
          </a:p>
          <a:p>
            <a:r>
              <a:rPr lang="cs-CZ" sz="3600" dirty="0" smtClean="0"/>
              <a:t>Některé fotografie paní učitelce udělaly opravdu velkou radost…</a:t>
            </a:r>
            <a:endParaRPr lang="cs-CZ" sz="3600" dirty="0"/>
          </a:p>
        </p:txBody>
      </p:sp>
    </p:spTree>
    <p:extLst>
      <p:ext uri="{BB962C8B-B14F-4D97-AF65-F5344CB8AC3E}">
        <p14:creationId xmlns:p14="http://schemas.microsoft.com/office/powerpoint/2010/main" val="3658154537"/>
      </p:ext>
    </p:extLst>
  </p:cSld>
  <p:clrMapOvr>
    <a:masterClrMapping/>
  </p:clrMapOvr>
  <p:transition spd="slow" advTm="6000">
    <p:randomBar dir="vert"/>
  </p:transition>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5" name="TextovéPole 4"/>
          <p:cNvSpPr txBox="1"/>
          <p:nvPr/>
        </p:nvSpPr>
        <p:spPr>
          <a:xfrm>
            <a:off x="0" y="6457890"/>
            <a:ext cx="9144000" cy="400110"/>
          </a:xfrm>
          <a:prstGeom prst="rect">
            <a:avLst/>
          </a:prstGeom>
          <a:noFill/>
        </p:spPr>
        <p:txBody>
          <a:bodyPr wrap="square" rtlCol="0">
            <a:spAutoFit/>
          </a:bodyPr>
          <a:lstStyle/>
          <a:p>
            <a:pPr algn="ctr"/>
            <a:r>
              <a:rPr lang="cs-CZ" sz="2000" dirty="0" smtClean="0"/>
              <a:t>autor Dominik Pasz</a:t>
            </a:r>
            <a:endParaRPr lang="cs-CZ" sz="2000" dirty="0"/>
          </a:p>
        </p:txBody>
      </p:sp>
    </p:spTree>
    <p:extLst>
      <p:ext uri="{BB962C8B-B14F-4D97-AF65-F5344CB8AC3E}">
        <p14:creationId xmlns:p14="http://schemas.microsoft.com/office/powerpoint/2010/main" val="1810688339"/>
      </p:ext>
    </p:extLst>
  </p:cSld>
  <p:clrMapOvr>
    <a:masterClrMapping/>
  </p:clrMapOvr>
  <p:transition spd="slow" advTm="6000">
    <p:cover/>
  </p:transition>
  <p:timing>
    <p:tnLst>
      <p:par>
        <p:cTn id="1" dur="indefinite" restart="never" nodeType="tmRoot"/>
      </p:par>
    </p:tnLst>
  </p:timing>
</p:sld>
</file>

<file path=ppt/slides/slide2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598" y="549000"/>
            <a:ext cx="8492804" cy="5760000"/>
          </a:xfrm>
          <a:prstGeom prst="rect">
            <a:avLst/>
          </a:prstGeom>
        </p:spPr>
      </p:pic>
      <p:sp>
        <p:nvSpPr>
          <p:cNvPr id="7" name="TextovéPole 6"/>
          <p:cNvSpPr txBox="1"/>
          <p:nvPr/>
        </p:nvSpPr>
        <p:spPr>
          <a:xfrm>
            <a:off x="2420889" y="6309320"/>
            <a:ext cx="4302222" cy="400110"/>
          </a:xfrm>
          <a:prstGeom prst="rect">
            <a:avLst/>
          </a:prstGeom>
          <a:noFill/>
        </p:spPr>
        <p:txBody>
          <a:bodyPr wrap="square" rtlCol="0">
            <a:spAutoFit/>
          </a:bodyPr>
          <a:lstStyle/>
          <a:p>
            <a:pPr algn="ctr"/>
            <a:r>
              <a:rPr lang="cs-CZ" sz="2000" dirty="0" smtClean="0"/>
              <a:t>autor Stella Zettlitzová</a:t>
            </a:r>
            <a:endParaRPr lang="cs-CZ" sz="2000" dirty="0"/>
          </a:p>
        </p:txBody>
      </p:sp>
    </p:spTree>
    <p:extLst>
      <p:ext uri="{BB962C8B-B14F-4D97-AF65-F5344CB8AC3E}">
        <p14:creationId xmlns:p14="http://schemas.microsoft.com/office/powerpoint/2010/main" val="1103337288"/>
      </p:ext>
    </p:extLst>
  </p:cSld>
  <p:clrMapOvr>
    <a:masterClrMapping/>
  </p:clrMapOvr>
  <p:transition spd="slow" advTm="6000">
    <p:cover/>
  </p:transition>
  <p:timing>
    <p:tnLst>
      <p:par>
        <p:cTn id="1" dur="indefinite" restart="never" nodeType="tmRoot"/>
      </p:par>
    </p:tnLst>
  </p:timing>
</p:sld>
</file>

<file path=ppt/slides/slide2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4000" y="549000"/>
            <a:ext cx="8496000" cy="5760000"/>
          </a:xfrm>
          <a:prstGeom prst="rect">
            <a:avLst/>
          </a:prstGeom>
        </p:spPr>
      </p:pic>
      <p:sp>
        <p:nvSpPr>
          <p:cNvPr id="3" name="TextovéPole 2"/>
          <p:cNvSpPr txBox="1"/>
          <p:nvPr/>
        </p:nvSpPr>
        <p:spPr>
          <a:xfrm>
            <a:off x="2420889" y="6309320"/>
            <a:ext cx="4302222" cy="400110"/>
          </a:xfrm>
          <a:prstGeom prst="rect">
            <a:avLst/>
          </a:prstGeom>
          <a:noFill/>
        </p:spPr>
        <p:txBody>
          <a:bodyPr wrap="square" rtlCol="0">
            <a:spAutoFit/>
          </a:bodyPr>
          <a:lstStyle/>
          <a:p>
            <a:pPr algn="ctr"/>
            <a:r>
              <a:rPr lang="cs-CZ" sz="2000" dirty="0" smtClean="0"/>
              <a:t>autor David Exner</a:t>
            </a:r>
            <a:endParaRPr lang="cs-CZ" sz="2000" dirty="0"/>
          </a:p>
        </p:txBody>
      </p:sp>
    </p:spTree>
    <p:extLst>
      <p:ext uri="{BB962C8B-B14F-4D97-AF65-F5344CB8AC3E}">
        <p14:creationId xmlns:p14="http://schemas.microsoft.com/office/powerpoint/2010/main" val="1582068908"/>
      </p:ext>
    </p:extLst>
  </p:cSld>
  <p:clrMapOvr>
    <a:masterClrMapping/>
  </p:clrMapOvr>
  <p:transition spd="slow" advTm="6000">
    <p:cover/>
  </p:transition>
  <p:timing>
    <p:tnLst>
      <p:par>
        <p:cTn id="1" dur="indefinite" restart="never" nodeType="tmRoot"/>
      </p:par>
    </p:tnLst>
  </p:timing>
</p:sld>
</file>

<file path=ppt/slides/slide2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3" name="TextovéPole 2"/>
          <p:cNvSpPr txBox="1"/>
          <p:nvPr/>
        </p:nvSpPr>
        <p:spPr>
          <a:xfrm>
            <a:off x="0" y="6457890"/>
            <a:ext cx="9144000" cy="400110"/>
          </a:xfrm>
          <a:prstGeom prst="rect">
            <a:avLst/>
          </a:prstGeom>
          <a:noFill/>
        </p:spPr>
        <p:txBody>
          <a:bodyPr wrap="square" rtlCol="0">
            <a:spAutoFit/>
          </a:bodyPr>
          <a:lstStyle/>
          <a:p>
            <a:pPr algn="ctr"/>
            <a:r>
              <a:rPr lang="cs-CZ" sz="2000" dirty="0" smtClean="0"/>
              <a:t>autor Dominik Pasz</a:t>
            </a:r>
            <a:endParaRPr lang="cs-CZ" sz="2000" dirty="0"/>
          </a:p>
        </p:txBody>
      </p:sp>
    </p:spTree>
    <p:extLst>
      <p:ext uri="{BB962C8B-B14F-4D97-AF65-F5344CB8AC3E}">
        <p14:creationId xmlns:p14="http://schemas.microsoft.com/office/powerpoint/2010/main" val="266491032"/>
      </p:ext>
    </p:extLst>
  </p:cSld>
  <p:clrMapOvr>
    <a:masterClrMapping/>
  </p:clrMapOvr>
  <p:transition spd="slow" advTm="6000">
    <p:cover/>
  </p:transition>
  <p:timing>
    <p:tnLst>
      <p:par>
        <p:cTn id="1" dur="indefinite" restart="never" nodeType="tmRoot"/>
      </p:par>
    </p:tnLst>
  </p:timing>
</p:sld>
</file>

<file path=ppt/slides/slide2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593" y="549000"/>
            <a:ext cx="8606814" cy="5760000"/>
          </a:xfrm>
          <a:prstGeom prst="rect">
            <a:avLst/>
          </a:prstGeom>
        </p:spPr>
      </p:pic>
      <p:sp>
        <p:nvSpPr>
          <p:cNvPr id="3" name="TextovéPole 2"/>
          <p:cNvSpPr txBox="1"/>
          <p:nvPr/>
        </p:nvSpPr>
        <p:spPr>
          <a:xfrm>
            <a:off x="2420889" y="6309320"/>
            <a:ext cx="4302222" cy="400110"/>
          </a:xfrm>
          <a:prstGeom prst="rect">
            <a:avLst/>
          </a:prstGeom>
          <a:noFill/>
        </p:spPr>
        <p:txBody>
          <a:bodyPr wrap="square" rtlCol="0">
            <a:spAutoFit/>
          </a:bodyPr>
          <a:lstStyle/>
          <a:p>
            <a:pPr algn="ctr"/>
            <a:r>
              <a:rPr lang="cs-CZ" sz="2000" dirty="0" smtClean="0"/>
              <a:t>autor Stella Zettlitzová</a:t>
            </a:r>
            <a:endParaRPr lang="cs-CZ" sz="2000" dirty="0"/>
          </a:p>
        </p:txBody>
      </p:sp>
    </p:spTree>
    <p:extLst>
      <p:ext uri="{BB962C8B-B14F-4D97-AF65-F5344CB8AC3E}">
        <p14:creationId xmlns:p14="http://schemas.microsoft.com/office/powerpoint/2010/main" val="52162066"/>
      </p:ext>
    </p:extLst>
  </p:cSld>
  <p:clrMapOvr>
    <a:masterClrMapping/>
  </p:clrMapOvr>
  <p:transition spd="slow" advTm="6000">
    <p:cover/>
  </p:transition>
  <p:timing>
    <p:tnLst>
      <p:par>
        <p:cTn id="1" dur="indefinite" restart="never" nodeType="tmRoot"/>
      </p:par>
    </p:tnLst>
  </p:timing>
</p:sld>
</file>

<file path=ppt/slides/slide2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0258" y="260648"/>
            <a:ext cx="430222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260648"/>
            <a:ext cx="4302222" cy="2880000"/>
          </a:xfrm>
          <a:prstGeom prst="rect">
            <a:avLst/>
          </a:prstGeom>
        </p:spPr>
      </p:pic>
      <p:sp>
        <p:nvSpPr>
          <p:cNvPr id="4" name="TextovéPole 3"/>
          <p:cNvSpPr txBox="1"/>
          <p:nvPr/>
        </p:nvSpPr>
        <p:spPr>
          <a:xfrm>
            <a:off x="269778" y="3140968"/>
            <a:ext cx="4302222" cy="400110"/>
          </a:xfrm>
          <a:prstGeom prst="rect">
            <a:avLst/>
          </a:prstGeom>
          <a:noFill/>
        </p:spPr>
        <p:txBody>
          <a:bodyPr wrap="square" rtlCol="0">
            <a:spAutoFit/>
          </a:bodyPr>
          <a:lstStyle/>
          <a:p>
            <a:pPr algn="ctr"/>
            <a:r>
              <a:rPr lang="cs-CZ" sz="2000" dirty="0" smtClean="0"/>
              <a:t>autor Michal Pleva</a:t>
            </a:r>
            <a:endParaRPr lang="cs-CZ" sz="2000" dirty="0"/>
          </a:p>
        </p:txBody>
      </p:sp>
      <p:sp>
        <p:nvSpPr>
          <p:cNvPr id="5" name="TextovéPole 4"/>
          <p:cNvSpPr txBox="1"/>
          <p:nvPr/>
        </p:nvSpPr>
        <p:spPr>
          <a:xfrm>
            <a:off x="4590646" y="3140968"/>
            <a:ext cx="4302222" cy="400110"/>
          </a:xfrm>
          <a:prstGeom prst="rect">
            <a:avLst/>
          </a:prstGeom>
          <a:noFill/>
        </p:spPr>
        <p:txBody>
          <a:bodyPr wrap="square" rtlCol="0">
            <a:spAutoFit/>
          </a:bodyPr>
          <a:lstStyle/>
          <a:p>
            <a:pPr algn="ctr"/>
            <a:r>
              <a:rPr lang="cs-CZ" sz="2000" dirty="0" smtClean="0"/>
              <a:t>autor Jakub Malík</a:t>
            </a:r>
            <a:endParaRPr lang="cs-CZ" sz="2000" dirty="0"/>
          </a:p>
        </p:txBody>
      </p:sp>
      <p:sp>
        <p:nvSpPr>
          <p:cNvPr id="6" name="TextovéPole 5"/>
          <p:cNvSpPr txBox="1"/>
          <p:nvPr/>
        </p:nvSpPr>
        <p:spPr>
          <a:xfrm>
            <a:off x="269778" y="6457890"/>
            <a:ext cx="4302222" cy="400110"/>
          </a:xfrm>
          <a:prstGeom prst="rect">
            <a:avLst/>
          </a:prstGeom>
          <a:noFill/>
        </p:spPr>
        <p:txBody>
          <a:bodyPr wrap="square" rtlCol="0">
            <a:spAutoFit/>
          </a:bodyPr>
          <a:lstStyle/>
          <a:p>
            <a:pPr algn="ctr"/>
            <a:r>
              <a:rPr lang="cs-CZ" sz="2000" dirty="0" smtClean="0"/>
              <a:t>autor Veronika Nováková</a:t>
            </a:r>
            <a:endParaRPr lang="cs-CZ" sz="2000" dirty="0"/>
          </a:p>
        </p:txBody>
      </p:sp>
      <p:sp>
        <p:nvSpPr>
          <p:cNvPr id="7" name="TextovéPole 6"/>
          <p:cNvSpPr txBox="1"/>
          <p:nvPr/>
        </p:nvSpPr>
        <p:spPr>
          <a:xfrm>
            <a:off x="4590646" y="6381008"/>
            <a:ext cx="4302222" cy="400110"/>
          </a:xfrm>
          <a:prstGeom prst="rect">
            <a:avLst/>
          </a:prstGeom>
          <a:noFill/>
        </p:spPr>
        <p:txBody>
          <a:bodyPr wrap="square" rtlCol="0">
            <a:spAutoFit/>
          </a:bodyPr>
          <a:lstStyle/>
          <a:p>
            <a:pPr algn="ctr"/>
            <a:r>
              <a:rPr lang="cs-CZ" sz="2000" dirty="0" smtClean="0"/>
              <a:t>autor Veronika Nováková</a:t>
            </a:r>
            <a:endParaRPr lang="cs-CZ" sz="2000" dirty="0"/>
          </a:p>
        </p:txBody>
      </p:sp>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90646" y="3501008"/>
            <a:ext cx="4302222" cy="288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2371" y="3501008"/>
            <a:ext cx="4301371" cy="2880000"/>
          </a:xfrm>
          <a:prstGeom prst="rect">
            <a:avLst/>
          </a:prstGeom>
        </p:spPr>
      </p:pic>
    </p:spTree>
    <p:extLst>
      <p:ext uri="{BB962C8B-B14F-4D97-AF65-F5344CB8AC3E}">
        <p14:creationId xmlns:p14="http://schemas.microsoft.com/office/powerpoint/2010/main" val="4062362367"/>
      </p:ext>
    </p:extLst>
  </p:cSld>
  <p:clrMapOvr>
    <a:masterClrMapping/>
  </p:clrMapOvr>
  <p:transition spd="slow" advTm="8000">
    <p:cover/>
  </p:transition>
  <p:timing>
    <p:tnLst>
      <p:par>
        <p:cTn id="1" dur="indefinite" restart="never" nodeType="tmRoot"/>
      </p:par>
    </p:tnLst>
  </p:timing>
</p:sld>
</file>

<file path=ppt/slides/slide2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274838"/>
            <a:ext cx="7344816" cy="2308324"/>
          </a:xfrm>
          <a:prstGeom prst="rect">
            <a:avLst/>
          </a:prstGeom>
          <a:noFill/>
        </p:spPr>
        <p:txBody>
          <a:bodyPr wrap="square" rtlCol="0">
            <a:spAutoFit/>
          </a:bodyPr>
          <a:lstStyle/>
          <a:p>
            <a:r>
              <a:rPr lang="cs-CZ" sz="3600" dirty="0" smtClean="0"/>
              <a:t>Povídali jsme si o románském umění </a:t>
            </a:r>
          </a:p>
          <a:p>
            <a:r>
              <a:rPr lang="cs-CZ" sz="3600" dirty="0" smtClean="0"/>
              <a:t>a prohlíželi si knižní iluminace. </a:t>
            </a:r>
            <a:r>
              <a:rPr lang="cs-CZ" sz="3600" dirty="0"/>
              <a:t>Z</a:t>
            </a:r>
            <a:r>
              <a:rPr lang="cs-CZ" sz="3600" dirty="0" smtClean="0"/>
              <a:t>aujala nás iniciála a tak jsme si ji hnedka nakreslili…</a:t>
            </a:r>
            <a:endParaRPr lang="cs-CZ" sz="3600" dirty="0"/>
          </a:p>
        </p:txBody>
      </p:sp>
    </p:spTree>
    <p:extLst>
      <p:ext uri="{BB962C8B-B14F-4D97-AF65-F5344CB8AC3E}">
        <p14:creationId xmlns:p14="http://schemas.microsoft.com/office/powerpoint/2010/main" val="2825887288"/>
      </p:ext>
    </p:extLst>
  </p:cSld>
  <p:clrMapOvr>
    <a:masterClrMapping/>
  </p:clrMapOvr>
  <p:transition spd="slow" advTm="6000">
    <p:randomBar dir="vert"/>
  </p:transition>
  <p:timing>
    <p:tnLst>
      <p:par>
        <p:cTn id="1" dur="indefinite" restart="never" nodeType="tmRoot"/>
      </p:par>
    </p:tnLst>
  </p:timing>
</p:sld>
</file>

<file path=ppt/slides/slide29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2287"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20349" y="549000"/>
            <a:ext cx="4072131" cy="5760000"/>
          </a:xfrm>
          <a:prstGeom prst="rect">
            <a:avLst/>
          </a:prstGeom>
        </p:spPr>
      </p:pic>
      <p:sp>
        <p:nvSpPr>
          <p:cNvPr id="4" name="TextovéPole 3"/>
          <p:cNvSpPr txBox="1"/>
          <p:nvPr/>
        </p:nvSpPr>
        <p:spPr>
          <a:xfrm>
            <a:off x="5059799" y="6309320"/>
            <a:ext cx="3840000" cy="400110"/>
          </a:xfrm>
          <a:prstGeom prst="rect">
            <a:avLst/>
          </a:prstGeom>
          <a:noFill/>
        </p:spPr>
        <p:txBody>
          <a:bodyPr wrap="square" rtlCol="0">
            <a:spAutoFit/>
          </a:bodyPr>
          <a:lstStyle/>
          <a:p>
            <a:pPr algn="ctr"/>
            <a:r>
              <a:rPr lang="cs-CZ" sz="2000" dirty="0" smtClean="0">
                <a:solidFill>
                  <a:schemeClr val="bg1"/>
                </a:solidFill>
              </a:rPr>
              <a:t>autor Stella Zettlitzová</a:t>
            </a:r>
            <a:endParaRPr lang="cs-CZ" sz="2000" dirty="0">
              <a:solidFill>
                <a:schemeClr val="bg1"/>
              </a:solidFill>
            </a:endParaRPr>
          </a:p>
        </p:txBody>
      </p:sp>
      <p:sp>
        <p:nvSpPr>
          <p:cNvPr id="5" name="TextovéPole 4"/>
          <p:cNvSpPr txBox="1"/>
          <p:nvPr/>
        </p:nvSpPr>
        <p:spPr>
          <a:xfrm>
            <a:off x="251520" y="6309320"/>
            <a:ext cx="3840000" cy="400110"/>
          </a:xfrm>
          <a:prstGeom prst="rect">
            <a:avLst/>
          </a:prstGeom>
          <a:noFill/>
        </p:spPr>
        <p:txBody>
          <a:bodyPr wrap="square" rtlCol="0">
            <a:spAutoFit/>
          </a:bodyPr>
          <a:lstStyle/>
          <a:p>
            <a:pPr algn="ctr"/>
            <a:r>
              <a:rPr lang="cs-CZ" sz="2000" dirty="0" smtClean="0">
                <a:solidFill>
                  <a:schemeClr val="bg1"/>
                </a:solidFill>
              </a:rPr>
              <a:t>autor Pavel Ožana</a:t>
            </a:r>
            <a:endParaRPr lang="cs-CZ" sz="2000" dirty="0">
              <a:solidFill>
                <a:schemeClr val="bg1"/>
              </a:solidFill>
            </a:endParaRPr>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Iniciála – inspirováno knižními iluminacemi</a:t>
            </a:r>
            <a:endParaRPr lang="cs-CZ" sz="2000" dirty="0">
              <a:solidFill>
                <a:schemeClr val="bg1"/>
              </a:solidFill>
            </a:endParaRPr>
          </a:p>
        </p:txBody>
      </p:sp>
    </p:spTree>
    <p:extLst>
      <p:ext uri="{BB962C8B-B14F-4D97-AF65-F5344CB8AC3E}">
        <p14:creationId xmlns:p14="http://schemas.microsoft.com/office/powerpoint/2010/main" val="632802860"/>
      </p:ext>
    </p:extLst>
  </p:cSld>
  <p:clrMapOvr>
    <a:masterClrMapping/>
  </p:clrMapOvr>
  <p:transition spd="slow" advTm="6000">
    <p:cover/>
  </p:transition>
  <p:timing>
    <p:tnLst>
      <p:par>
        <p:cTn id="1" dur="indefinite" restart="never" nodeType="tmRoot"/>
      </p:par>
    </p:tnLst>
  </p:timing>
</p:sld>
</file>

<file path=ppt/slides/slide30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549000"/>
            <a:ext cx="4072801"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9000"/>
            <a:ext cx="4073116" cy="5760000"/>
          </a:xfrm>
          <a:prstGeom prst="rect">
            <a:avLst/>
          </a:prstGeom>
        </p:spPr>
      </p:pic>
      <p:sp>
        <p:nvSpPr>
          <p:cNvPr id="4" name="TextovéPole 3"/>
          <p:cNvSpPr txBox="1"/>
          <p:nvPr/>
        </p:nvSpPr>
        <p:spPr>
          <a:xfrm>
            <a:off x="5059799" y="6309320"/>
            <a:ext cx="384000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autor </a:t>
            </a:r>
            <a:r>
              <a:rPr lang="cs-CZ" smtClean="0"/>
              <a:t>Kristýna </a:t>
            </a:r>
            <a:r>
              <a:rPr lang="cs-CZ" dirty="0" err="1" smtClean="0"/>
              <a:t>Runčáková</a:t>
            </a:r>
            <a:endParaRPr lang="cs-CZ" dirty="0"/>
          </a:p>
        </p:txBody>
      </p:sp>
      <p:sp>
        <p:nvSpPr>
          <p:cNvPr id="5" name="TextovéPole 4"/>
          <p:cNvSpPr txBox="1"/>
          <p:nvPr/>
        </p:nvSpPr>
        <p:spPr>
          <a:xfrm>
            <a:off x="251520" y="6309320"/>
            <a:ext cx="384000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autor </a:t>
            </a:r>
            <a:r>
              <a:rPr lang="cs-CZ" dirty="0" smtClean="0"/>
              <a:t>Jakub Malík</a:t>
            </a:r>
            <a:endParaRPr lang="cs-CZ" dirty="0"/>
          </a:p>
        </p:txBody>
      </p:sp>
      <p:sp>
        <p:nvSpPr>
          <p:cNvPr id="6" name="TextovéPole 5"/>
          <p:cNvSpPr txBox="1"/>
          <p:nvPr/>
        </p:nvSpPr>
        <p:spPr>
          <a:xfrm>
            <a:off x="0" y="139297"/>
            <a:ext cx="914400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Iniciála – inspirováno knižními iluminacemi</a:t>
            </a:r>
          </a:p>
        </p:txBody>
      </p:sp>
    </p:spTree>
    <p:extLst>
      <p:ext uri="{BB962C8B-B14F-4D97-AF65-F5344CB8AC3E}">
        <p14:creationId xmlns:p14="http://schemas.microsoft.com/office/powerpoint/2010/main" val="888830465"/>
      </p:ext>
    </p:extLst>
  </p:cSld>
  <p:clrMapOvr>
    <a:masterClrMapping/>
  </p:clrMapOvr>
  <p:transition spd="slow" advTm="6000">
    <p:cover/>
  </p:transition>
  <p:timing>
    <p:tnLst>
      <p:par>
        <p:cTn id="1" dur="indefinite" restart="never" nodeType="tmRoot"/>
      </p:par>
    </p:tnLst>
  </p:timing>
</p:sld>
</file>

<file path=ppt/slides/slide30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 name="TextovéPole 3"/>
          <p:cNvSpPr txBox="1"/>
          <p:nvPr/>
        </p:nvSpPr>
        <p:spPr>
          <a:xfrm>
            <a:off x="269778" y="6381008"/>
            <a:ext cx="4302222"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autor David Exner</a:t>
            </a:r>
          </a:p>
        </p:txBody>
      </p:sp>
      <p:sp>
        <p:nvSpPr>
          <p:cNvPr id="5" name="TextovéPole 4"/>
          <p:cNvSpPr txBox="1"/>
          <p:nvPr/>
        </p:nvSpPr>
        <p:spPr>
          <a:xfrm>
            <a:off x="4590646" y="6381008"/>
            <a:ext cx="4302222"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autor Zuzana Poláková</a:t>
            </a:r>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107541" cy="576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2767" y="549000"/>
            <a:ext cx="4090101" cy="5760000"/>
          </a:xfrm>
          <a:prstGeom prst="rect">
            <a:avLst/>
          </a:prstGeom>
        </p:spPr>
      </p:pic>
      <p:sp>
        <p:nvSpPr>
          <p:cNvPr id="9" name="TextovéPole 8"/>
          <p:cNvSpPr txBox="1"/>
          <p:nvPr/>
        </p:nvSpPr>
        <p:spPr>
          <a:xfrm>
            <a:off x="0" y="139297"/>
            <a:ext cx="914400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Iniciála – inspirováno knižními iluminacemi</a:t>
            </a:r>
          </a:p>
        </p:txBody>
      </p:sp>
    </p:spTree>
    <p:extLst>
      <p:ext uri="{BB962C8B-B14F-4D97-AF65-F5344CB8AC3E}">
        <p14:creationId xmlns:p14="http://schemas.microsoft.com/office/powerpoint/2010/main" val="3357403254"/>
      </p:ext>
    </p:extLst>
  </p:cSld>
  <p:clrMapOvr>
    <a:masterClrMapping/>
  </p:clrMapOvr>
  <p:transition spd="slow" advTm="6000">
    <p:cover/>
  </p:transition>
  <p:timing>
    <p:tnLst>
      <p:par>
        <p:cTn id="1" dur="indefinite" restart="never" nodeType="tmRoot"/>
      </p:par>
    </p:tnLst>
  </p:timing>
</p:sld>
</file>

<file path=ppt/slides/slide30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704" y="549000"/>
            <a:ext cx="8112593" cy="5760000"/>
          </a:xfrm>
          <a:prstGeom prst="rect">
            <a:avLst/>
          </a:prstGeom>
        </p:spPr>
      </p:pic>
      <p:sp>
        <p:nvSpPr>
          <p:cNvPr id="4" name="TextovéPole 3"/>
          <p:cNvSpPr txBox="1"/>
          <p:nvPr/>
        </p:nvSpPr>
        <p:spPr>
          <a:xfrm>
            <a:off x="0" y="6309320"/>
            <a:ext cx="9144000" cy="400110"/>
          </a:xfrm>
          <a:prstGeom prst="rect">
            <a:avLst/>
          </a:prstGeom>
          <a:noFill/>
        </p:spPr>
        <p:txBody>
          <a:bodyPr wrap="square" rtlCol="0">
            <a:spAutoFit/>
          </a:bodyPr>
          <a:lstStyle/>
          <a:p>
            <a:pPr algn="ctr"/>
            <a:r>
              <a:rPr lang="cs-CZ" sz="2000" dirty="0" smtClean="0">
                <a:solidFill>
                  <a:schemeClr val="bg1"/>
                </a:solidFill>
              </a:rPr>
              <a:t>autor Jan Holuša</a:t>
            </a:r>
            <a:endParaRPr lang="cs-CZ" sz="2000" dirty="0">
              <a:solidFill>
                <a:schemeClr val="bg1"/>
              </a:solidFill>
            </a:endParaRPr>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Iniciála – inspirováno knižními iluminacemi</a:t>
            </a:r>
            <a:endParaRPr lang="cs-CZ" sz="2000" dirty="0">
              <a:solidFill>
                <a:schemeClr val="bg1"/>
              </a:solidFill>
            </a:endParaRPr>
          </a:p>
        </p:txBody>
      </p:sp>
    </p:spTree>
    <p:extLst>
      <p:ext uri="{BB962C8B-B14F-4D97-AF65-F5344CB8AC3E}">
        <p14:creationId xmlns:p14="http://schemas.microsoft.com/office/powerpoint/2010/main" val="4283380233"/>
      </p:ext>
    </p:extLst>
  </p:cSld>
  <p:clrMapOvr>
    <a:masterClrMapping/>
  </p:clrMapOvr>
  <p:transition spd="slow" advTm="6000">
    <p:cover/>
  </p:transition>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5942" y="549000"/>
            <a:ext cx="4072116"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solidFill>
                  <a:schemeClr val="bg1"/>
                </a:solidFill>
              </a:rPr>
              <a:t>autor Veronika Nováková</a:t>
            </a:r>
            <a:endParaRPr lang="cs-CZ" sz="2000" dirty="0">
              <a:solidFill>
                <a:schemeClr val="bg1"/>
              </a:solidFill>
            </a:endParaRPr>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Iniciála – inspirováno knižními iluminacemi</a:t>
            </a:r>
            <a:endParaRPr lang="cs-CZ" sz="2000" dirty="0">
              <a:solidFill>
                <a:schemeClr val="bg1"/>
              </a:solidFill>
            </a:endParaRPr>
          </a:p>
        </p:txBody>
      </p:sp>
    </p:spTree>
    <p:extLst>
      <p:ext uri="{BB962C8B-B14F-4D97-AF65-F5344CB8AC3E}">
        <p14:creationId xmlns:p14="http://schemas.microsoft.com/office/powerpoint/2010/main" val="270151874"/>
      </p:ext>
    </p:extLst>
  </p:cSld>
  <p:clrMapOvr>
    <a:masterClrMapping/>
  </p:clrMapOvr>
  <p:transition spd="slow" advTm="6000">
    <p:cover/>
  </p:transition>
  <p:timing>
    <p:tnLst>
      <p:par>
        <p:cTn id="1" dur="indefinite" restart="never" nodeType="tmRoot"/>
      </p:par>
    </p:tnLst>
  </p:timing>
</p:sld>
</file>

<file path=ppt/slides/slide30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274838"/>
            <a:ext cx="7344816" cy="2308324"/>
          </a:xfrm>
          <a:prstGeom prst="rect">
            <a:avLst/>
          </a:prstGeom>
          <a:noFill/>
        </p:spPr>
        <p:txBody>
          <a:bodyPr wrap="square" rtlCol="0">
            <a:spAutoFit/>
          </a:bodyPr>
          <a:lstStyle/>
          <a:p>
            <a:r>
              <a:rPr lang="cs-CZ" sz="3600" dirty="0" smtClean="0"/>
              <a:t>Přemýšleli jsme o tom, kampak chodí spát zvířátka. </a:t>
            </a:r>
          </a:p>
          <a:p>
            <a:r>
              <a:rPr lang="cs-CZ" sz="3600" dirty="0" smtClean="0"/>
              <a:t>Podívejte se, jak si jejich útočiště představujeme…</a:t>
            </a:r>
            <a:endParaRPr lang="cs-CZ" sz="3600" dirty="0"/>
          </a:p>
        </p:txBody>
      </p:sp>
    </p:spTree>
    <p:extLst>
      <p:ext uri="{BB962C8B-B14F-4D97-AF65-F5344CB8AC3E}">
        <p14:creationId xmlns:p14="http://schemas.microsoft.com/office/powerpoint/2010/main" val="2463586479"/>
      </p:ext>
    </p:extLst>
  </p:cSld>
  <p:clrMapOvr>
    <a:masterClrMapping/>
  </p:clrMapOvr>
  <p:transition spd="slow" advTm="6000">
    <p:randomBar dir="vert"/>
  </p:transition>
  <p:timing>
    <p:tnLst>
      <p:par>
        <p:cTn id="1" dur="indefinite" restart="never" nodeType="tmRoot"/>
      </p:par>
    </p:tnLst>
  </p:timing>
</p:sld>
</file>

<file path=ppt/slides/slide30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98630" y="567000"/>
            <a:ext cx="8146740" cy="5724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Stella Drgová</a:t>
            </a:r>
            <a:endParaRPr lang="cs-CZ" sz="2000" dirty="0"/>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t>Kam zvířátka chodí spát - tempera</a:t>
            </a:r>
            <a:endParaRPr lang="cs-CZ" sz="2000" dirty="0"/>
          </a:p>
        </p:txBody>
      </p:sp>
    </p:spTree>
    <p:extLst>
      <p:ext uri="{BB962C8B-B14F-4D97-AF65-F5344CB8AC3E}">
        <p14:creationId xmlns:p14="http://schemas.microsoft.com/office/powerpoint/2010/main" val="2918399269"/>
      </p:ext>
    </p:extLst>
  </p:cSld>
  <p:clrMapOvr>
    <a:masterClrMapping/>
  </p:clrMapOvr>
  <p:transition spd="slow" advTm="6000">
    <p:cover/>
  </p:transition>
  <p:timing>
    <p:tnLst>
      <p:par>
        <p:cTn id="1" dur="indefinite" restart="never" nodeType="tmRoot"/>
      </p:par>
    </p:tnLst>
  </p:timing>
</p:sld>
</file>

<file path=ppt/slides/slide30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299" y="549000"/>
            <a:ext cx="8147403"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Kateřina Kobylková</a:t>
            </a:r>
            <a:endParaRPr lang="cs-CZ" sz="2000" dirty="0"/>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t>Kam zvířátka chodí spát - tempera</a:t>
            </a:r>
            <a:endParaRPr lang="cs-CZ" sz="2000" dirty="0"/>
          </a:p>
        </p:txBody>
      </p:sp>
    </p:spTree>
    <p:extLst>
      <p:ext uri="{BB962C8B-B14F-4D97-AF65-F5344CB8AC3E}">
        <p14:creationId xmlns:p14="http://schemas.microsoft.com/office/powerpoint/2010/main" val="3039999899"/>
      </p:ext>
    </p:extLst>
  </p:cSld>
  <p:clrMapOvr>
    <a:masterClrMapping/>
  </p:clrMapOvr>
  <p:transition spd="slow" advTm="6000">
    <p:cover/>
  </p:transition>
  <p:timing>
    <p:tnLst>
      <p:par>
        <p:cTn id="1" dur="indefinite" restart="never" nodeType="tmRoot"/>
      </p:par>
    </p:tnLst>
  </p:timing>
</p:sld>
</file>

<file path=ppt/slides/slide30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2186"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3063" cy="5760000"/>
          </a:xfrm>
          <a:prstGeom prst="rect">
            <a:avLst/>
          </a:prstGeom>
        </p:spPr>
      </p:pic>
      <p:sp>
        <p:nvSpPr>
          <p:cNvPr id="4" name="TextovéPole 3"/>
          <p:cNvSpPr txBox="1"/>
          <p:nvPr/>
        </p:nvSpPr>
        <p:spPr>
          <a:xfrm>
            <a:off x="5059799" y="6309320"/>
            <a:ext cx="3840000" cy="400110"/>
          </a:xfrm>
          <a:prstGeom prst="rect">
            <a:avLst/>
          </a:prstGeom>
          <a:noFill/>
        </p:spPr>
        <p:txBody>
          <a:bodyPr wrap="square" rtlCol="0">
            <a:spAutoFit/>
          </a:bodyPr>
          <a:lstStyle/>
          <a:p>
            <a:pPr algn="ctr"/>
            <a:r>
              <a:rPr lang="cs-CZ" sz="2000" dirty="0" smtClean="0"/>
              <a:t>autor Ferdinand Buchta</a:t>
            </a:r>
            <a:endParaRPr lang="cs-CZ" sz="2000" dirty="0"/>
          </a:p>
        </p:txBody>
      </p:sp>
      <p:sp>
        <p:nvSpPr>
          <p:cNvPr id="5" name="TextovéPole 4"/>
          <p:cNvSpPr txBox="1"/>
          <p:nvPr/>
        </p:nvSpPr>
        <p:spPr>
          <a:xfrm>
            <a:off x="251520" y="6309320"/>
            <a:ext cx="3840000" cy="400110"/>
          </a:xfrm>
          <a:prstGeom prst="rect">
            <a:avLst/>
          </a:prstGeom>
          <a:noFill/>
        </p:spPr>
        <p:txBody>
          <a:bodyPr wrap="square" rtlCol="0">
            <a:spAutoFit/>
          </a:bodyPr>
          <a:lstStyle/>
          <a:p>
            <a:pPr algn="ctr"/>
            <a:r>
              <a:rPr lang="cs-CZ" sz="2000" dirty="0" smtClean="0"/>
              <a:t>autor Pavel Kunc</a:t>
            </a:r>
            <a:endParaRPr lang="cs-CZ" sz="2000" dirty="0"/>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t>Kam zvířátka chodí spát - tempera</a:t>
            </a:r>
            <a:endParaRPr lang="cs-CZ" sz="2000" dirty="0"/>
          </a:p>
        </p:txBody>
      </p:sp>
    </p:spTree>
    <p:extLst>
      <p:ext uri="{BB962C8B-B14F-4D97-AF65-F5344CB8AC3E}">
        <p14:creationId xmlns:p14="http://schemas.microsoft.com/office/powerpoint/2010/main" val="404754192"/>
      </p:ext>
    </p:extLst>
  </p:cSld>
  <p:clrMapOvr>
    <a:masterClrMapping/>
  </p:clrMapOvr>
  <p:transition spd="slow" advTm="6000">
    <p:cover/>
  </p:transition>
  <p:timing>
    <p:tnLst>
      <p:par>
        <p:cTn id="1" dur="indefinite" restart="never" nodeType="tmRoot"/>
      </p:par>
    </p:tnLst>
  </p:timing>
</p:sld>
</file>

<file path=ppt/slides/slide30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982" y="549000"/>
            <a:ext cx="8146036"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Christine Skopková</a:t>
            </a:r>
            <a:endParaRPr lang="cs-CZ" sz="2000" dirty="0"/>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t>Kam zvířátka chodí spát - tempera</a:t>
            </a:r>
            <a:endParaRPr lang="cs-CZ" sz="2000" dirty="0"/>
          </a:p>
        </p:txBody>
      </p:sp>
    </p:spTree>
    <p:extLst>
      <p:ext uri="{BB962C8B-B14F-4D97-AF65-F5344CB8AC3E}">
        <p14:creationId xmlns:p14="http://schemas.microsoft.com/office/powerpoint/2010/main" val="2370519389"/>
      </p:ext>
    </p:extLst>
  </p:cSld>
  <p:clrMapOvr>
    <a:masterClrMapping/>
  </p:clrMapOvr>
  <p:transition spd="slow" advTm="6000">
    <p:cover/>
  </p:transition>
  <p:timing>
    <p:tnLst>
      <p:par>
        <p:cTn id="1" dur="indefinite" restart="never" nodeType="tmRoot"/>
      </p:par>
    </p:tnLst>
  </p:timing>
</p:sld>
</file>

<file path=ppt/slides/slide30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035" y="549000"/>
            <a:ext cx="8145930" cy="5760000"/>
          </a:xfrm>
          <a:prstGeom prst="rect">
            <a:avLst/>
          </a:prstGeom>
        </p:spPr>
      </p:pic>
      <p:sp>
        <p:nvSpPr>
          <p:cNvPr id="8" name="TextovéPole 7"/>
          <p:cNvSpPr txBox="1"/>
          <p:nvPr/>
        </p:nvSpPr>
        <p:spPr>
          <a:xfrm>
            <a:off x="0" y="6309320"/>
            <a:ext cx="9144000"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9" name="TextovéPole 8"/>
          <p:cNvSpPr txBox="1"/>
          <p:nvPr/>
        </p:nvSpPr>
        <p:spPr>
          <a:xfrm>
            <a:off x="0" y="139297"/>
            <a:ext cx="9144000" cy="400110"/>
          </a:xfrm>
          <a:prstGeom prst="rect">
            <a:avLst/>
          </a:prstGeom>
          <a:noFill/>
        </p:spPr>
        <p:txBody>
          <a:bodyPr wrap="square" rtlCol="0">
            <a:spAutoFit/>
          </a:bodyPr>
          <a:lstStyle/>
          <a:p>
            <a:pPr algn="ctr"/>
            <a:r>
              <a:rPr lang="cs-CZ" sz="2000" dirty="0" smtClean="0"/>
              <a:t>Kam zvířátka chodí spát - tempera</a:t>
            </a:r>
            <a:endParaRPr lang="cs-CZ" sz="2000" dirty="0"/>
          </a:p>
        </p:txBody>
      </p:sp>
    </p:spTree>
    <p:extLst>
      <p:ext uri="{BB962C8B-B14F-4D97-AF65-F5344CB8AC3E}">
        <p14:creationId xmlns:p14="http://schemas.microsoft.com/office/powerpoint/2010/main" val="1477286955"/>
      </p:ext>
    </p:extLst>
  </p:cSld>
  <p:clrMapOvr>
    <a:masterClrMapping/>
  </p:clrMapOvr>
  <p:transition spd="slow" advTm="6000">
    <p:cover/>
  </p:transition>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822" y="549000"/>
            <a:ext cx="8146357"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Barbora Ožanová</a:t>
            </a:r>
            <a:endParaRPr lang="cs-CZ" sz="2000" dirty="0"/>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t>Kam zvířátka chodí spát - tempera</a:t>
            </a:r>
            <a:endParaRPr lang="cs-CZ" sz="2000" dirty="0"/>
          </a:p>
        </p:txBody>
      </p:sp>
    </p:spTree>
    <p:extLst>
      <p:ext uri="{BB962C8B-B14F-4D97-AF65-F5344CB8AC3E}">
        <p14:creationId xmlns:p14="http://schemas.microsoft.com/office/powerpoint/2010/main" val="3343842515"/>
      </p:ext>
    </p:extLst>
  </p:cSld>
  <p:clrMapOvr>
    <a:masterClrMapping/>
  </p:clrMapOvr>
  <p:transition spd="slow" advTm="6000">
    <p:cover/>
  </p:transition>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551837"/>
            <a:ext cx="7344816" cy="1754326"/>
          </a:xfrm>
          <a:prstGeom prst="rect">
            <a:avLst/>
          </a:prstGeom>
          <a:noFill/>
        </p:spPr>
        <p:txBody>
          <a:bodyPr wrap="square" rtlCol="0">
            <a:spAutoFit/>
          </a:bodyPr>
          <a:lstStyle/>
          <a:p>
            <a:r>
              <a:rPr lang="cs-CZ" sz="3600" dirty="0" smtClean="0"/>
              <a:t>Jakmile se začaly blížit velikonoce, vrhli jsme se na zdobení vajíček technikou mramorování…</a:t>
            </a:r>
            <a:endParaRPr lang="cs-CZ" sz="3600" dirty="0"/>
          </a:p>
        </p:txBody>
      </p:sp>
    </p:spTree>
    <p:extLst>
      <p:ext uri="{BB962C8B-B14F-4D97-AF65-F5344CB8AC3E}">
        <p14:creationId xmlns:p14="http://schemas.microsoft.com/office/powerpoint/2010/main" val="1148522303"/>
      </p:ext>
    </p:extLst>
  </p:cSld>
  <p:clrMapOvr>
    <a:masterClrMapping/>
  </p:clrMapOvr>
  <p:transition spd="slow" advTm="6000">
    <p:randomBar dir="vert"/>
  </p:transition>
  <p:timing>
    <p:tnLst>
      <p:par>
        <p:cTn id="1" dur="indefinite" restart="never" nodeType="tmRoot"/>
      </p:par>
    </p:tnLst>
  </p:timing>
</p:sld>
</file>

<file path=ppt/slides/slide3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770" y="339758"/>
            <a:ext cx="4302222" cy="288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0302" y="339758"/>
            <a:ext cx="4302178" cy="2880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7546" y="3545178"/>
            <a:ext cx="4302446" cy="2880000"/>
          </a:xfrm>
          <a:prstGeom prst="rect">
            <a:avLst/>
          </a:prstGeom>
        </p:spPr>
      </p:pic>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90302" y="3545178"/>
            <a:ext cx="4302222" cy="2880000"/>
          </a:xfrm>
          <a:prstGeom prst="rect">
            <a:avLst/>
          </a:prstGeom>
        </p:spPr>
      </p:pic>
    </p:spTree>
    <p:extLst>
      <p:ext uri="{BB962C8B-B14F-4D97-AF65-F5344CB8AC3E}">
        <p14:creationId xmlns:p14="http://schemas.microsoft.com/office/powerpoint/2010/main" val="4120185113"/>
      </p:ext>
    </p:extLst>
  </p:cSld>
  <p:clrMapOvr>
    <a:masterClrMapping/>
  </p:clrMapOvr>
  <p:transition spd="slow" advTm="8000">
    <p:cover/>
  </p:transition>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107" y="549000"/>
            <a:ext cx="8601786" cy="5760000"/>
          </a:xfrm>
          <a:prstGeom prst="rect">
            <a:avLst/>
          </a:prstGeom>
        </p:spPr>
      </p:pic>
    </p:spTree>
    <p:extLst>
      <p:ext uri="{BB962C8B-B14F-4D97-AF65-F5344CB8AC3E}">
        <p14:creationId xmlns:p14="http://schemas.microsoft.com/office/powerpoint/2010/main" val="4242949464"/>
      </p:ext>
    </p:extLst>
  </p:cSld>
  <p:clrMapOvr>
    <a:masterClrMapping/>
  </p:clrMapOvr>
  <p:transition spd="slow" advTm="6000">
    <p:cover/>
  </p:transition>
  <p:timing>
    <p:tnLst>
      <p:par>
        <p:cTn id="1" dur="indefinite" restart="never" nodeType="tmRoot"/>
      </p:par>
    </p:tnLst>
  </p:timing>
</p:sld>
</file>

<file path=ppt/slides/slide3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770" y="332656"/>
            <a:ext cx="430222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17369" y="3565004"/>
            <a:ext cx="4302222"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6876" y="3565004"/>
            <a:ext cx="4303116"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17369" y="332656"/>
            <a:ext cx="4302222" cy="2880000"/>
          </a:xfrm>
          <a:prstGeom prst="rect">
            <a:avLst/>
          </a:prstGeom>
        </p:spPr>
      </p:pic>
    </p:spTree>
    <p:extLst>
      <p:ext uri="{BB962C8B-B14F-4D97-AF65-F5344CB8AC3E}">
        <p14:creationId xmlns:p14="http://schemas.microsoft.com/office/powerpoint/2010/main" val="2018879034"/>
      </p:ext>
    </p:extLst>
  </p:cSld>
  <p:clrMapOvr>
    <a:masterClrMapping/>
  </p:clrMapOvr>
  <p:transition spd="slow" advTm="8000">
    <p:cover/>
  </p:transition>
  <p:timing>
    <p:tnLst>
      <p:par>
        <p:cTn id="1" dur="indefinite" restart="never" nodeType="tmRoot"/>
      </p:par>
    </p:tnLst>
  </p:timing>
</p:sld>
</file>

<file path=ppt/slides/slide3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814" y="3578478"/>
            <a:ext cx="4302222"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4146" y="3578478"/>
            <a:ext cx="4302266" cy="2880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0814" y="332976"/>
            <a:ext cx="4302222" cy="2880000"/>
          </a:xfrm>
          <a:prstGeom prst="rect">
            <a:avLst/>
          </a:prstGeom>
        </p:spPr>
      </p:pic>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24190" y="332976"/>
            <a:ext cx="4302222" cy="2880000"/>
          </a:xfrm>
          <a:prstGeom prst="rect">
            <a:avLst/>
          </a:prstGeom>
        </p:spPr>
      </p:pic>
    </p:spTree>
    <p:extLst>
      <p:ext uri="{BB962C8B-B14F-4D97-AF65-F5344CB8AC3E}">
        <p14:creationId xmlns:p14="http://schemas.microsoft.com/office/powerpoint/2010/main" val="2511026720"/>
      </p:ext>
    </p:extLst>
  </p:cSld>
  <p:clrMapOvr>
    <a:masterClrMapping/>
  </p:clrMapOvr>
  <p:transition spd="slow" advTm="8000">
    <p:cover/>
  </p:transition>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dirty="0" smtClean="0"/>
              <a:t>V počítačové grafice jsme se učili upravovat stopu pera a vytvářet ozubená kolečka a řetězy, pak jsme dali průchod fantazii a nakreslili, jak podle nás vypadají stroje uvnitř…</a:t>
            </a:r>
            <a:endParaRPr lang="cs-CZ" sz="3600" dirty="0"/>
          </a:p>
        </p:txBody>
      </p:sp>
    </p:spTree>
    <p:extLst>
      <p:ext uri="{BB962C8B-B14F-4D97-AF65-F5344CB8AC3E}">
        <p14:creationId xmlns:p14="http://schemas.microsoft.com/office/powerpoint/2010/main" val="3872199732"/>
      </p:ext>
    </p:extLst>
  </p:cSld>
  <p:clrMapOvr>
    <a:masterClrMapping/>
  </p:clrMapOvr>
  <p:transition spd="slow" advTm="6000">
    <p:randomBar dir="vert"/>
  </p:transition>
  <p:timing>
    <p:tnLst>
      <p:par>
        <p:cTn id="1" dur="indefinite" restart="never" nodeType="tmRoot"/>
      </p:par>
    </p:tnLst>
  </p:timing>
</p:sld>
</file>

<file path=ppt/slides/slide3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024" y="549000"/>
            <a:ext cx="407042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sp>
        <p:nvSpPr>
          <p:cNvPr id="4" name="TextovéPole 3"/>
          <p:cNvSpPr txBox="1"/>
          <p:nvPr/>
        </p:nvSpPr>
        <p:spPr>
          <a:xfrm>
            <a:off x="5059799" y="6341258"/>
            <a:ext cx="3840000" cy="400110"/>
          </a:xfrm>
          <a:prstGeom prst="rect">
            <a:avLst/>
          </a:prstGeom>
          <a:noFill/>
        </p:spPr>
        <p:txBody>
          <a:bodyPr wrap="square" rtlCol="0">
            <a:spAutoFit/>
          </a:bodyPr>
          <a:lstStyle/>
          <a:p>
            <a:pPr algn="ctr"/>
            <a:r>
              <a:rPr lang="cs-CZ" sz="2000" dirty="0" smtClean="0"/>
              <a:t>autor Jakub Malík</a:t>
            </a:r>
            <a:endParaRPr lang="cs-CZ" sz="2000" dirty="0"/>
          </a:p>
        </p:txBody>
      </p:sp>
      <p:sp>
        <p:nvSpPr>
          <p:cNvPr id="5" name="TextovéPole 4"/>
          <p:cNvSpPr txBox="1"/>
          <p:nvPr/>
        </p:nvSpPr>
        <p:spPr>
          <a:xfrm>
            <a:off x="251520" y="6341258"/>
            <a:ext cx="3840000" cy="400110"/>
          </a:xfrm>
          <a:prstGeom prst="rect">
            <a:avLst/>
          </a:prstGeom>
          <a:noFill/>
        </p:spPr>
        <p:txBody>
          <a:bodyPr wrap="square" rtlCol="0">
            <a:spAutoFit/>
          </a:bodyPr>
          <a:lstStyle/>
          <a:p>
            <a:pPr algn="ctr"/>
            <a:r>
              <a:rPr lang="cs-CZ" sz="2000" dirty="0" smtClean="0"/>
              <a:t>autor Jan Vaněk </a:t>
            </a:r>
            <a:endParaRPr lang="cs-CZ" sz="2000" dirty="0"/>
          </a:p>
        </p:txBody>
      </p:sp>
      <p:sp>
        <p:nvSpPr>
          <p:cNvPr id="6" name="TextovéPole 5"/>
          <p:cNvSpPr txBox="1"/>
          <p:nvPr/>
        </p:nvSpPr>
        <p:spPr>
          <a:xfrm>
            <a:off x="0" y="4554"/>
            <a:ext cx="9144000" cy="400110"/>
          </a:xfrm>
          <a:prstGeom prst="rect">
            <a:avLst/>
          </a:prstGeom>
          <a:noFill/>
        </p:spPr>
        <p:txBody>
          <a:bodyPr wrap="square" rtlCol="0">
            <a:spAutoFit/>
          </a:bodyPr>
          <a:lstStyle/>
          <a:p>
            <a:pPr algn="ctr"/>
            <a:r>
              <a:rPr lang="cs-CZ" sz="2000" spc="300" dirty="0" smtClean="0"/>
              <a:t>Stroj – vektorová grafika</a:t>
            </a:r>
            <a:endParaRPr lang="cs-CZ" sz="2000" spc="300" dirty="0"/>
          </a:p>
        </p:txBody>
      </p:sp>
    </p:spTree>
    <p:extLst>
      <p:ext uri="{BB962C8B-B14F-4D97-AF65-F5344CB8AC3E}">
        <p14:creationId xmlns:p14="http://schemas.microsoft.com/office/powerpoint/2010/main" val="1692814509"/>
      </p:ext>
    </p:extLst>
  </p:cSld>
  <p:clrMapOvr>
    <a:masterClrMapping/>
  </p:clrMapOvr>
  <p:transition spd="slow" advTm="6000">
    <p:cover/>
  </p:transition>
  <p:timing>
    <p:tnLst>
      <p:par>
        <p:cTn id="1" dur="indefinite" restart="never" nodeType="tmRoot"/>
      </p:par>
    </p:tnLst>
  </p:timing>
</p:sld>
</file>

<file path=ppt/slides/slide318.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3" name="TextovéPole 2"/>
          <p:cNvSpPr txBox="1"/>
          <p:nvPr/>
        </p:nvSpPr>
        <p:spPr>
          <a:xfrm>
            <a:off x="0" y="4554"/>
            <a:ext cx="9144000" cy="400110"/>
          </a:xfrm>
          <a:prstGeom prst="rect">
            <a:avLst/>
          </a:prstGeom>
          <a:noFill/>
        </p:spPr>
        <p:txBody>
          <a:bodyPr wrap="square" rtlCol="0">
            <a:spAutoFit/>
          </a:bodyPr>
          <a:lstStyle/>
          <a:p>
            <a:pPr algn="ctr"/>
            <a:r>
              <a:rPr lang="cs-CZ" sz="2000" spc="300" dirty="0" smtClean="0"/>
              <a:t>Stroj – vektorová grafika</a:t>
            </a:r>
            <a:endParaRPr lang="cs-CZ" sz="2000" spc="300" dirty="0"/>
          </a:p>
        </p:txBody>
      </p:sp>
      <p:sp>
        <p:nvSpPr>
          <p:cNvPr id="4" name="TextovéPole 3"/>
          <p:cNvSpPr txBox="1"/>
          <p:nvPr/>
        </p:nvSpPr>
        <p:spPr>
          <a:xfrm>
            <a:off x="0" y="6341258"/>
            <a:ext cx="9144000" cy="707886"/>
          </a:xfrm>
          <a:prstGeom prst="rect">
            <a:avLst/>
          </a:prstGeom>
          <a:noFill/>
        </p:spPr>
        <p:txBody>
          <a:bodyPr wrap="square" rtlCol="0">
            <a:spAutoFit/>
          </a:bodyPr>
          <a:lstStyle/>
          <a:p>
            <a:pPr algn="ctr"/>
            <a:r>
              <a:rPr lang="cs-CZ" sz="2000" dirty="0" smtClean="0"/>
              <a:t>autor David Exner</a:t>
            </a:r>
          </a:p>
          <a:p>
            <a:pPr algn="ctr"/>
            <a:endParaRPr lang="cs-CZ" sz="2000" dirty="0"/>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6789" y="549000"/>
            <a:ext cx="4070422" cy="5760000"/>
          </a:xfrm>
          <a:prstGeom prst="rect">
            <a:avLst/>
          </a:prstGeom>
        </p:spPr>
      </p:pic>
    </p:spTree>
    <p:extLst>
      <p:ext uri="{BB962C8B-B14F-4D97-AF65-F5344CB8AC3E}">
        <p14:creationId xmlns:p14="http://schemas.microsoft.com/office/powerpoint/2010/main" val="3083129546"/>
      </p:ext>
    </p:extLst>
  </p:cSld>
  <p:clrMapOvr>
    <a:masterClrMapping/>
  </p:clrMapOvr>
  <p:transition spd="slow" advTm="6000">
    <p:cover/>
  </p:transition>
  <p:timing>
    <p:tnLst>
      <p:par>
        <p:cTn id="1" dur="indefinite" restart="never" nodeType="tmRoot"/>
      </p:par>
    </p:tnLst>
  </p:timing>
</p:sld>
</file>

<file path=ppt/slides/slide3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554" y="548680"/>
            <a:ext cx="4070422" cy="5760000"/>
          </a:xfrm>
          <a:prstGeom prst="rect">
            <a:avLst/>
          </a:prstGeom>
        </p:spPr>
      </p:pic>
      <p:sp>
        <p:nvSpPr>
          <p:cNvPr id="5" name="TextovéPole 4"/>
          <p:cNvSpPr txBox="1"/>
          <p:nvPr/>
        </p:nvSpPr>
        <p:spPr>
          <a:xfrm>
            <a:off x="5059799" y="6341258"/>
            <a:ext cx="3840000" cy="400110"/>
          </a:xfrm>
          <a:prstGeom prst="rect">
            <a:avLst/>
          </a:prstGeom>
          <a:noFill/>
        </p:spPr>
        <p:txBody>
          <a:bodyPr wrap="square" rtlCol="0">
            <a:spAutoFit/>
          </a:bodyPr>
          <a:lstStyle/>
          <a:p>
            <a:pPr algn="ctr"/>
            <a:r>
              <a:rPr lang="cs-CZ" sz="2000" dirty="0" smtClean="0"/>
              <a:t>autor Vojtěch Halada</a:t>
            </a:r>
            <a:endParaRPr lang="cs-CZ" sz="2000" dirty="0"/>
          </a:p>
        </p:txBody>
      </p:sp>
      <p:sp>
        <p:nvSpPr>
          <p:cNvPr id="6" name="TextovéPole 5"/>
          <p:cNvSpPr txBox="1"/>
          <p:nvPr/>
        </p:nvSpPr>
        <p:spPr>
          <a:xfrm>
            <a:off x="251520" y="6341258"/>
            <a:ext cx="3840000" cy="400110"/>
          </a:xfrm>
          <a:prstGeom prst="rect">
            <a:avLst/>
          </a:prstGeom>
          <a:noFill/>
        </p:spPr>
        <p:txBody>
          <a:bodyPr wrap="square" rtlCol="0">
            <a:spAutoFit/>
          </a:bodyPr>
          <a:lstStyle/>
          <a:p>
            <a:pPr algn="ctr"/>
            <a:r>
              <a:rPr lang="cs-CZ" sz="2000" dirty="0" smtClean="0"/>
              <a:t>autor Kristýna </a:t>
            </a:r>
            <a:r>
              <a:rPr lang="cs-CZ" sz="2000" dirty="0" err="1" smtClean="0"/>
              <a:t>Runčáková</a:t>
            </a:r>
            <a:r>
              <a:rPr lang="cs-CZ" sz="2000" dirty="0" smtClean="0"/>
              <a:t> </a:t>
            </a:r>
            <a:endParaRPr lang="cs-CZ" sz="2000" dirty="0"/>
          </a:p>
        </p:txBody>
      </p:sp>
      <p:sp>
        <p:nvSpPr>
          <p:cNvPr id="7" name="TextovéPole 6"/>
          <p:cNvSpPr txBox="1"/>
          <p:nvPr/>
        </p:nvSpPr>
        <p:spPr>
          <a:xfrm>
            <a:off x="0" y="4554"/>
            <a:ext cx="9144000" cy="400110"/>
          </a:xfrm>
          <a:prstGeom prst="rect">
            <a:avLst/>
          </a:prstGeom>
          <a:noFill/>
        </p:spPr>
        <p:txBody>
          <a:bodyPr wrap="square" rtlCol="0">
            <a:spAutoFit/>
          </a:bodyPr>
          <a:lstStyle/>
          <a:p>
            <a:pPr algn="ctr"/>
            <a:r>
              <a:rPr lang="cs-CZ" sz="2000" spc="300" dirty="0" smtClean="0"/>
              <a:t>Stroj – vektorová grafika</a:t>
            </a:r>
            <a:endParaRPr lang="cs-CZ" sz="2000" spc="300" dirty="0"/>
          </a:p>
        </p:txBody>
      </p:sp>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2661" y="549000"/>
            <a:ext cx="4067138" cy="5760000"/>
          </a:xfrm>
          <a:prstGeom prst="rect">
            <a:avLst/>
          </a:prstGeom>
        </p:spPr>
      </p:pic>
    </p:spTree>
    <p:extLst>
      <p:ext uri="{BB962C8B-B14F-4D97-AF65-F5344CB8AC3E}">
        <p14:creationId xmlns:p14="http://schemas.microsoft.com/office/powerpoint/2010/main" val="1853220425"/>
      </p:ext>
    </p:extLst>
  </p:cSld>
  <p:clrMapOvr>
    <a:masterClrMapping/>
  </p:clrMapOvr>
  <p:transition spd="slow" advTm="6000">
    <p:cover/>
  </p:transition>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9736" y="549000"/>
            <a:ext cx="4072744" cy="5760000"/>
          </a:xfrm>
          <a:prstGeom prst="rect">
            <a:avLst/>
          </a:prstGeom>
        </p:spPr>
      </p:pic>
      <p:sp>
        <p:nvSpPr>
          <p:cNvPr id="4" name="TextovéPole 3"/>
          <p:cNvSpPr txBox="1"/>
          <p:nvPr/>
        </p:nvSpPr>
        <p:spPr>
          <a:xfrm>
            <a:off x="5059799" y="6341258"/>
            <a:ext cx="3840000" cy="400110"/>
          </a:xfrm>
          <a:prstGeom prst="rect">
            <a:avLst/>
          </a:prstGeom>
          <a:noFill/>
        </p:spPr>
        <p:txBody>
          <a:bodyPr wrap="square" rtlCol="0">
            <a:spAutoFit/>
          </a:bodyPr>
          <a:lstStyle/>
          <a:p>
            <a:pPr algn="ctr"/>
            <a:r>
              <a:rPr lang="cs-CZ" sz="2000" dirty="0" smtClean="0"/>
              <a:t>autor Veronika Nováková</a:t>
            </a:r>
            <a:endParaRPr lang="cs-CZ" sz="2000" dirty="0"/>
          </a:p>
        </p:txBody>
      </p:sp>
      <p:sp>
        <p:nvSpPr>
          <p:cNvPr id="5" name="TextovéPole 4"/>
          <p:cNvSpPr txBox="1"/>
          <p:nvPr/>
        </p:nvSpPr>
        <p:spPr>
          <a:xfrm>
            <a:off x="251520" y="6341258"/>
            <a:ext cx="3840000" cy="400110"/>
          </a:xfrm>
          <a:prstGeom prst="rect">
            <a:avLst/>
          </a:prstGeom>
          <a:noFill/>
        </p:spPr>
        <p:txBody>
          <a:bodyPr wrap="square" rtlCol="0">
            <a:spAutoFit/>
          </a:bodyPr>
          <a:lstStyle/>
          <a:p>
            <a:pPr algn="ctr"/>
            <a:r>
              <a:rPr lang="cs-CZ" sz="2000" dirty="0" smtClean="0"/>
              <a:t>autor Pavel Ožana </a:t>
            </a:r>
            <a:endParaRPr lang="cs-CZ" sz="2000" dirty="0"/>
          </a:p>
        </p:txBody>
      </p:sp>
      <p:sp>
        <p:nvSpPr>
          <p:cNvPr id="6" name="TextovéPole 5"/>
          <p:cNvSpPr txBox="1"/>
          <p:nvPr/>
        </p:nvSpPr>
        <p:spPr>
          <a:xfrm>
            <a:off x="0" y="4554"/>
            <a:ext cx="9144000" cy="400110"/>
          </a:xfrm>
          <a:prstGeom prst="rect">
            <a:avLst/>
          </a:prstGeom>
          <a:noFill/>
        </p:spPr>
        <p:txBody>
          <a:bodyPr wrap="square" rtlCol="0">
            <a:spAutoFit/>
          </a:bodyPr>
          <a:lstStyle/>
          <a:p>
            <a:pPr algn="ctr"/>
            <a:r>
              <a:rPr lang="cs-CZ" sz="2000" spc="300" dirty="0" smtClean="0"/>
              <a:t>Stroj – vektorová grafika</a:t>
            </a:r>
            <a:endParaRPr lang="cs-CZ" sz="2000" spc="300" dirty="0"/>
          </a:p>
        </p:txBody>
      </p:sp>
    </p:spTree>
    <p:extLst>
      <p:ext uri="{BB962C8B-B14F-4D97-AF65-F5344CB8AC3E}">
        <p14:creationId xmlns:p14="http://schemas.microsoft.com/office/powerpoint/2010/main" val="551186795"/>
      </p:ext>
    </p:extLst>
  </p:cSld>
  <p:clrMapOvr>
    <a:masterClrMapping/>
  </p:clrMapOvr>
  <p:transition spd="slow" advTm="6000">
    <p:cover/>
  </p:transition>
  <p:timing>
    <p:tnLst>
      <p:par>
        <p:cTn id="1" dur="indefinite" restart="never" nodeType="tmRoot"/>
      </p:par>
    </p:tnLst>
  </p:timing>
</p:sld>
</file>

<file path=ppt/slides/slide3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8680"/>
            <a:ext cx="4070422" cy="5760000"/>
          </a:xfrm>
          <a:prstGeom prst="rect">
            <a:avLst/>
          </a:prstGeom>
        </p:spPr>
      </p:pic>
      <p:sp>
        <p:nvSpPr>
          <p:cNvPr id="3" name="TextovéPole 2"/>
          <p:cNvSpPr txBox="1"/>
          <p:nvPr/>
        </p:nvSpPr>
        <p:spPr>
          <a:xfrm>
            <a:off x="5059799" y="6341258"/>
            <a:ext cx="3840000"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4" name="TextovéPole 3"/>
          <p:cNvSpPr txBox="1"/>
          <p:nvPr/>
        </p:nvSpPr>
        <p:spPr>
          <a:xfrm>
            <a:off x="251520" y="6341258"/>
            <a:ext cx="3840000" cy="400110"/>
          </a:xfrm>
          <a:prstGeom prst="rect">
            <a:avLst/>
          </a:prstGeom>
          <a:noFill/>
        </p:spPr>
        <p:txBody>
          <a:bodyPr wrap="square" rtlCol="0">
            <a:spAutoFit/>
          </a:bodyPr>
          <a:lstStyle/>
          <a:p>
            <a:pPr algn="ctr"/>
            <a:r>
              <a:rPr lang="cs-CZ" sz="2000" dirty="0" smtClean="0"/>
              <a:t>autor Jan Holuša </a:t>
            </a:r>
            <a:endParaRPr lang="cs-CZ" sz="2000" dirty="0"/>
          </a:p>
        </p:txBody>
      </p:sp>
      <p:sp>
        <p:nvSpPr>
          <p:cNvPr id="5" name="TextovéPole 4"/>
          <p:cNvSpPr txBox="1"/>
          <p:nvPr/>
        </p:nvSpPr>
        <p:spPr>
          <a:xfrm>
            <a:off x="0" y="4554"/>
            <a:ext cx="9144000" cy="400110"/>
          </a:xfrm>
          <a:prstGeom prst="rect">
            <a:avLst/>
          </a:prstGeom>
          <a:noFill/>
        </p:spPr>
        <p:txBody>
          <a:bodyPr wrap="square" rtlCol="0">
            <a:spAutoFit/>
          </a:bodyPr>
          <a:lstStyle/>
          <a:p>
            <a:pPr algn="ctr"/>
            <a:r>
              <a:rPr lang="cs-CZ" sz="2000" spc="300" dirty="0" smtClean="0"/>
              <a:t>Stroj – vektorová grafika</a:t>
            </a:r>
            <a:endParaRPr lang="cs-CZ" sz="2000" spc="300" dirty="0"/>
          </a:p>
        </p:txBody>
      </p:sp>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6406" y="549000"/>
            <a:ext cx="4049077" cy="5760000"/>
          </a:xfrm>
          <a:prstGeom prst="rect">
            <a:avLst/>
          </a:prstGeom>
        </p:spPr>
      </p:pic>
    </p:spTree>
    <p:extLst>
      <p:ext uri="{BB962C8B-B14F-4D97-AF65-F5344CB8AC3E}">
        <p14:creationId xmlns:p14="http://schemas.microsoft.com/office/powerpoint/2010/main" val="3120616012"/>
      </p:ext>
    </p:extLst>
  </p:cSld>
  <p:clrMapOvr>
    <a:masterClrMapping/>
  </p:clrMapOvr>
  <p:transition spd="slow" advTm="6000">
    <p:cover/>
  </p:transition>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2000" y="549000"/>
            <a:ext cx="5760000" cy="5760000"/>
          </a:xfrm>
          <a:prstGeom prst="rect">
            <a:avLst/>
          </a:prstGeom>
        </p:spPr>
      </p:pic>
      <p:sp>
        <p:nvSpPr>
          <p:cNvPr id="3" name="TextovéPole 2"/>
          <p:cNvSpPr txBox="1"/>
          <p:nvPr/>
        </p:nvSpPr>
        <p:spPr>
          <a:xfrm>
            <a:off x="0" y="4554"/>
            <a:ext cx="9144000" cy="400110"/>
          </a:xfrm>
          <a:prstGeom prst="rect">
            <a:avLst/>
          </a:prstGeom>
          <a:noFill/>
        </p:spPr>
        <p:txBody>
          <a:bodyPr wrap="square" rtlCol="0">
            <a:spAutoFit/>
          </a:bodyPr>
          <a:lstStyle/>
          <a:p>
            <a:pPr algn="ctr"/>
            <a:r>
              <a:rPr lang="cs-CZ" sz="2000" spc="300" dirty="0" smtClean="0"/>
              <a:t>Stroj – vektorová grafika</a:t>
            </a:r>
            <a:endParaRPr lang="cs-CZ" sz="2000" spc="300" dirty="0"/>
          </a:p>
        </p:txBody>
      </p:sp>
      <p:sp>
        <p:nvSpPr>
          <p:cNvPr id="4" name="TextovéPole 3"/>
          <p:cNvSpPr txBox="1"/>
          <p:nvPr/>
        </p:nvSpPr>
        <p:spPr>
          <a:xfrm>
            <a:off x="0" y="6341258"/>
            <a:ext cx="9144000" cy="400110"/>
          </a:xfrm>
          <a:prstGeom prst="rect">
            <a:avLst/>
          </a:prstGeom>
          <a:noFill/>
        </p:spPr>
        <p:txBody>
          <a:bodyPr wrap="square" rtlCol="0">
            <a:spAutoFit/>
          </a:bodyPr>
          <a:lstStyle/>
          <a:p>
            <a:pPr algn="ctr"/>
            <a:r>
              <a:rPr lang="cs-CZ" sz="2000" dirty="0" smtClean="0"/>
              <a:t>autor Zdeněk Tomis</a:t>
            </a:r>
            <a:endParaRPr lang="cs-CZ" sz="2000" dirty="0"/>
          </a:p>
        </p:txBody>
      </p:sp>
    </p:spTree>
    <p:extLst>
      <p:ext uri="{BB962C8B-B14F-4D97-AF65-F5344CB8AC3E}">
        <p14:creationId xmlns:p14="http://schemas.microsoft.com/office/powerpoint/2010/main" val="1779179161"/>
      </p:ext>
    </p:extLst>
  </p:cSld>
  <p:clrMapOvr>
    <a:masterClrMapping/>
  </p:clrMapOvr>
  <p:transition spd="slow" advTm="6000">
    <p:cover/>
  </p:transition>
  <p:timing>
    <p:tnLst>
      <p:par>
        <p:cTn id="1" dur="indefinite" restart="never" nodeType="tmRoot"/>
      </p:par>
    </p:tnLst>
  </p:timing>
</p:sld>
</file>

<file path=ppt/slides/slide3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sp>
        <p:nvSpPr>
          <p:cNvPr id="3" name="TextovéPole 2"/>
          <p:cNvSpPr txBox="1"/>
          <p:nvPr/>
        </p:nvSpPr>
        <p:spPr>
          <a:xfrm>
            <a:off x="5059799" y="6341258"/>
            <a:ext cx="3840000"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4" name="TextovéPole 3"/>
          <p:cNvSpPr txBox="1"/>
          <p:nvPr/>
        </p:nvSpPr>
        <p:spPr>
          <a:xfrm>
            <a:off x="251520" y="6341258"/>
            <a:ext cx="3840000" cy="400110"/>
          </a:xfrm>
          <a:prstGeom prst="rect">
            <a:avLst/>
          </a:prstGeom>
          <a:noFill/>
        </p:spPr>
        <p:txBody>
          <a:bodyPr wrap="square" rtlCol="0">
            <a:spAutoFit/>
          </a:bodyPr>
          <a:lstStyle/>
          <a:p>
            <a:pPr algn="ctr"/>
            <a:r>
              <a:rPr lang="cs-CZ" sz="2000" dirty="0" smtClean="0"/>
              <a:t>autor Jiří Vaněk </a:t>
            </a:r>
            <a:endParaRPr lang="cs-CZ" sz="2000" dirty="0"/>
          </a:p>
        </p:txBody>
      </p:sp>
      <p:sp>
        <p:nvSpPr>
          <p:cNvPr id="5" name="TextovéPole 4"/>
          <p:cNvSpPr txBox="1"/>
          <p:nvPr/>
        </p:nvSpPr>
        <p:spPr>
          <a:xfrm>
            <a:off x="0" y="4554"/>
            <a:ext cx="9144000" cy="400110"/>
          </a:xfrm>
          <a:prstGeom prst="rect">
            <a:avLst/>
          </a:prstGeom>
          <a:noFill/>
        </p:spPr>
        <p:txBody>
          <a:bodyPr wrap="square" rtlCol="0">
            <a:spAutoFit/>
          </a:bodyPr>
          <a:lstStyle/>
          <a:p>
            <a:pPr algn="ctr"/>
            <a:r>
              <a:rPr lang="cs-CZ" sz="2000" spc="300" dirty="0" smtClean="0"/>
              <a:t>Stroj – vektorová grafika</a:t>
            </a:r>
            <a:endParaRPr lang="cs-CZ" sz="2000" spc="300" dirty="0"/>
          </a:p>
        </p:txBody>
      </p:sp>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70422" cy="5760000"/>
          </a:xfrm>
          <a:prstGeom prst="rect">
            <a:avLst/>
          </a:prstGeom>
        </p:spPr>
      </p:pic>
    </p:spTree>
    <p:extLst>
      <p:ext uri="{BB962C8B-B14F-4D97-AF65-F5344CB8AC3E}">
        <p14:creationId xmlns:p14="http://schemas.microsoft.com/office/powerpoint/2010/main" val="432948199"/>
      </p:ext>
    </p:extLst>
  </p:cSld>
  <p:clrMapOvr>
    <a:masterClrMapping/>
  </p:clrMapOvr>
  <p:transition spd="slow" advTm="6000">
    <p:cover/>
  </p:transition>
  <p:timing>
    <p:tnLst>
      <p:par>
        <p:cTn id="1" dur="indefinite" restart="never" nodeType="tmRoot"/>
      </p:par>
    </p:tnLst>
  </p:timing>
</p:sld>
</file>

<file path=ppt/slides/slide324.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TextovéPole 1"/>
          <p:cNvSpPr txBox="1"/>
          <p:nvPr/>
        </p:nvSpPr>
        <p:spPr>
          <a:xfrm>
            <a:off x="0" y="4554"/>
            <a:ext cx="9144000" cy="400110"/>
          </a:xfrm>
          <a:prstGeom prst="rect">
            <a:avLst/>
          </a:prstGeom>
          <a:noFill/>
        </p:spPr>
        <p:txBody>
          <a:bodyPr wrap="square" rtlCol="0">
            <a:spAutoFit/>
          </a:bodyPr>
          <a:lstStyle/>
          <a:p>
            <a:pPr algn="ctr"/>
            <a:r>
              <a:rPr lang="cs-CZ" sz="2000" spc="300" dirty="0" smtClean="0">
                <a:solidFill>
                  <a:schemeClr val="bg1"/>
                </a:solidFill>
              </a:rPr>
              <a:t>Stroj – vektorová grafika</a:t>
            </a:r>
            <a:endParaRPr lang="cs-CZ" sz="2000" spc="300" dirty="0">
              <a:solidFill>
                <a:schemeClr val="bg1"/>
              </a:solidFill>
            </a:endParaRPr>
          </a:p>
        </p:txBody>
      </p:sp>
      <p:sp>
        <p:nvSpPr>
          <p:cNvPr id="3" name="TextovéPole 2"/>
          <p:cNvSpPr txBox="1"/>
          <p:nvPr/>
        </p:nvSpPr>
        <p:spPr>
          <a:xfrm>
            <a:off x="0" y="6341258"/>
            <a:ext cx="9144000" cy="400110"/>
          </a:xfrm>
          <a:prstGeom prst="rect">
            <a:avLst/>
          </a:prstGeom>
          <a:noFill/>
        </p:spPr>
        <p:txBody>
          <a:bodyPr wrap="square" rtlCol="0">
            <a:spAutoFit/>
          </a:bodyPr>
          <a:lstStyle/>
          <a:p>
            <a:pPr algn="ctr"/>
            <a:r>
              <a:rPr lang="cs-CZ" sz="2000" dirty="0" smtClean="0">
                <a:solidFill>
                  <a:schemeClr val="bg1"/>
                </a:solidFill>
              </a:rPr>
              <a:t>autor Vít </a:t>
            </a:r>
            <a:r>
              <a:rPr lang="cs-CZ" sz="2000" dirty="0" err="1" smtClean="0">
                <a:solidFill>
                  <a:schemeClr val="bg1"/>
                </a:solidFill>
              </a:rPr>
              <a:t>Peichl</a:t>
            </a:r>
            <a:endParaRPr lang="cs-CZ" sz="2000" dirty="0">
              <a:solidFill>
                <a:schemeClr val="bg1"/>
              </a:solidFill>
            </a:endParaRPr>
          </a:p>
        </p:txBody>
      </p:sp>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8874" y="549000"/>
            <a:ext cx="8146252" cy="5760000"/>
          </a:xfrm>
          <a:prstGeom prst="rect">
            <a:avLst/>
          </a:prstGeom>
        </p:spPr>
      </p:pic>
    </p:spTree>
    <p:extLst>
      <p:ext uri="{BB962C8B-B14F-4D97-AF65-F5344CB8AC3E}">
        <p14:creationId xmlns:p14="http://schemas.microsoft.com/office/powerpoint/2010/main" val="2291375979"/>
      </p:ext>
    </p:extLst>
  </p:cSld>
  <p:clrMapOvr>
    <a:masterClrMapping/>
  </p:clrMapOvr>
  <p:transition spd="slow" advTm="6000">
    <p:cover/>
  </p:transition>
  <p:timing>
    <p:tnLst>
      <p:par>
        <p:cTn id="1" dur="indefinite" restart="never" nodeType="tmRoot"/>
      </p:par>
    </p:tnLst>
  </p:timing>
</p:sld>
</file>

<file path=ppt/slides/slide3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828836"/>
            <a:ext cx="7344816" cy="1200329"/>
          </a:xfrm>
          <a:prstGeom prst="rect">
            <a:avLst/>
          </a:prstGeom>
          <a:noFill/>
        </p:spPr>
        <p:txBody>
          <a:bodyPr wrap="square" rtlCol="0">
            <a:spAutoFit/>
          </a:bodyPr>
          <a:lstStyle/>
          <a:p>
            <a:r>
              <a:rPr lang="cs-CZ" sz="3600" dirty="0" smtClean="0"/>
              <a:t>Pohráli jsme si s abecedou a zároveň trénovali stínování…</a:t>
            </a:r>
            <a:endParaRPr lang="cs-CZ" sz="3600" dirty="0"/>
          </a:p>
        </p:txBody>
      </p:sp>
    </p:spTree>
    <p:extLst>
      <p:ext uri="{BB962C8B-B14F-4D97-AF65-F5344CB8AC3E}">
        <p14:creationId xmlns:p14="http://schemas.microsoft.com/office/powerpoint/2010/main" val="2081696320"/>
      </p:ext>
    </p:extLst>
  </p:cSld>
  <p:clrMapOvr>
    <a:masterClrMapping/>
  </p:clrMapOvr>
  <p:transition spd="slow" advTm="6000">
    <p:randomBar dir="vert"/>
  </p:transition>
  <p:timing>
    <p:tnLst>
      <p:par>
        <p:cTn id="1" dur="indefinite" restart="never" nodeType="tmRoot"/>
      </p:par>
    </p:tnLst>
  </p:timing>
</p:sld>
</file>

<file path=ppt/slides/slide3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437" y="3600400"/>
            <a:ext cx="405540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7473" y="360040"/>
            <a:ext cx="4055126"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9778" y="360040"/>
            <a:ext cx="4055061"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37089" y="3600400"/>
            <a:ext cx="4055510" cy="2880000"/>
          </a:xfrm>
          <a:prstGeom prst="rect">
            <a:avLst/>
          </a:prstGeom>
        </p:spPr>
      </p:pic>
      <p:sp>
        <p:nvSpPr>
          <p:cNvPr id="6" name="TextovéPole 5"/>
          <p:cNvSpPr txBox="1"/>
          <p:nvPr/>
        </p:nvSpPr>
        <p:spPr>
          <a:xfrm>
            <a:off x="269778" y="3240360"/>
            <a:ext cx="4302222" cy="400110"/>
          </a:xfrm>
          <a:prstGeom prst="rect">
            <a:avLst/>
          </a:prstGeom>
          <a:noFill/>
        </p:spPr>
        <p:txBody>
          <a:bodyPr wrap="square" rtlCol="0">
            <a:spAutoFit/>
          </a:bodyPr>
          <a:lstStyle/>
          <a:p>
            <a:pPr algn="ctr"/>
            <a:r>
              <a:rPr lang="cs-CZ" sz="2000" dirty="0" smtClean="0"/>
              <a:t>autor Lenka Ježová</a:t>
            </a:r>
            <a:endParaRPr lang="cs-CZ" sz="2000" dirty="0"/>
          </a:p>
        </p:txBody>
      </p:sp>
      <p:sp>
        <p:nvSpPr>
          <p:cNvPr id="7" name="TextovéPole 6"/>
          <p:cNvSpPr txBox="1"/>
          <p:nvPr/>
        </p:nvSpPr>
        <p:spPr>
          <a:xfrm>
            <a:off x="4590646" y="3240360"/>
            <a:ext cx="4302222" cy="400110"/>
          </a:xfrm>
          <a:prstGeom prst="rect">
            <a:avLst/>
          </a:prstGeom>
          <a:noFill/>
        </p:spPr>
        <p:txBody>
          <a:bodyPr wrap="square" rtlCol="0">
            <a:spAutoFit/>
          </a:bodyPr>
          <a:lstStyle/>
          <a:p>
            <a:pPr algn="ctr"/>
            <a:r>
              <a:rPr lang="cs-CZ" sz="2000" dirty="0" smtClean="0"/>
              <a:t>autor Vojtěch Halada</a:t>
            </a:r>
            <a:endParaRPr lang="cs-CZ" sz="2000" dirty="0"/>
          </a:p>
        </p:txBody>
      </p:sp>
      <p:sp>
        <p:nvSpPr>
          <p:cNvPr id="8" name="TextovéPole 7"/>
          <p:cNvSpPr txBox="1"/>
          <p:nvPr/>
        </p:nvSpPr>
        <p:spPr>
          <a:xfrm>
            <a:off x="269778" y="6480400"/>
            <a:ext cx="4302222" cy="400110"/>
          </a:xfrm>
          <a:prstGeom prst="rect">
            <a:avLst/>
          </a:prstGeom>
          <a:noFill/>
        </p:spPr>
        <p:txBody>
          <a:bodyPr wrap="square" rtlCol="0">
            <a:spAutoFit/>
          </a:bodyPr>
          <a:lstStyle/>
          <a:p>
            <a:pPr algn="ctr"/>
            <a:r>
              <a:rPr lang="cs-CZ" sz="2000" dirty="0" smtClean="0"/>
              <a:t>autor Jan Holuša</a:t>
            </a:r>
            <a:endParaRPr lang="cs-CZ" sz="2000" dirty="0"/>
          </a:p>
        </p:txBody>
      </p:sp>
      <p:sp>
        <p:nvSpPr>
          <p:cNvPr id="9" name="TextovéPole 8"/>
          <p:cNvSpPr txBox="1"/>
          <p:nvPr/>
        </p:nvSpPr>
        <p:spPr>
          <a:xfrm>
            <a:off x="4590646" y="6480400"/>
            <a:ext cx="4302222" cy="400110"/>
          </a:xfrm>
          <a:prstGeom prst="rect">
            <a:avLst/>
          </a:prstGeom>
          <a:noFill/>
        </p:spPr>
        <p:txBody>
          <a:bodyPr wrap="square" rtlCol="0">
            <a:spAutoFit/>
          </a:bodyPr>
          <a:lstStyle/>
          <a:p>
            <a:pPr algn="ctr"/>
            <a:r>
              <a:rPr lang="cs-CZ" sz="2000" dirty="0" smtClean="0"/>
              <a:t>autor Jan Vaněk</a:t>
            </a:r>
            <a:endParaRPr lang="cs-CZ" sz="2000" dirty="0"/>
          </a:p>
        </p:txBody>
      </p:sp>
      <p:sp>
        <p:nvSpPr>
          <p:cNvPr id="10" name="TextovéPole 9"/>
          <p:cNvSpPr txBox="1"/>
          <p:nvPr/>
        </p:nvSpPr>
        <p:spPr>
          <a:xfrm>
            <a:off x="0" y="4554"/>
            <a:ext cx="9144000" cy="400110"/>
          </a:xfrm>
          <a:prstGeom prst="rect">
            <a:avLst/>
          </a:prstGeom>
          <a:noFill/>
        </p:spPr>
        <p:txBody>
          <a:bodyPr wrap="square" rtlCol="0">
            <a:spAutoFit/>
          </a:bodyPr>
          <a:lstStyle/>
          <a:p>
            <a:pPr algn="ctr"/>
            <a:r>
              <a:rPr lang="cs-CZ" sz="2000" dirty="0" smtClean="0"/>
              <a:t>Hrátky s abecedou – kresba tužkou</a:t>
            </a:r>
            <a:endParaRPr lang="cs-CZ" sz="2000" dirty="0"/>
          </a:p>
        </p:txBody>
      </p:sp>
    </p:spTree>
    <p:extLst>
      <p:ext uri="{BB962C8B-B14F-4D97-AF65-F5344CB8AC3E}">
        <p14:creationId xmlns:p14="http://schemas.microsoft.com/office/powerpoint/2010/main" val="4019680884"/>
      </p:ext>
    </p:extLst>
  </p:cSld>
  <p:clrMapOvr>
    <a:masterClrMapping/>
  </p:clrMapOvr>
  <p:transition spd="slow" advTm="8000">
    <p:cover/>
  </p:transition>
  <p:timing>
    <p:tnLst>
      <p:par>
        <p:cTn id="1" dur="indefinite" restart="never" nodeType="tmRoot"/>
      </p:par>
    </p:tnLst>
  </p:timing>
</p:sld>
</file>

<file path=ppt/slides/slide3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4044" y="549000"/>
            <a:ext cx="8155913"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t>Hrátky s abecedou – kresba tužkou</a:t>
            </a:r>
            <a:endParaRPr lang="cs-CZ" sz="2000" dirty="0"/>
          </a:p>
        </p:txBody>
      </p:sp>
    </p:spTree>
    <p:extLst>
      <p:ext uri="{BB962C8B-B14F-4D97-AF65-F5344CB8AC3E}">
        <p14:creationId xmlns:p14="http://schemas.microsoft.com/office/powerpoint/2010/main" val="579272912"/>
      </p:ext>
    </p:extLst>
  </p:cSld>
  <p:clrMapOvr>
    <a:masterClrMapping/>
  </p:clrMapOvr>
  <p:transition spd="slow" advTm="6000">
    <p:cover/>
  </p:transition>
  <p:timing>
    <p:tnLst>
      <p:par>
        <p:cTn id="1" dur="indefinite" restart="never" nodeType="tmRoot"/>
      </p:par>
    </p:tnLst>
  </p:timing>
</p:sld>
</file>

<file path=ppt/slides/slide3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443841"/>
            <a:ext cx="7344816" cy="3970318"/>
          </a:xfrm>
          <a:prstGeom prst="rect">
            <a:avLst/>
          </a:prstGeom>
          <a:noFill/>
        </p:spPr>
        <p:txBody>
          <a:bodyPr wrap="square" rtlCol="0">
            <a:spAutoFit/>
          </a:bodyPr>
          <a:lstStyle/>
          <a:p>
            <a:r>
              <a:rPr lang="cs-CZ" sz="3600" dirty="0" smtClean="0"/>
              <a:t>Pak jsme svedli boj se zátiším. Byl to boj v pravém smyslu slova, moc nás to nebavilo a byla to hrozná dřina.</a:t>
            </a:r>
          </a:p>
          <a:p>
            <a:r>
              <a:rPr lang="cs-CZ" sz="3600" dirty="0" smtClean="0"/>
              <a:t>Paní učitelka se nás snažila přesvědčit, že se tak naučíme stínovat, zobrazovat prostor a zachytit realitu, ale tím nás stejně vůbec nenadchla…</a:t>
            </a:r>
            <a:endParaRPr lang="cs-CZ" sz="3600" dirty="0"/>
          </a:p>
        </p:txBody>
      </p:sp>
    </p:spTree>
    <p:extLst>
      <p:ext uri="{BB962C8B-B14F-4D97-AF65-F5344CB8AC3E}">
        <p14:creationId xmlns:p14="http://schemas.microsoft.com/office/powerpoint/2010/main" val="420152140"/>
      </p:ext>
    </p:extLst>
  </p:cSld>
  <p:clrMapOvr>
    <a:masterClrMapping/>
  </p:clrMapOvr>
  <p:transition spd="slow" advTm="9000">
    <p:randomBar dir="vert"/>
  </p:transition>
  <p:timing>
    <p:tnLst>
      <p:par>
        <p:cTn id="1" dur="indefinite" restart="never" nodeType="tmRoot"/>
      </p:par>
    </p:tnLst>
  </p:timing>
</p:sld>
</file>

<file path=ppt/slides/slide3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43" y="549000"/>
            <a:ext cx="8111914"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t>Zátiší v černé a bílé - tempera</a:t>
            </a:r>
            <a:endParaRPr lang="cs-CZ" sz="2000" dirty="0"/>
          </a:p>
        </p:txBody>
      </p:sp>
    </p:spTree>
    <p:extLst>
      <p:ext uri="{BB962C8B-B14F-4D97-AF65-F5344CB8AC3E}">
        <p14:creationId xmlns:p14="http://schemas.microsoft.com/office/powerpoint/2010/main" val="4078828999"/>
      </p:ext>
    </p:extLst>
  </p:cSld>
  <p:clrMapOvr>
    <a:masterClrMapping/>
  </p:clrMapOvr>
  <p:transition spd="slow" advTm="6000">
    <p:cover/>
  </p:transition>
  <p:timing>
    <p:tnLst>
      <p:par>
        <p:cTn id="1" dur="indefinite" restart="never" nodeType="tmRoot"/>
      </p:par>
    </p:tnLst>
  </p:timing>
</p:sld>
</file>

<file path=ppt/slides/slide3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256" y="549000"/>
            <a:ext cx="8111489"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Barbora Ožanová</a:t>
            </a:r>
            <a:endParaRPr lang="cs-CZ" sz="2000" dirty="0"/>
          </a:p>
        </p:txBody>
      </p:sp>
      <p:sp>
        <p:nvSpPr>
          <p:cNvPr id="5" name="TextovéPole 4"/>
          <p:cNvSpPr txBox="1"/>
          <p:nvPr/>
        </p:nvSpPr>
        <p:spPr>
          <a:xfrm>
            <a:off x="0" y="139297"/>
            <a:ext cx="9144000" cy="400110"/>
          </a:xfrm>
          <a:prstGeom prst="rect">
            <a:avLst/>
          </a:prstGeom>
          <a:noFill/>
        </p:spPr>
        <p:txBody>
          <a:bodyPr wrap="square" rtlCol="0">
            <a:spAutoFit/>
          </a:bodyPr>
          <a:lstStyle/>
          <a:p>
            <a:pPr algn="ctr"/>
            <a:r>
              <a:rPr lang="cs-CZ" sz="2000" dirty="0" smtClean="0"/>
              <a:t>Zátiší v černé a bílé - tempera</a:t>
            </a:r>
            <a:endParaRPr lang="cs-CZ" sz="2000" dirty="0"/>
          </a:p>
        </p:txBody>
      </p:sp>
    </p:spTree>
    <p:extLst>
      <p:ext uri="{BB962C8B-B14F-4D97-AF65-F5344CB8AC3E}">
        <p14:creationId xmlns:p14="http://schemas.microsoft.com/office/powerpoint/2010/main" val="368736032"/>
      </p:ext>
    </p:extLst>
  </p:cSld>
  <p:clrMapOvr>
    <a:masterClrMapping/>
  </p:clrMapOvr>
  <p:transition spd="slow" advTm="6000">
    <p:cover/>
  </p:transition>
  <p:timing>
    <p:tnLst>
      <p:par>
        <p:cTn id="1" dur="indefinite" restart="never" nodeType="tmRoot"/>
      </p:par>
    </p:tnLst>
  </p:timing>
</p:sld>
</file>

<file path=ppt/slides/slide3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240016"/>
            <a:ext cx="430222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0258" y="240016"/>
            <a:ext cx="4302222"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3195" y="3413048"/>
            <a:ext cx="4302222" cy="2880000"/>
          </a:xfrm>
          <a:prstGeom prst="rect">
            <a:avLst/>
          </a:prstGeom>
        </p:spPr>
      </p:pic>
      <p:sp>
        <p:nvSpPr>
          <p:cNvPr id="6" name="TextovéPole 5"/>
          <p:cNvSpPr txBox="1"/>
          <p:nvPr/>
        </p:nvSpPr>
        <p:spPr>
          <a:xfrm>
            <a:off x="0" y="6309320"/>
            <a:ext cx="9144000" cy="400110"/>
          </a:xfrm>
          <a:prstGeom prst="rect">
            <a:avLst/>
          </a:prstGeom>
          <a:noFill/>
        </p:spPr>
        <p:txBody>
          <a:bodyPr wrap="square" rtlCol="0">
            <a:spAutoFit/>
          </a:bodyPr>
          <a:lstStyle/>
          <a:p>
            <a:pPr algn="ctr"/>
            <a:r>
              <a:rPr lang="cs-CZ" sz="2000" dirty="0" smtClean="0"/>
              <a:t>autor Pavel Kunc</a:t>
            </a:r>
            <a:endParaRPr lang="cs-CZ" sz="2000" dirty="0"/>
          </a:p>
        </p:txBody>
      </p:sp>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89772" y="3429320"/>
            <a:ext cx="4302708" cy="2880000"/>
          </a:xfrm>
          <a:prstGeom prst="rect">
            <a:avLst/>
          </a:prstGeom>
        </p:spPr>
      </p:pic>
    </p:spTree>
    <p:extLst>
      <p:ext uri="{BB962C8B-B14F-4D97-AF65-F5344CB8AC3E}">
        <p14:creationId xmlns:p14="http://schemas.microsoft.com/office/powerpoint/2010/main" val="62963736"/>
      </p:ext>
    </p:extLst>
  </p:cSld>
  <p:clrMapOvr>
    <a:masterClrMapping/>
  </p:clrMapOvr>
  <p:transition spd="slow" advTm="8000">
    <p:cover/>
  </p:transition>
  <p:timing>
    <p:tnLst>
      <p:par>
        <p:cTn id="1" dur="indefinite" restart="never" nodeType="tmRoot"/>
      </p:par>
    </p:tnLst>
  </p:timing>
</p:sld>
</file>

<file path=ppt/slides/slide3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8749" y="3545881"/>
            <a:ext cx="4073731"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9920" y="260648"/>
            <a:ext cx="407256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260648"/>
            <a:ext cx="4072672"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7678" y="3545881"/>
            <a:ext cx="4072713" cy="2880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7678" y="260648"/>
            <a:ext cx="4072672" cy="2880000"/>
          </a:xfrm>
          <a:prstGeom prst="rect">
            <a:avLst/>
          </a:prstGeom>
        </p:spPr>
      </p:pic>
      <p:sp>
        <p:nvSpPr>
          <p:cNvPr id="8" name="TextovéPole 7"/>
          <p:cNvSpPr txBox="1"/>
          <p:nvPr/>
        </p:nvSpPr>
        <p:spPr>
          <a:xfrm>
            <a:off x="269778" y="3173226"/>
            <a:ext cx="4302222"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sp>
        <p:nvSpPr>
          <p:cNvPr id="9" name="TextovéPole 8"/>
          <p:cNvSpPr txBox="1"/>
          <p:nvPr/>
        </p:nvSpPr>
        <p:spPr>
          <a:xfrm>
            <a:off x="4590646" y="3173226"/>
            <a:ext cx="4302222"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10" name="TextovéPole 9"/>
          <p:cNvSpPr txBox="1"/>
          <p:nvPr/>
        </p:nvSpPr>
        <p:spPr>
          <a:xfrm>
            <a:off x="269778" y="6413266"/>
            <a:ext cx="4302222" cy="400110"/>
          </a:xfrm>
          <a:prstGeom prst="rect">
            <a:avLst/>
          </a:prstGeom>
          <a:noFill/>
        </p:spPr>
        <p:txBody>
          <a:bodyPr wrap="square" rtlCol="0">
            <a:spAutoFit/>
          </a:bodyPr>
          <a:lstStyle/>
          <a:p>
            <a:pPr algn="ctr"/>
            <a:r>
              <a:rPr lang="cs-CZ" sz="2000" dirty="0" smtClean="0"/>
              <a:t>autor Kateřina Kobylková</a:t>
            </a:r>
            <a:endParaRPr lang="cs-CZ" sz="2000" dirty="0"/>
          </a:p>
        </p:txBody>
      </p:sp>
      <p:sp>
        <p:nvSpPr>
          <p:cNvPr id="11" name="TextovéPole 10"/>
          <p:cNvSpPr txBox="1"/>
          <p:nvPr/>
        </p:nvSpPr>
        <p:spPr>
          <a:xfrm>
            <a:off x="4590646" y="6413266"/>
            <a:ext cx="4302222" cy="400110"/>
          </a:xfrm>
          <a:prstGeom prst="rect">
            <a:avLst/>
          </a:prstGeom>
          <a:noFill/>
        </p:spPr>
        <p:txBody>
          <a:bodyPr wrap="square" rtlCol="0">
            <a:spAutoFit/>
          </a:bodyPr>
          <a:lstStyle/>
          <a:p>
            <a:pPr algn="ctr"/>
            <a:r>
              <a:rPr lang="cs-CZ" sz="2000" dirty="0" smtClean="0"/>
              <a:t>autor Ferdinand Buchta</a:t>
            </a:r>
            <a:endParaRPr lang="cs-CZ" sz="2000" dirty="0"/>
          </a:p>
        </p:txBody>
      </p:sp>
    </p:spTree>
    <p:extLst>
      <p:ext uri="{BB962C8B-B14F-4D97-AF65-F5344CB8AC3E}">
        <p14:creationId xmlns:p14="http://schemas.microsoft.com/office/powerpoint/2010/main" val="550137418"/>
      </p:ext>
    </p:extLst>
  </p:cSld>
  <p:clrMapOvr>
    <a:masterClrMapping/>
  </p:clrMapOvr>
  <p:transition spd="slow" advTm="8000">
    <p:cover/>
  </p:transition>
  <p:timing>
    <p:tnLst>
      <p:par>
        <p:cTn id="1" dur="indefinite" restart="never" nodeType="tmRoot"/>
      </p:par>
    </p:tnLst>
  </p:timing>
</p:sld>
</file>

<file path=ppt/slides/slide3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166843"/>
            <a:ext cx="7344816" cy="4524315"/>
          </a:xfrm>
          <a:prstGeom prst="rect">
            <a:avLst/>
          </a:prstGeom>
          <a:noFill/>
        </p:spPr>
        <p:txBody>
          <a:bodyPr wrap="square" rtlCol="0">
            <a:spAutoFit/>
          </a:bodyPr>
          <a:lstStyle/>
          <a:p>
            <a:r>
              <a:rPr lang="cs-CZ" sz="3600" dirty="0" smtClean="0"/>
              <a:t>Paní učitelka po nás chtěla, abychom namalovali svého anděla strážného. Fantastickou bytost, která by nám pomohla v každé situaci a na kterou bychom se mohli ve všem spolehnout. Někteří strážci budí skutečný respekt, paní učitelku dost vyděsili, prý by </a:t>
            </a:r>
          </a:p>
          <a:p>
            <a:r>
              <a:rPr lang="cs-CZ" sz="3600" dirty="0" smtClean="0"/>
              <a:t>z nich měla infarkt, kdyby je potkala…</a:t>
            </a:r>
            <a:endParaRPr lang="cs-CZ" sz="3600" dirty="0"/>
          </a:p>
        </p:txBody>
      </p:sp>
    </p:spTree>
    <p:extLst>
      <p:ext uri="{BB962C8B-B14F-4D97-AF65-F5344CB8AC3E}">
        <p14:creationId xmlns:p14="http://schemas.microsoft.com/office/powerpoint/2010/main" val="273694976"/>
      </p:ext>
    </p:extLst>
  </p:cSld>
  <p:clrMapOvr>
    <a:masterClrMapping/>
  </p:clrMapOvr>
  <p:transition spd="slow" advTm="12000">
    <p:randomBar dir="vert"/>
  </p:transition>
  <p:timing>
    <p:tnLst>
      <p:par>
        <p:cTn id="1" dur="indefinite" restart="never" nodeType="tmRoot"/>
      </p:par>
    </p:tnLst>
  </p:timing>
</p:sld>
</file>

<file path=ppt/slides/slide3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8964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90122" cy="5760000"/>
          </a:xfrm>
          <a:prstGeom prst="rect">
            <a:avLst/>
          </a:prstGeom>
        </p:spPr>
      </p:pic>
      <p:sp>
        <p:nvSpPr>
          <p:cNvPr id="4" name="TextovéPole 3"/>
          <p:cNvSpPr txBox="1"/>
          <p:nvPr/>
        </p:nvSpPr>
        <p:spPr>
          <a:xfrm>
            <a:off x="269778" y="6381008"/>
            <a:ext cx="4302222" cy="400110"/>
          </a:xfrm>
          <a:prstGeom prst="rect">
            <a:avLst/>
          </a:prstGeom>
          <a:noFill/>
        </p:spPr>
        <p:txBody>
          <a:bodyPr wrap="square" rtlCol="0">
            <a:spAutoFit/>
          </a:bodyPr>
          <a:lstStyle/>
          <a:p>
            <a:pPr algn="ctr"/>
            <a:r>
              <a:rPr lang="cs-CZ" sz="2000" dirty="0" smtClean="0"/>
              <a:t>autor Pavel Kunc</a:t>
            </a:r>
            <a:endParaRPr lang="cs-CZ" sz="2000" dirty="0"/>
          </a:p>
        </p:txBody>
      </p:sp>
      <p:sp>
        <p:nvSpPr>
          <p:cNvPr id="5" name="TextovéPole 4"/>
          <p:cNvSpPr txBox="1"/>
          <p:nvPr/>
        </p:nvSpPr>
        <p:spPr>
          <a:xfrm>
            <a:off x="4590646" y="6381008"/>
            <a:ext cx="4302222" cy="400110"/>
          </a:xfrm>
          <a:prstGeom prst="rect">
            <a:avLst/>
          </a:prstGeom>
          <a:noFill/>
        </p:spPr>
        <p:txBody>
          <a:bodyPr wrap="square" rtlCol="0">
            <a:spAutoFit/>
          </a:bodyPr>
          <a:lstStyle/>
          <a:p>
            <a:pPr algn="ctr"/>
            <a:r>
              <a:rPr lang="cs-CZ" sz="2000" dirty="0" smtClean="0"/>
              <a:t>autor Ferdinand Buchta</a:t>
            </a:r>
            <a:endParaRPr lang="cs-CZ" sz="2000" dirty="0"/>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t>Můj anděl strážný – kresba tuší</a:t>
            </a:r>
            <a:endParaRPr lang="cs-CZ" sz="2000" dirty="0"/>
          </a:p>
        </p:txBody>
      </p:sp>
    </p:spTree>
    <p:extLst>
      <p:ext uri="{BB962C8B-B14F-4D97-AF65-F5344CB8AC3E}">
        <p14:creationId xmlns:p14="http://schemas.microsoft.com/office/powerpoint/2010/main" val="2151040346"/>
      </p:ext>
    </p:extLst>
  </p:cSld>
  <p:clrMapOvr>
    <a:masterClrMapping/>
  </p:clrMapOvr>
  <p:transition spd="slow" advTm="6000">
    <p:cover/>
  </p:transition>
  <p:timing>
    <p:tnLst>
      <p:par>
        <p:cTn id="1" dur="indefinite" restart="never" nodeType="tmRoot"/>
      </p:par>
    </p:tnLst>
  </p:timing>
</p:sld>
</file>

<file path=ppt/slides/slide3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90208"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90657" cy="5760000"/>
          </a:xfrm>
          <a:prstGeom prst="rect">
            <a:avLst/>
          </a:prstGeom>
        </p:spPr>
      </p:pic>
      <p:sp>
        <p:nvSpPr>
          <p:cNvPr id="4" name="TextovéPole 3"/>
          <p:cNvSpPr txBox="1"/>
          <p:nvPr/>
        </p:nvSpPr>
        <p:spPr>
          <a:xfrm>
            <a:off x="269778" y="6381008"/>
            <a:ext cx="4302222"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5" name="TextovéPole 4"/>
          <p:cNvSpPr txBox="1"/>
          <p:nvPr/>
        </p:nvSpPr>
        <p:spPr>
          <a:xfrm>
            <a:off x="4590646" y="6381008"/>
            <a:ext cx="4302222" cy="400110"/>
          </a:xfrm>
          <a:prstGeom prst="rect">
            <a:avLst/>
          </a:prstGeom>
          <a:noFill/>
        </p:spPr>
        <p:txBody>
          <a:bodyPr wrap="square" rtlCol="0">
            <a:spAutoFit/>
          </a:bodyPr>
          <a:lstStyle/>
          <a:p>
            <a:pPr algn="ctr"/>
            <a:r>
              <a:rPr lang="cs-CZ" sz="2000" dirty="0" smtClean="0"/>
              <a:t>autor Michal Pleva</a:t>
            </a:r>
            <a:endParaRPr lang="cs-CZ" sz="2000" dirty="0"/>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t>Můj anděl strážný - akvarel</a:t>
            </a:r>
            <a:endParaRPr lang="cs-CZ" sz="2000" dirty="0"/>
          </a:p>
        </p:txBody>
      </p:sp>
    </p:spTree>
    <p:extLst>
      <p:ext uri="{BB962C8B-B14F-4D97-AF65-F5344CB8AC3E}">
        <p14:creationId xmlns:p14="http://schemas.microsoft.com/office/powerpoint/2010/main" val="2592775004"/>
      </p:ext>
    </p:extLst>
  </p:cSld>
  <p:clrMapOvr>
    <a:masterClrMapping/>
  </p:clrMapOvr>
  <p:transition spd="slow" advTm="6000">
    <p:cover/>
  </p:transition>
  <p:timing>
    <p:tnLst>
      <p:par>
        <p:cTn id="1" dur="indefinite" restart="never" nodeType="tmRoot"/>
      </p:par>
    </p:tnLst>
  </p:timing>
</p:sld>
</file>

<file path=ppt/slides/slide3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89891"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89807" cy="5760000"/>
          </a:xfrm>
          <a:prstGeom prst="rect">
            <a:avLst/>
          </a:prstGeom>
        </p:spPr>
      </p:pic>
      <p:sp>
        <p:nvSpPr>
          <p:cNvPr id="4" name="TextovéPole 3"/>
          <p:cNvSpPr txBox="1"/>
          <p:nvPr/>
        </p:nvSpPr>
        <p:spPr>
          <a:xfrm>
            <a:off x="269778" y="6381008"/>
            <a:ext cx="4302222" cy="400110"/>
          </a:xfrm>
          <a:prstGeom prst="rect">
            <a:avLst/>
          </a:prstGeom>
          <a:noFill/>
        </p:spPr>
        <p:txBody>
          <a:bodyPr wrap="square" rtlCol="0">
            <a:spAutoFit/>
          </a:bodyPr>
          <a:lstStyle/>
          <a:p>
            <a:pPr algn="ctr"/>
            <a:r>
              <a:rPr lang="cs-CZ" sz="2000" dirty="0" smtClean="0"/>
              <a:t>autor Pavel Ožana</a:t>
            </a:r>
            <a:endParaRPr lang="cs-CZ" sz="2000" dirty="0"/>
          </a:p>
        </p:txBody>
      </p:sp>
      <p:sp>
        <p:nvSpPr>
          <p:cNvPr id="5" name="TextovéPole 4"/>
          <p:cNvSpPr txBox="1"/>
          <p:nvPr/>
        </p:nvSpPr>
        <p:spPr>
          <a:xfrm>
            <a:off x="4590646" y="6381008"/>
            <a:ext cx="4302222" cy="400110"/>
          </a:xfrm>
          <a:prstGeom prst="rect">
            <a:avLst/>
          </a:prstGeom>
          <a:noFill/>
        </p:spPr>
        <p:txBody>
          <a:bodyPr wrap="square" rtlCol="0">
            <a:spAutoFit/>
          </a:bodyPr>
          <a:lstStyle/>
          <a:p>
            <a:pPr algn="ctr"/>
            <a:r>
              <a:rPr lang="cs-CZ" sz="2000" dirty="0" smtClean="0"/>
              <a:t>autor Stella Drgová</a:t>
            </a:r>
            <a:endParaRPr lang="cs-CZ" sz="2000" dirty="0"/>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t>Můj anděl strážný - akvarel</a:t>
            </a:r>
            <a:endParaRPr lang="cs-CZ" sz="2000" dirty="0"/>
          </a:p>
        </p:txBody>
      </p:sp>
    </p:spTree>
    <p:extLst>
      <p:ext uri="{BB962C8B-B14F-4D97-AF65-F5344CB8AC3E}">
        <p14:creationId xmlns:p14="http://schemas.microsoft.com/office/powerpoint/2010/main" val="806218537"/>
      </p:ext>
    </p:extLst>
  </p:cSld>
  <p:clrMapOvr>
    <a:masterClrMapping/>
  </p:clrMapOvr>
  <p:transition spd="slow" advTm="6000">
    <p:cover/>
  </p:transition>
  <p:timing>
    <p:tnLst>
      <p:par>
        <p:cTn id="1" dur="indefinite" restart="never" nodeType="tmRoot"/>
      </p:par>
    </p:tnLst>
  </p:timing>
</p:sld>
</file>

<file path=ppt/slides/slide3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90345"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90407" cy="5760000"/>
          </a:xfrm>
          <a:prstGeom prst="rect">
            <a:avLst/>
          </a:prstGeom>
        </p:spPr>
      </p:pic>
      <p:sp>
        <p:nvSpPr>
          <p:cNvPr id="4" name="TextovéPole 3"/>
          <p:cNvSpPr txBox="1"/>
          <p:nvPr/>
        </p:nvSpPr>
        <p:spPr>
          <a:xfrm>
            <a:off x="269778" y="6381008"/>
            <a:ext cx="4302222"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5" name="TextovéPole 4"/>
          <p:cNvSpPr txBox="1"/>
          <p:nvPr/>
        </p:nvSpPr>
        <p:spPr>
          <a:xfrm>
            <a:off x="4590646" y="6381008"/>
            <a:ext cx="4302222" cy="400110"/>
          </a:xfrm>
          <a:prstGeom prst="rect">
            <a:avLst/>
          </a:prstGeom>
          <a:noFill/>
        </p:spPr>
        <p:txBody>
          <a:bodyPr wrap="square" rtlCol="0">
            <a:spAutoFit/>
          </a:bodyPr>
          <a:lstStyle/>
          <a:p>
            <a:pPr algn="ctr"/>
            <a:r>
              <a:rPr lang="cs-CZ" sz="2000" dirty="0" smtClean="0"/>
              <a:t>autor Christine Skopková</a:t>
            </a:r>
            <a:endParaRPr lang="cs-CZ" sz="2000" dirty="0"/>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t>Můj anděl strážný - akvarel</a:t>
            </a:r>
            <a:endParaRPr lang="cs-CZ" sz="2000" dirty="0"/>
          </a:p>
        </p:txBody>
      </p:sp>
    </p:spTree>
    <p:extLst>
      <p:ext uri="{BB962C8B-B14F-4D97-AF65-F5344CB8AC3E}">
        <p14:creationId xmlns:p14="http://schemas.microsoft.com/office/powerpoint/2010/main" val="2848380663"/>
      </p:ext>
    </p:extLst>
  </p:cSld>
  <p:clrMapOvr>
    <a:masterClrMapping/>
  </p:clrMapOvr>
  <p:transition spd="slow" advTm="6000">
    <p:cover/>
  </p:transition>
  <p:timing>
    <p:tnLst>
      <p:par>
        <p:cTn id="1" dur="indefinite" restart="never" nodeType="tmRoot"/>
      </p:par>
    </p:tnLst>
  </p:timing>
</p:sld>
</file>

<file path=ppt/slides/slide3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90395"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90040" cy="5760000"/>
          </a:xfrm>
          <a:prstGeom prst="rect">
            <a:avLst/>
          </a:prstGeom>
        </p:spPr>
      </p:pic>
      <p:sp>
        <p:nvSpPr>
          <p:cNvPr id="4" name="TextovéPole 3"/>
          <p:cNvSpPr txBox="1"/>
          <p:nvPr/>
        </p:nvSpPr>
        <p:spPr>
          <a:xfrm>
            <a:off x="269778" y="6457890"/>
            <a:ext cx="4302222" cy="400110"/>
          </a:xfrm>
          <a:prstGeom prst="rect">
            <a:avLst/>
          </a:prstGeom>
          <a:noFill/>
        </p:spPr>
        <p:txBody>
          <a:bodyPr wrap="square" rtlCol="0">
            <a:spAutoFit/>
          </a:bodyPr>
          <a:lstStyle/>
          <a:p>
            <a:pPr algn="ctr"/>
            <a:r>
              <a:rPr lang="cs-CZ" sz="2000" dirty="0" smtClean="0"/>
              <a:t>autor Veronika Nováková</a:t>
            </a:r>
            <a:endParaRPr lang="cs-CZ" sz="2000" dirty="0"/>
          </a:p>
        </p:txBody>
      </p:sp>
      <p:sp>
        <p:nvSpPr>
          <p:cNvPr id="5" name="TextovéPole 4"/>
          <p:cNvSpPr txBox="1"/>
          <p:nvPr/>
        </p:nvSpPr>
        <p:spPr>
          <a:xfrm>
            <a:off x="4590646" y="6381008"/>
            <a:ext cx="4302222" cy="400110"/>
          </a:xfrm>
          <a:prstGeom prst="rect">
            <a:avLst/>
          </a:prstGeom>
          <a:noFill/>
        </p:spPr>
        <p:txBody>
          <a:bodyPr wrap="square" rtlCol="0">
            <a:spAutoFit/>
          </a:bodyPr>
          <a:lstStyle/>
          <a:p>
            <a:pPr algn="ctr"/>
            <a:r>
              <a:rPr lang="cs-CZ" sz="2000" dirty="0" smtClean="0"/>
              <a:t>autor Jiří Vaněk</a:t>
            </a:r>
            <a:endParaRPr lang="cs-CZ" sz="2000" dirty="0"/>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t>Můj anděl strážný - akvarel</a:t>
            </a:r>
            <a:endParaRPr lang="cs-CZ" sz="2000" dirty="0"/>
          </a:p>
        </p:txBody>
      </p:sp>
    </p:spTree>
    <p:extLst>
      <p:ext uri="{BB962C8B-B14F-4D97-AF65-F5344CB8AC3E}">
        <p14:creationId xmlns:p14="http://schemas.microsoft.com/office/powerpoint/2010/main" val="4021688051"/>
      </p:ext>
    </p:extLst>
  </p:cSld>
  <p:clrMapOvr>
    <a:masterClrMapping/>
  </p:clrMapOvr>
  <p:transition spd="slow" advTm="6000">
    <p:cover/>
  </p:transition>
  <p:timing>
    <p:tnLst>
      <p:par>
        <p:cTn id="1" dur="indefinite" restart="never" nodeType="tmRoot"/>
      </p:par>
    </p:tnLst>
  </p:timing>
</p:sld>
</file>

<file path=ppt/slides/slide3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ovéPole 4"/>
          <p:cNvSpPr txBox="1"/>
          <p:nvPr/>
        </p:nvSpPr>
        <p:spPr>
          <a:xfrm>
            <a:off x="0" y="6381008"/>
            <a:ext cx="9144000" cy="400110"/>
          </a:xfrm>
          <a:prstGeom prst="rect">
            <a:avLst/>
          </a:prstGeom>
          <a:noFill/>
        </p:spPr>
        <p:txBody>
          <a:bodyPr wrap="square" rtlCol="0">
            <a:spAutoFit/>
          </a:bodyPr>
          <a:lstStyle/>
          <a:p>
            <a:pPr algn="ctr"/>
            <a:r>
              <a:rPr lang="cs-CZ" sz="2000" dirty="0" smtClean="0"/>
              <a:t>autor Barbora Ožanová</a:t>
            </a:r>
            <a:endParaRPr lang="cs-CZ" sz="2000" dirty="0"/>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t>Můj anděl strážný - akvarel</a:t>
            </a:r>
            <a:endParaRPr lang="cs-CZ" sz="2000" dirty="0"/>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9059" y="549000"/>
            <a:ext cx="4065882" cy="5760000"/>
          </a:xfrm>
          <a:prstGeom prst="rect">
            <a:avLst/>
          </a:prstGeom>
        </p:spPr>
      </p:pic>
    </p:spTree>
    <p:extLst>
      <p:ext uri="{BB962C8B-B14F-4D97-AF65-F5344CB8AC3E}">
        <p14:creationId xmlns:p14="http://schemas.microsoft.com/office/powerpoint/2010/main" val="29331584"/>
      </p:ext>
    </p:extLst>
  </p:cSld>
  <p:clrMapOvr>
    <a:masterClrMapping/>
  </p:clrMapOvr>
  <p:transition spd="slow" advTm="6000">
    <p:cover/>
  </p:transition>
  <p:timing>
    <p:tnLst>
      <p:par>
        <p:cTn id="1" dur="indefinite" restart="never" nodeType="tmRoot"/>
      </p:par>
    </p:tnLst>
  </p:timing>
</p:sld>
</file>

<file path=ppt/slides/slide3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720840"/>
            <a:ext cx="7344816" cy="3416320"/>
          </a:xfrm>
          <a:prstGeom prst="rect">
            <a:avLst/>
          </a:prstGeom>
          <a:noFill/>
        </p:spPr>
        <p:txBody>
          <a:bodyPr wrap="square" rtlCol="0">
            <a:spAutoFit/>
          </a:bodyPr>
          <a:lstStyle/>
          <a:p>
            <a:r>
              <a:rPr lang="cs-CZ" sz="3600" dirty="0" smtClean="0"/>
              <a:t>Povídali jsme si o krétském umění </a:t>
            </a:r>
          </a:p>
          <a:p>
            <a:r>
              <a:rPr lang="cs-CZ" sz="3600" dirty="0" smtClean="0"/>
              <a:t>a prohlíželi si zbytky původních nástěnných maleb. Zaujalo nás téma podmořského světa a tanec s býky, hnedka jsme vše namalovali  podle svých představ…</a:t>
            </a:r>
            <a:endParaRPr lang="cs-CZ" sz="3600" dirty="0"/>
          </a:p>
        </p:txBody>
      </p:sp>
    </p:spTree>
    <p:extLst>
      <p:ext uri="{BB962C8B-B14F-4D97-AF65-F5344CB8AC3E}">
        <p14:creationId xmlns:p14="http://schemas.microsoft.com/office/powerpoint/2010/main" val="3942577804"/>
      </p:ext>
    </p:extLst>
  </p:cSld>
  <p:clrMapOvr>
    <a:masterClrMapping/>
  </p:clrMapOvr>
  <p:transition spd="slow" advTm="8000">
    <p:randomBar dir="vert"/>
  </p:transition>
  <p:timing>
    <p:tnLst>
      <p:par>
        <p:cTn id="1" dur="indefinite" restart="never" nodeType="tmRoot"/>
      </p:par>
    </p:tnLst>
  </p:timing>
</p:sld>
</file>

<file path=ppt/slides/slide34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463" y="549000"/>
            <a:ext cx="8111074"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solidFill>
                  <a:schemeClr val="bg1"/>
                </a:solidFill>
              </a:rPr>
              <a:t>autor Iva Zettlitzová</a:t>
            </a:r>
            <a:endParaRPr lang="cs-CZ" sz="2000" dirty="0">
              <a:solidFill>
                <a:schemeClr val="bg1"/>
              </a:solidFill>
            </a:endParaRPr>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Tauromachie - tempera</a:t>
            </a:r>
            <a:endParaRPr lang="cs-CZ" sz="2000" dirty="0">
              <a:solidFill>
                <a:schemeClr val="bg1"/>
              </a:solidFill>
            </a:endParaRPr>
          </a:p>
        </p:txBody>
      </p:sp>
    </p:spTree>
    <p:extLst>
      <p:ext uri="{BB962C8B-B14F-4D97-AF65-F5344CB8AC3E}">
        <p14:creationId xmlns:p14="http://schemas.microsoft.com/office/powerpoint/2010/main" val="846225257"/>
      </p:ext>
    </p:extLst>
  </p:cSld>
  <p:clrMapOvr>
    <a:masterClrMapping/>
  </p:clrMapOvr>
  <p:transition spd="slow" advTm="6000">
    <p:cover/>
  </p:transition>
  <p:timing>
    <p:tnLst>
      <p:par>
        <p:cTn id="1" dur="indefinite" restart="never" nodeType="tmRoot"/>
      </p:par>
    </p:tnLst>
  </p:timing>
</p:sld>
</file>

<file path=ppt/slides/slide34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291" y="549000"/>
            <a:ext cx="8111419" cy="5760000"/>
          </a:xfrm>
          <a:prstGeom prst="rect">
            <a:avLst/>
          </a:prstGeom>
        </p:spPr>
      </p:pic>
      <p:sp>
        <p:nvSpPr>
          <p:cNvPr id="4" name="TextovéPole 3"/>
          <p:cNvSpPr txBox="1"/>
          <p:nvPr/>
        </p:nvSpPr>
        <p:spPr>
          <a:xfrm>
            <a:off x="0" y="6309320"/>
            <a:ext cx="9144000" cy="400110"/>
          </a:xfrm>
          <a:prstGeom prst="rect">
            <a:avLst/>
          </a:prstGeom>
          <a:noFill/>
        </p:spPr>
        <p:txBody>
          <a:bodyPr wrap="square" rtlCol="0">
            <a:spAutoFit/>
          </a:bodyPr>
          <a:lstStyle/>
          <a:p>
            <a:pPr algn="ctr"/>
            <a:r>
              <a:rPr lang="cs-CZ" sz="2000" dirty="0" smtClean="0">
                <a:solidFill>
                  <a:schemeClr val="bg1"/>
                </a:solidFill>
              </a:rPr>
              <a:t>autor Christine Skopková</a:t>
            </a:r>
            <a:endParaRPr lang="cs-CZ" sz="2000" dirty="0">
              <a:solidFill>
                <a:schemeClr val="bg1"/>
              </a:solidFill>
            </a:endParaRPr>
          </a:p>
        </p:txBody>
      </p:sp>
      <p:sp>
        <p:nvSpPr>
          <p:cNvPr id="6" name="TextovéPole 5"/>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Malba temperou na krétské motivy</a:t>
            </a:r>
            <a:endParaRPr lang="cs-CZ" sz="2000" dirty="0">
              <a:solidFill>
                <a:schemeClr val="bg1"/>
              </a:solidFill>
            </a:endParaRPr>
          </a:p>
        </p:txBody>
      </p:sp>
    </p:spTree>
    <p:extLst>
      <p:ext uri="{BB962C8B-B14F-4D97-AF65-F5344CB8AC3E}">
        <p14:creationId xmlns:p14="http://schemas.microsoft.com/office/powerpoint/2010/main" val="4227426410"/>
      </p:ext>
    </p:extLst>
  </p:cSld>
  <p:clrMapOvr>
    <a:masterClrMapping/>
  </p:clrMapOvr>
  <p:transition spd="slow" advTm="6000">
    <p:cover/>
  </p:transition>
  <p:timing>
    <p:tnLst>
      <p:par>
        <p:cTn id="1" dur="indefinite" restart="never" nodeType="tmRoot"/>
      </p:par>
    </p:tnLst>
  </p:timing>
</p:sld>
</file>

<file path=ppt/slides/slide3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031" y="549000"/>
            <a:ext cx="8111938" cy="5760000"/>
          </a:xfrm>
          <a:prstGeom prst="rect">
            <a:avLst/>
          </a:prstGeom>
        </p:spPr>
      </p:pic>
      <p:sp>
        <p:nvSpPr>
          <p:cNvPr id="4" name="TextovéPole 3"/>
          <p:cNvSpPr txBox="1"/>
          <p:nvPr/>
        </p:nvSpPr>
        <p:spPr>
          <a:xfrm>
            <a:off x="0" y="6309320"/>
            <a:ext cx="9144000" cy="400110"/>
          </a:xfrm>
          <a:prstGeom prst="rect">
            <a:avLst/>
          </a:prstGeom>
          <a:noFill/>
        </p:spPr>
        <p:txBody>
          <a:bodyPr wrap="square" rtlCol="0">
            <a:spAutoFit/>
          </a:bodyPr>
          <a:lstStyle/>
          <a:p>
            <a:pPr algn="ctr"/>
            <a:r>
              <a:rPr lang="cs-CZ" sz="2000" dirty="0" smtClean="0">
                <a:solidFill>
                  <a:schemeClr val="bg1"/>
                </a:solidFill>
              </a:rPr>
              <a:t>autor Kryštof Sladký</a:t>
            </a:r>
            <a:endParaRPr lang="cs-CZ" sz="2000" dirty="0">
              <a:solidFill>
                <a:schemeClr val="bg1"/>
              </a:solidFill>
            </a:endParaRPr>
          </a:p>
        </p:txBody>
      </p:sp>
      <p:sp>
        <p:nvSpPr>
          <p:cNvPr id="5" name="TextovéPole 4"/>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Kresba tuší na krétské motivy</a:t>
            </a:r>
            <a:endParaRPr lang="cs-CZ" sz="2000" dirty="0">
              <a:solidFill>
                <a:schemeClr val="bg1"/>
              </a:solidFill>
            </a:endParaRPr>
          </a:p>
        </p:txBody>
      </p:sp>
    </p:spTree>
    <p:extLst>
      <p:ext uri="{BB962C8B-B14F-4D97-AF65-F5344CB8AC3E}">
        <p14:creationId xmlns:p14="http://schemas.microsoft.com/office/powerpoint/2010/main" val="3041109441"/>
      </p:ext>
    </p:extLst>
  </p:cSld>
  <p:clrMapOvr>
    <a:masterClrMapping/>
  </p:clrMapOvr>
  <p:transition spd="slow" advTm="6000">
    <p:cover/>
  </p:transition>
  <p:timing>
    <p:tnLst>
      <p:par>
        <p:cTn id="1" dur="indefinite" restart="never" nodeType="tmRoot"/>
      </p:par>
    </p:tnLst>
  </p:timing>
</p:sld>
</file>

<file path=ppt/slides/slide3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692" y="549000"/>
            <a:ext cx="8110616"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solidFill>
                  <a:schemeClr val="bg1"/>
                </a:solidFill>
              </a:rPr>
              <a:t>autor Pavel Kunc</a:t>
            </a:r>
            <a:endParaRPr lang="cs-CZ" sz="2000" dirty="0">
              <a:solidFill>
                <a:schemeClr val="bg1"/>
              </a:solidFill>
            </a:endParaRPr>
          </a:p>
        </p:txBody>
      </p:sp>
      <p:sp>
        <p:nvSpPr>
          <p:cNvPr id="5" name="TextovéPole 4"/>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Kresba tuší na krétské motivy</a:t>
            </a:r>
            <a:endParaRPr lang="cs-CZ" sz="2000" dirty="0">
              <a:solidFill>
                <a:schemeClr val="bg1"/>
              </a:solidFill>
            </a:endParaRPr>
          </a:p>
        </p:txBody>
      </p:sp>
    </p:spTree>
    <p:extLst>
      <p:ext uri="{BB962C8B-B14F-4D97-AF65-F5344CB8AC3E}">
        <p14:creationId xmlns:p14="http://schemas.microsoft.com/office/powerpoint/2010/main" val="2023831600"/>
      </p:ext>
    </p:extLst>
  </p:cSld>
  <p:clrMapOvr>
    <a:masterClrMapping/>
  </p:clrMapOvr>
  <p:transition spd="slow" advTm="6000">
    <p:cover/>
  </p:transition>
  <p:timing>
    <p:tnLst>
      <p:par>
        <p:cTn id="1" dur="indefinite" restart="never" nodeType="tmRoot"/>
      </p:par>
    </p:tnLst>
  </p:timing>
</p:sld>
</file>

<file path=ppt/slides/slide3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6693" y="549000"/>
            <a:ext cx="4090615"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solidFill>
                  <a:schemeClr val="bg1"/>
                </a:solidFill>
              </a:rPr>
              <a:t>autor Ferdinand Buchta</a:t>
            </a:r>
            <a:endParaRPr lang="cs-CZ" sz="2000" dirty="0">
              <a:solidFill>
                <a:schemeClr val="bg1"/>
              </a:solidFill>
            </a:endParaRPr>
          </a:p>
        </p:txBody>
      </p:sp>
      <p:sp>
        <p:nvSpPr>
          <p:cNvPr id="4" name="TextovéPole 3"/>
          <p:cNvSpPr txBox="1"/>
          <p:nvPr/>
        </p:nvSpPr>
        <p:spPr>
          <a:xfrm>
            <a:off x="0" y="139297"/>
            <a:ext cx="9144000" cy="400110"/>
          </a:xfrm>
          <a:prstGeom prst="rect">
            <a:avLst/>
          </a:prstGeom>
          <a:noFill/>
        </p:spPr>
        <p:txBody>
          <a:bodyPr wrap="square" rtlCol="0">
            <a:spAutoFit/>
          </a:bodyPr>
          <a:lstStyle/>
          <a:p>
            <a:pPr algn="ctr"/>
            <a:r>
              <a:rPr lang="cs-CZ" sz="2000" dirty="0" smtClean="0">
                <a:solidFill>
                  <a:schemeClr val="bg1"/>
                </a:solidFill>
              </a:rPr>
              <a:t>Tauromachie – kresba tuší</a:t>
            </a:r>
            <a:endParaRPr lang="cs-CZ" sz="2000" dirty="0">
              <a:solidFill>
                <a:schemeClr val="bg1"/>
              </a:solidFill>
            </a:endParaRPr>
          </a:p>
        </p:txBody>
      </p:sp>
    </p:spTree>
    <p:extLst>
      <p:ext uri="{BB962C8B-B14F-4D97-AF65-F5344CB8AC3E}">
        <p14:creationId xmlns:p14="http://schemas.microsoft.com/office/powerpoint/2010/main" val="2264763645"/>
      </p:ext>
    </p:extLst>
  </p:cSld>
  <p:clrMapOvr>
    <a:masterClrMapping/>
  </p:clrMapOvr>
  <p:transition spd="slow" advTm="6000">
    <p:cover/>
  </p:transition>
  <p:timing>
    <p:tnLst>
      <p:par>
        <p:cTn id="1" dur="indefinite" restart="never" nodeType="tmRoot"/>
      </p:par>
    </p:tnLst>
  </p:timing>
</p:sld>
</file>

<file path=ppt/slides/slide3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443841"/>
            <a:ext cx="7344816" cy="3970318"/>
          </a:xfrm>
          <a:prstGeom prst="rect">
            <a:avLst/>
          </a:prstGeom>
          <a:noFill/>
        </p:spPr>
        <p:txBody>
          <a:bodyPr wrap="square" rtlCol="0">
            <a:spAutoFit/>
          </a:bodyPr>
          <a:lstStyle/>
          <a:p>
            <a:r>
              <a:rPr lang="cs-CZ" sz="3600" dirty="0" smtClean="0"/>
              <a:t>Pokusili jsme se nakreslit stopy kamenů, které zanechají na hladině po vhození do vody. </a:t>
            </a:r>
          </a:p>
          <a:p>
            <a:r>
              <a:rPr lang="cs-CZ" sz="3600" dirty="0" smtClean="0"/>
              <a:t>Trénovali jsme lineární kresbu               a nedělání kaněk při kreslení tuší, není to vůbec jednoduché, teda hlavně bez těch kaněk…</a:t>
            </a:r>
            <a:endParaRPr lang="cs-CZ" sz="3600" dirty="0"/>
          </a:p>
        </p:txBody>
      </p:sp>
    </p:spTree>
    <p:extLst>
      <p:ext uri="{BB962C8B-B14F-4D97-AF65-F5344CB8AC3E}">
        <p14:creationId xmlns:p14="http://schemas.microsoft.com/office/powerpoint/2010/main" val="1305946632"/>
      </p:ext>
    </p:extLst>
  </p:cSld>
  <p:clrMapOvr>
    <a:masterClrMapping/>
  </p:clrMapOvr>
  <p:transition spd="slow" advClick="0" advTm="12000">
    <p:randomBar dir="vert"/>
  </p:transition>
  <p:timing>
    <p:tnLst>
      <p:par>
        <p:cTn id="1" dur="indefinite" restart="never" nodeType="tmRoot"/>
      </p:par>
    </p:tnLst>
  </p:timing>
</p:sld>
</file>

<file path=ppt/slides/slide34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3" cstate="email">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tretch>
            <a:fillRect/>
          </a:stretch>
        </p:blipFill>
        <p:spPr>
          <a:xfrm>
            <a:off x="4837101" y="3573336"/>
            <a:ext cx="4055379" cy="2880000"/>
          </a:xfrm>
          <a:prstGeom prst="rect">
            <a:avLst/>
          </a:prstGeom>
        </p:spPr>
      </p:pic>
      <p:pic>
        <p:nvPicPr>
          <p:cNvPr id="3" name="Obrázek 2"/>
          <p:cNvPicPr>
            <a:picLocks noChangeAspect="1"/>
          </p:cNvPicPr>
          <p:nvPr/>
        </p:nvPicPr>
        <p:blipFill>
          <a:blip r:embed="rId5" cstate="email">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a:ext>
            </a:extLst>
          </a:blip>
          <a:stretch>
            <a:fillRect/>
          </a:stretch>
        </p:blipFill>
        <p:spPr>
          <a:xfrm>
            <a:off x="251071" y="3573336"/>
            <a:ext cx="4056132" cy="2880000"/>
          </a:xfrm>
          <a:prstGeom prst="rect">
            <a:avLst/>
          </a:prstGeom>
        </p:spPr>
      </p:pic>
      <p:pic>
        <p:nvPicPr>
          <p:cNvPr id="4" name="Obrázek 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837515" y="260648"/>
            <a:ext cx="4054965" cy="2880000"/>
          </a:xfrm>
          <a:prstGeom prst="rect">
            <a:avLst/>
          </a:prstGeom>
        </p:spPr>
      </p:pic>
      <p:pic>
        <p:nvPicPr>
          <p:cNvPr id="5" name="Obrázek 4"/>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51520" y="260648"/>
            <a:ext cx="4055683" cy="2880000"/>
          </a:xfrm>
          <a:prstGeom prst="rect">
            <a:avLst/>
          </a:prstGeom>
        </p:spPr>
      </p:pic>
      <p:sp>
        <p:nvSpPr>
          <p:cNvPr id="6" name="TextovéPole 5"/>
          <p:cNvSpPr txBox="1"/>
          <p:nvPr/>
        </p:nvSpPr>
        <p:spPr>
          <a:xfrm>
            <a:off x="269778" y="3140968"/>
            <a:ext cx="4302222" cy="400110"/>
          </a:xfrm>
          <a:prstGeom prst="rect">
            <a:avLst/>
          </a:prstGeom>
          <a:noFill/>
        </p:spPr>
        <p:txBody>
          <a:bodyPr wrap="square" rtlCol="0">
            <a:spAutoFit/>
          </a:bodyPr>
          <a:lstStyle/>
          <a:p>
            <a:pPr algn="ctr"/>
            <a:r>
              <a:rPr lang="cs-CZ" sz="2000" dirty="0" smtClean="0">
                <a:solidFill>
                  <a:schemeClr val="bg1"/>
                </a:solidFill>
              </a:rPr>
              <a:t>autor Kryštof Sladký</a:t>
            </a:r>
            <a:endParaRPr lang="cs-CZ" sz="2000" dirty="0">
              <a:solidFill>
                <a:schemeClr val="bg1"/>
              </a:solidFill>
            </a:endParaRPr>
          </a:p>
        </p:txBody>
      </p:sp>
      <p:sp>
        <p:nvSpPr>
          <p:cNvPr id="7" name="TextovéPole 6"/>
          <p:cNvSpPr txBox="1"/>
          <p:nvPr/>
        </p:nvSpPr>
        <p:spPr>
          <a:xfrm>
            <a:off x="4590646" y="3140968"/>
            <a:ext cx="4302222" cy="400110"/>
          </a:xfrm>
          <a:prstGeom prst="rect">
            <a:avLst/>
          </a:prstGeom>
          <a:noFill/>
        </p:spPr>
        <p:txBody>
          <a:bodyPr wrap="square" rtlCol="0">
            <a:spAutoFit/>
          </a:bodyPr>
          <a:lstStyle/>
          <a:p>
            <a:pPr algn="ctr"/>
            <a:r>
              <a:rPr lang="cs-CZ" sz="2000" dirty="0" smtClean="0">
                <a:solidFill>
                  <a:schemeClr val="bg1"/>
                </a:solidFill>
              </a:rPr>
              <a:t>autor Pavel Kunc</a:t>
            </a:r>
            <a:endParaRPr lang="cs-CZ" sz="2000" dirty="0">
              <a:solidFill>
                <a:schemeClr val="bg1"/>
              </a:solidFill>
            </a:endParaRPr>
          </a:p>
        </p:txBody>
      </p:sp>
      <p:sp>
        <p:nvSpPr>
          <p:cNvPr id="8" name="TextovéPole 7"/>
          <p:cNvSpPr txBox="1"/>
          <p:nvPr/>
        </p:nvSpPr>
        <p:spPr>
          <a:xfrm>
            <a:off x="269778" y="6419449"/>
            <a:ext cx="4302222" cy="400110"/>
          </a:xfrm>
          <a:prstGeom prst="rect">
            <a:avLst/>
          </a:prstGeom>
          <a:noFill/>
        </p:spPr>
        <p:txBody>
          <a:bodyPr wrap="square" rtlCol="0">
            <a:spAutoFit/>
          </a:bodyPr>
          <a:lstStyle/>
          <a:p>
            <a:pPr algn="ctr"/>
            <a:r>
              <a:rPr lang="cs-CZ" sz="2000" dirty="0" smtClean="0">
                <a:solidFill>
                  <a:schemeClr val="bg1"/>
                </a:solidFill>
              </a:rPr>
              <a:t>autor Christine Skopková</a:t>
            </a:r>
            <a:endParaRPr lang="cs-CZ" sz="2000" dirty="0">
              <a:solidFill>
                <a:schemeClr val="bg1"/>
              </a:solidFill>
            </a:endParaRPr>
          </a:p>
        </p:txBody>
      </p:sp>
      <p:sp>
        <p:nvSpPr>
          <p:cNvPr id="9" name="TextovéPole 8"/>
          <p:cNvSpPr txBox="1"/>
          <p:nvPr/>
        </p:nvSpPr>
        <p:spPr>
          <a:xfrm>
            <a:off x="4590646" y="6419449"/>
            <a:ext cx="4302222" cy="400110"/>
          </a:xfrm>
          <a:prstGeom prst="rect">
            <a:avLst/>
          </a:prstGeom>
          <a:noFill/>
        </p:spPr>
        <p:txBody>
          <a:bodyPr wrap="square" rtlCol="0">
            <a:spAutoFit/>
          </a:bodyPr>
          <a:lstStyle/>
          <a:p>
            <a:pPr algn="ctr"/>
            <a:r>
              <a:rPr lang="cs-CZ" sz="2000" dirty="0" smtClean="0">
                <a:solidFill>
                  <a:schemeClr val="bg1"/>
                </a:solidFill>
              </a:rPr>
              <a:t>autor Stella Drgová</a:t>
            </a:r>
            <a:endParaRPr lang="cs-CZ" sz="2000" dirty="0">
              <a:solidFill>
                <a:schemeClr val="bg1"/>
              </a:solidFill>
            </a:endParaRPr>
          </a:p>
        </p:txBody>
      </p:sp>
    </p:spTree>
    <p:extLst>
      <p:ext uri="{BB962C8B-B14F-4D97-AF65-F5344CB8AC3E}">
        <p14:creationId xmlns:p14="http://schemas.microsoft.com/office/powerpoint/2010/main" val="865352793"/>
      </p:ext>
    </p:extLst>
  </p:cSld>
  <p:clrMapOvr>
    <a:masterClrMapping/>
  </p:clrMapOvr>
  <p:transition spd="slow" advTm="8000">
    <p:cover/>
  </p:transition>
  <p:timing>
    <p:tnLst>
      <p:par>
        <p:cTn id="1" dur="indefinite" restart="never" nodeType="tmRoot"/>
      </p:par>
    </p:tnLst>
  </p:timing>
</p:sld>
</file>

<file path=ppt/slides/slide34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TextovéPole 7"/>
          <p:cNvSpPr txBox="1"/>
          <p:nvPr/>
        </p:nvSpPr>
        <p:spPr>
          <a:xfrm>
            <a:off x="269778" y="6419449"/>
            <a:ext cx="8622702" cy="400110"/>
          </a:xfrm>
          <a:prstGeom prst="rect">
            <a:avLst/>
          </a:prstGeom>
          <a:noFill/>
        </p:spPr>
        <p:txBody>
          <a:bodyPr wrap="square" rtlCol="0">
            <a:spAutoFit/>
          </a:bodyPr>
          <a:lstStyle/>
          <a:p>
            <a:pPr algn="ctr"/>
            <a:r>
              <a:rPr lang="cs-CZ" sz="2000" dirty="0" smtClean="0">
                <a:solidFill>
                  <a:schemeClr val="bg1"/>
                </a:solidFill>
              </a:rPr>
              <a:t>autor Jan Vaněk</a:t>
            </a:r>
            <a:endParaRPr lang="cs-CZ" sz="2000" dirty="0">
              <a:solidFill>
                <a:schemeClr val="bg1"/>
              </a:solidFill>
            </a:endParaRPr>
          </a:p>
        </p:txBody>
      </p:sp>
      <p:pic>
        <p:nvPicPr>
          <p:cNvPr id="2" name="Obrázek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9035" y="549000"/>
            <a:ext cx="8145930" cy="5760000"/>
          </a:xfrm>
          <a:prstGeom prst="rect">
            <a:avLst/>
          </a:prstGeom>
        </p:spPr>
      </p:pic>
    </p:spTree>
    <p:extLst>
      <p:ext uri="{BB962C8B-B14F-4D97-AF65-F5344CB8AC3E}">
        <p14:creationId xmlns:p14="http://schemas.microsoft.com/office/powerpoint/2010/main" val="4091321659"/>
      </p:ext>
    </p:extLst>
  </p:cSld>
  <p:clrMapOvr>
    <a:masterClrMapping/>
  </p:clrMapOvr>
  <p:transition spd="slow" advTm="8000">
    <p:cover/>
  </p:transition>
  <p:timing>
    <p:tnLst>
      <p:par>
        <p:cTn id="1" dur="indefinite" restart="never" nodeType="tmRoot"/>
      </p:par>
    </p:tnLst>
  </p:timing>
</p:sld>
</file>

<file path=ppt/slides/slide34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6" name="TextovéPole 5"/>
          <p:cNvSpPr txBox="1"/>
          <p:nvPr/>
        </p:nvSpPr>
        <p:spPr>
          <a:xfrm>
            <a:off x="269778" y="3140968"/>
            <a:ext cx="4302222" cy="400110"/>
          </a:xfrm>
          <a:prstGeom prst="rect">
            <a:avLst/>
          </a:prstGeom>
          <a:noFill/>
        </p:spPr>
        <p:txBody>
          <a:bodyPr wrap="square" rtlCol="0">
            <a:spAutoFit/>
          </a:bodyPr>
          <a:lstStyle/>
          <a:p>
            <a:pPr algn="ctr"/>
            <a:r>
              <a:rPr lang="cs-CZ" sz="2000" dirty="0" smtClean="0">
                <a:solidFill>
                  <a:schemeClr val="bg1"/>
                </a:solidFill>
              </a:rPr>
              <a:t>autor Jiří Vaněk</a:t>
            </a:r>
            <a:endParaRPr lang="cs-CZ" sz="2000" dirty="0">
              <a:solidFill>
                <a:schemeClr val="bg1"/>
              </a:solidFill>
            </a:endParaRPr>
          </a:p>
        </p:txBody>
      </p:sp>
      <p:sp>
        <p:nvSpPr>
          <p:cNvPr id="7" name="TextovéPole 6"/>
          <p:cNvSpPr txBox="1"/>
          <p:nvPr/>
        </p:nvSpPr>
        <p:spPr>
          <a:xfrm>
            <a:off x="4590646" y="3140968"/>
            <a:ext cx="4302222" cy="400110"/>
          </a:xfrm>
          <a:prstGeom prst="rect">
            <a:avLst/>
          </a:prstGeom>
          <a:noFill/>
        </p:spPr>
        <p:txBody>
          <a:bodyPr wrap="square" rtlCol="0">
            <a:spAutoFit/>
          </a:bodyPr>
          <a:lstStyle/>
          <a:p>
            <a:pPr algn="ctr"/>
            <a:r>
              <a:rPr lang="cs-CZ" sz="2000" dirty="0" smtClean="0">
                <a:solidFill>
                  <a:schemeClr val="bg1"/>
                </a:solidFill>
              </a:rPr>
              <a:t>autor Vít </a:t>
            </a:r>
            <a:r>
              <a:rPr lang="cs-CZ" sz="2000" dirty="0" err="1" smtClean="0">
                <a:solidFill>
                  <a:schemeClr val="bg1"/>
                </a:solidFill>
              </a:rPr>
              <a:t>Peichl</a:t>
            </a:r>
            <a:endParaRPr lang="cs-CZ" sz="2000" dirty="0">
              <a:solidFill>
                <a:schemeClr val="bg1"/>
              </a:solidFill>
            </a:endParaRPr>
          </a:p>
        </p:txBody>
      </p:sp>
      <p:sp>
        <p:nvSpPr>
          <p:cNvPr id="8" name="TextovéPole 7"/>
          <p:cNvSpPr txBox="1"/>
          <p:nvPr/>
        </p:nvSpPr>
        <p:spPr>
          <a:xfrm>
            <a:off x="269778" y="6419449"/>
            <a:ext cx="4302222" cy="400110"/>
          </a:xfrm>
          <a:prstGeom prst="rect">
            <a:avLst/>
          </a:prstGeom>
          <a:noFill/>
        </p:spPr>
        <p:txBody>
          <a:bodyPr wrap="square" rtlCol="0">
            <a:spAutoFit/>
          </a:bodyPr>
          <a:lstStyle/>
          <a:p>
            <a:pPr algn="ctr"/>
            <a:r>
              <a:rPr lang="cs-CZ" sz="2000" dirty="0" smtClean="0">
                <a:solidFill>
                  <a:schemeClr val="bg1"/>
                </a:solidFill>
              </a:rPr>
              <a:t>autor Jan Holuša</a:t>
            </a:r>
            <a:endParaRPr lang="cs-CZ" sz="2000" dirty="0">
              <a:solidFill>
                <a:schemeClr val="bg1"/>
              </a:solidFill>
            </a:endParaRPr>
          </a:p>
        </p:txBody>
      </p:sp>
      <p:sp>
        <p:nvSpPr>
          <p:cNvPr id="9" name="TextovéPole 8"/>
          <p:cNvSpPr txBox="1"/>
          <p:nvPr/>
        </p:nvSpPr>
        <p:spPr>
          <a:xfrm>
            <a:off x="4590646" y="6419449"/>
            <a:ext cx="4302222" cy="400110"/>
          </a:xfrm>
          <a:prstGeom prst="rect">
            <a:avLst/>
          </a:prstGeom>
          <a:noFill/>
        </p:spPr>
        <p:txBody>
          <a:bodyPr wrap="square" rtlCol="0">
            <a:spAutoFit/>
          </a:bodyPr>
          <a:lstStyle/>
          <a:p>
            <a:pPr algn="ctr"/>
            <a:r>
              <a:rPr lang="cs-CZ" sz="2000" dirty="0" smtClean="0">
                <a:solidFill>
                  <a:schemeClr val="bg1"/>
                </a:solidFill>
              </a:rPr>
              <a:t>autor Lenka Ježová</a:t>
            </a:r>
            <a:endParaRPr lang="cs-CZ" sz="2000" dirty="0">
              <a:solidFill>
                <a:schemeClr val="bg1"/>
              </a:solidFill>
            </a:endParaRPr>
          </a:p>
        </p:txBody>
      </p:sp>
      <p:pic>
        <p:nvPicPr>
          <p:cNvPr id="14" name="Obrázek 1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456" y="3541078"/>
            <a:ext cx="4073591" cy="2880000"/>
          </a:xfrm>
          <a:prstGeom prst="rect">
            <a:avLst/>
          </a:prstGeom>
        </p:spPr>
      </p:pic>
      <p:pic>
        <p:nvPicPr>
          <p:cNvPr id="15" name="Obrázek 1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6249" y="260648"/>
            <a:ext cx="4073478" cy="2880000"/>
          </a:xfrm>
          <a:prstGeom prst="rect">
            <a:avLst/>
          </a:prstGeom>
        </p:spPr>
      </p:pic>
      <p:pic>
        <p:nvPicPr>
          <p:cNvPr id="16" name="Obrázek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18897" y="260648"/>
            <a:ext cx="4073583" cy="2880000"/>
          </a:xfrm>
          <a:prstGeom prst="rect">
            <a:avLst/>
          </a:prstGeom>
        </p:spPr>
      </p:pic>
      <p:pic>
        <p:nvPicPr>
          <p:cNvPr id="17" name="Obrázek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18966" y="3541078"/>
            <a:ext cx="4073514" cy="2880000"/>
          </a:xfrm>
          <a:prstGeom prst="rect">
            <a:avLst/>
          </a:prstGeom>
        </p:spPr>
      </p:pic>
    </p:spTree>
    <p:extLst>
      <p:ext uri="{BB962C8B-B14F-4D97-AF65-F5344CB8AC3E}">
        <p14:creationId xmlns:p14="http://schemas.microsoft.com/office/powerpoint/2010/main" val="3782717469"/>
      </p:ext>
    </p:extLst>
  </p:cSld>
  <p:clrMapOvr>
    <a:masterClrMapping/>
  </p:clrMapOvr>
  <p:transition spd="slow" advTm="8000">
    <p:cover/>
  </p:transition>
  <p:timing>
    <p:tnLst>
      <p:par>
        <p:cTn id="1" dur="indefinite" restart="never" nodeType="tmRoot"/>
      </p:par>
    </p:tnLst>
  </p:timing>
</p:sld>
</file>

<file path=ppt/slides/slide3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551837"/>
            <a:ext cx="7344816" cy="1754326"/>
          </a:xfrm>
          <a:prstGeom prst="rect">
            <a:avLst/>
          </a:prstGeom>
          <a:noFill/>
        </p:spPr>
        <p:txBody>
          <a:bodyPr wrap="square" rtlCol="0">
            <a:spAutoFit/>
          </a:bodyPr>
          <a:lstStyle/>
          <a:p>
            <a:r>
              <a:rPr lang="cs-CZ" sz="3600" dirty="0" smtClean="0"/>
              <a:t>Jarní sluníčko nás vylákalo do parku, vytasili jsme foťáky a trénovali focení detailů, koukněte na to …</a:t>
            </a:r>
            <a:endParaRPr lang="cs-CZ" sz="3600" dirty="0"/>
          </a:p>
        </p:txBody>
      </p:sp>
    </p:spTree>
    <p:extLst>
      <p:ext uri="{BB962C8B-B14F-4D97-AF65-F5344CB8AC3E}">
        <p14:creationId xmlns:p14="http://schemas.microsoft.com/office/powerpoint/2010/main" val="1859078947"/>
      </p:ext>
    </p:extLst>
  </p:cSld>
  <p:clrMapOvr>
    <a:masterClrMapping/>
  </p:clrMapOvr>
  <p:transition spd="slow" advTm="6000">
    <p:randomBar dir="vert"/>
  </p:transition>
  <p:timing>
    <p:tnLst>
      <p:par>
        <p:cTn id="1" dur="indefinite" restart="never" nodeType="tmRoot"/>
      </p:par>
    </p:tnLst>
  </p:timing>
</p:sld>
</file>

<file path=ppt/slides/slide35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extovéPole 1"/>
          <p:cNvSpPr txBox="1"/>
          <p:nvPr/>
        </p:nvSpPr>
        <p:spPr>
          <a:xfrm>
            <a:off x="269778" y="3140968"/>
            <a:ext cx="3821742"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
        <p:nvSpPr>
          <p:cNvPr id="3" name="TextovéPole 2"/>
          <p:cNvSpPr txBox="1"/>
          <p:nvPr/>
        </p:nvSpPr>
        <p:spPr>
          <a:xfrm>
            <a:off x="5052866" y="3140968"/>
            <a:ext cx="3840001" cy="400110"/>
          </a:xfrm>
          <a:prstGeom prst="rect">
            <a:avLst/>
          </a:prstGeom>
          <a:noFill/>
        </p:spPr>
        <p:txBody>
          <a:bodyPr wrap="square" rtlCol="0">
            <a:spAutoFit/>
          </a:bodyPr>
          <a:lstStyle/>
          <a:p>
            <a:pPr algn="ctr"/>
            <a:r>
              <a:rPr lang="cs-CZ" sz="2000" dirty="0" smtClean="0"/>
              <a:t>autor Barbora Ožanová</a:t>
            </a:r>
            <a:endParaRPr lang="cs-CZ" sz="2000" dirty="0"/>
          </a:p>
        </p:txBody>
      </p:sp>
      <p:sp>
        <p:nvSpPr>
          <p:cNvPr id="4" name="TextovéPole 3"/>
          <p:cNvSpPr txBox="1"/>
          <p:nvPr/>
        </p:nvSpPr>
        <p:spPr>
          <a:xfrm>
            <a:off x="269778" y="6453336"/>
            <a:ext cx="3821742"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5" name="TextovéPole 4"/>
          <p:cNvSpPr txBox="1"/>
          <p:nvPr/>
        </p:nvSpPr>
        <p:spPr>
          <a:xfrm>
            <a:off x="5052866" y="6453336"/>
            <a:ext cx="3840002" cy="400110"/>
          </a:xfrm>
          <a:prstGeom prst="rect">
            <a:avLst/>
          </a:prstGeom>
          <a:noFill/>
        </p:spPr>
        <p:txBody>
          <a:bodyPr wrap="square" rtlCol="0">
            <a:spAutoFit/>
          </a:bodyPr>
          <a:lstStyle/>
          <a:p>
            <a:pPr algn="ctr"/>
            <a:r>
              <a:rPr lang="cs-CZ" sz="2000" dirty="0" smtClean="0"/>
              <a:t>autor Jan Vaněk</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3573016"/>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2868" y="260968"/>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260968"/>
            <a:ext cx="3840000" cy="2880000"/>
          </a:xfrm>
          <a:prstGeom prst="rect">
            <a:avLst/>
          </a:prstGeom>
        </p:spPr>
      </p:pic>
      <p:pic>
        <p:nvPicPr>
          <p:cNvPr id="10" name="Obrázek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3567087"/>
            <a:ext cx="3840000" cy="2880000"/>
          </a:xfrm>
          <a:prstGeom prst="rect">
            <a:avLst/>
          </a:prstGeom>
        </p:spPr>
      </p:pic>
      <p:pic>
        <p:nvPicPr>
          <p:cNvPr id="11" name="Obrázek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2867" y="3567087"/>
            <a:ext cx="3840001" cy="2880000"/>
          </a:xfrm>
          <a:prstGeom prst="rect">
            <a:avLst/>
          </a:prstGeom>
        </p:spPr>
      </p:pic>
    </p:spTree>
    <p:extLst>
      <p:ext uri="{BB962C8B-B14F-4D97-AF65-F5344CB8AC3E}">
        <p14:creationId xmlns:p14="http://schemas.microsoft.com/office/powerpoint/2010/main" val="1966644932"/>
      </p:ext>
    </p:extLst>
  </p:cSld>
  <p:clrMapOvr>
    <a:masterClrMapping/>
  </p:clrMapOvr>
  <p:transition spd="slow" advTm="8000">
    <p:cover/>
  </p:transition>
  <p:timing>
    <p:tnLst>
      <p:par>
        <p:cTn id="1" dur="indefinite" restart="never" nodeType="tmRoot"/>
      </p:par>
    </p:tnLst>
  </p:timing>
</p:sld>
</file>

<file path=ppt/slides/slide352.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4"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Ferdinand Buchta</a:t>
            </a:r>
            <a:endParaRPr lang="cs-CZ" sz="2000" dirty="0"/>
          </a:p>
        </p:txBody>
      </p:sp>
    </p:spTree>
    <p:extLst>
      <p:ext uri="{BB962C8B-B14F-4D97-AF65-F5344CB8AC3E}">
        <p14:creationId xmlns:p14="http://schemas.microsoft.com/office/powerpoint/2010/main" val="3925799850"/>
      </p:ext>
    </p:extLst>
  </p:cSld>
  <p:clrMapOvr>
    <a:masterClrMapping/>
  </p:clrMapOvr>
  <p:transition spd="slow" advTm="6000">
    <p:cover/>
  </p:transition>
  <p:timing>
    <p:tnLst>
      <p:par>
        <p:cTn id="1" dur="indefinite" restart="never" nodeType="tmRoot"/>
      </p:par>
    </p:tnLst>
  </p:timing>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992" y="585000"/>
            <a:ext cx="4266000" cy="5688000"/>
          </a:xfrm>
          <a:prstGeom prst="rect">
            <a:avLst/>
          </a:prstGeom>
        </p:spPr>
      </p:pic>
      <p:sp>
        <p:nvSpPr>
          <p:cNvPr id="3" name="TextovéPole 2"/>
          <p:cNvSpPr txBox="1"/>
          <p:nvPr/>
        </p:nvSpPr>
        <p:spPr>
          <a:xfrm>
            <a:off x="269778" y="6381328"/>
            <a:ext cx="4302222" cy="400110"/>
          </a:xfrm>
          <a:prstGeom prst="rect">
            <a:avLst/>
          </a:prstGeom>
          <a:noFill/>
        </p:spPr>
        <p:txBody>
          <a:bodyPr wrap="square" rtlCol="0">
            <a:spAutoFit/>
          </a:bodyPr>
          <a:lstStyle/>
          <a:p>
            <a:pPr algn="ctr"/>
            <a:r>
              <a:rPr lang="cs-CZ" sz="2000" dirty="0" smtClean="0"/>
              <a:t>autor Stella Drgová</a:t>
            </a:r>
            <a:endParaRPr lang="cs-CZ" sz="2000" dirty="0"/>
          </a:p>
        </p:txBody>
      </p:sp>
      <p:sp>
        <p:nvSpPr>
          <p:cNvPr id="4" name="TextovéPole 3"/>
          <p:cNvSpPr txBox="1"/>
          <p:nvPr/>
        </p:nvSpPr>
        <p:spPr>
          <a:xfrm>
            <a:off x="4590646" y="6381328"/>
            <a:ext cx="4302222" cy="400110"/>
          </a:xfrm>
          <a:prstGeom prst="rect">
            <a:avLst/>
          </a:prstGeom>
          <a:noFill/>
        </p:spPr>
        <p:txBody>
          <a:bodyPr wrap="square" rtlCol="0">
            <a:spAutoFit/>
          </a:bodyPr>
          <a:lstStyle/>
          <a:p>
            <a:pPr algn="ctr"/>
            <a:r>
              <a:rPr lang="cs-CZ" sz="2000" dirty="0" smtClean="0"/>
              <a:t>autor Lenka Ježová</a:t>
            </a:r>
            <a:endParaRPr lang="cs-CZ" sz="2000" dirty="0"/>
          </a:p>
        </p:txBody>
      </p:sp>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spTree>
    <p:extLst>
      <p:ext uri="{BB962C8B-B14F-4D97-AF65-F5344CB8AC3E}">
        <p14:creationId xmlns:p14="http://schemas.microsoft.com/office/powerpoint/2010/main" val="215922323"/>
      </p:ext>
    </p:extLst>
  </p:cSld>
  <p:clrMapOvr>
    <a:masterClrMapping/>
  </p:clrMapOvr>
  <p:transition spd="slow" advTm="6000">
    <p:cover/>
  </p:transition>
  <p:timing>
    <p:tnLst>
      <p:par>
        <p:cTn id="1" dur="indefinite" restart="never" nodeType="tmRoot"/>
      </p:par>
    </p:tnLst>
  </p:timing>
</p:sld>
</file>

<file path=ppt/slides/slide35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4" cy="5760000"/>
          </a:xfrm>
          <a:prstGeom prst="rect">
            <a:avLst/>
          </a:prstGeom>
        </p:spPr>
      </p:pic>
      <p:sp>
        <p:nvSpPr>
          <p:cNvPr id="3" name="TextovéPole 2"/>
          <p:cNvSpPr txBox="1"/>
          <p:nvPr/>
        </p:nvSpPr>
        <p:spPr>
          <a:xfrm>
            <a:off x="0" y="6309320"/>
            <a:ext cx="9144000" cy="400110"/>
          </a:xfrm>
          <a:prstGeom prst="rect">
            <a:avLst/>
          </a:prstGeom>
          <a:noFill/>
        </p:spPr>
        <p:txBody>
          <a:bodyPr wrap="square" rtlCol="0">
            <a:spAutoFit/>
          </a:bodyPr>
          <a:lstStyle/>
          <a:p>
            <a:pPr algn="ctr"/>
            <a:r>
              <a:rPr lang="cs-CZ" sz="2000" dirty="0" smtClean="0"/>
              <a:t>autor Ferdinand Buchta</a:t>
            </a:r>
            <a:endParaRPr lang="cs-CZ" sz="2000" dirty="0"/>
          </a:p>
        </p:txBody>
      </p:sp>
    </p:spTree>
    <p:extLst>
      <p:ext uri="{BB962C8B-B14F-4D97-AF65-F5344CB8AC3E}">
        <p14:creationId xmlns:p14="http://schemas.microsoft.com/office/powerpoint/2010/main" val="2980265754"/>
      </p:ext>
    </p:extLst>
  </p:cSld>
  <p:clrMapOvr>
    <a:masterClrMapping/>
  </p:clrMapOvr>
  <p:transition spd="slow" advTm="6000">
    <p:cover/>
  </p:transition>
  <p:timing>
    <p:tnLst>
      <p:par>
        <p:cTn id="1" dur="indefinite" restart="never" nodeType="tmRoot"/>
      </p:par>
    </p:tnLst>
  </p:timing>
</p:sld>
</file>

<file path=ppt/slides/slide3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3140968"/>
            <a:ext cx="4302222" cy="400110"/>
          </a:xfrm>
          <a:prstGeom prst="rect">
            <a:avLst/>
          </a:prstGeom>
          <a:noFill/>
        </p:spPr>
        <p:txBody>
          <a:bodyPr wrap="square" rtlCol="0">
            <a:spAutoFit/>
          </a:bodyPr>
          <a:lstStyle/>
          <a:p>
            <a:pPr algn="ctr"/>
            <a:r>
              <a:rPr lang="cs-CZ" sz="2000" dirty="0" smtClean="0"/>
              <a:t>autor Christine </a:t>
            </a:r>
            <a:r>
              <a:rPr lang="cs-CZ" sz="2000" dirty="0" err="1" smtClean="0"/>
              <a:t>Skopková</a:t>
            </a:r>
            <a:endParaRPr lang="cs-CZ" sz="2000" dirty="0"/>
          </a:p>
        </p:txBody>
      </p:sp>
      <p:sp>
        <p:nvSpPr>
          <p:cNvPr id="3" name="TextovéPole 2"/>
          <p:cNvSpPr txBox="1"/>
          <p:nvPr/>
        </p:nvSpPr>
        <p:spPr>
          <a:xfrm>
            <a:off x="4590646" y="3140968"/>
            <a:ext cx="4302222"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4" name="TextovéPole 3"/>
          <p:cNvSpPr txBox="1"/>
          <p:nvPr/>
        </p:nvSpPr>
        <p:spPr>
          <a:xfrm>
            <a:off x="269778" y="6381328"/>
            <a:ext cx="4302222"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
        <p:nvSpPr>
          <p:cNvPr id="5" name="TextovéPole 4"/>
          <p:cNvSpPr txBox="1"/>
          <p:nvPr/>
        </p:nvSpPr>
        <p:spPr>
          <a:xfrm>
            <a:off x="4590646" y="6381328"/>
            <a:ext cx="4302222" cy="400110"/>
          </a:xfrm>
          <a:prstGeom prst="rect">
            <a:avLst/>
          </a:prstGeom>
          <a:noFill/>
        </p:spPr>
        <p:txBody>
          <a:bodyPr wrap="square" rtlCol="0">
            <a:spAutoFit/>
          </a:bodyPr>
          <a:lstStyle/>
          <a:p>
            <a:pPr algn="ctr"/>
            <a:r>
              <a:rPr lang="cs-CZ" sz="2000" dirty="0" smtClean="0"/>
              <a:t>autor Barbora Ožanová</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2868" y="3501328"/>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306" y="3513745"/>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4306" y="260968"/>
            <a:ext cx="3840000" cy="288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2868" y="260968"/>
            <a:ext cx="3840000" cy="2880000"/>
          </a:xfrm>
          <a:prstGeom prst="rect">
            <a:avLst/>
          </a:prstGeom>
        </p:spPr>
      </p:pic>
      <p:pic>
        <p:nvPicPr>
          <p:cNvPr id="10" name="Obrázek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2868" y="3513745"/>
            <a:ext cx="3840000" cy="2880000"/>
          </a:xfrm>
          <a:prstGeom prst="rect">
            <a:avLst/>
          </a:prstGeom>
        </p:spPr>
      </p:pic>
    </p:spTree>
    <p:extLst>
      <p:ext uri="{BB962C8B-B14F-4D97-AF65-F5344CB8AC3E}">
        <p14:creationId xmlns:p14="http://schemas.microsoft.com/office/powerpoint/2010/main" val="3430593027"/>
      </p:ext>
    </p:extLst>
  </p:cSld>
  <p:clrMapOvr>
    <a:masterClrMapping/>
  </p:clrMapOvr>
  <p:transition spd="slow" advTm="8000">
    <p:cover/>
  </p:transition>
  <p:timing>
    <p:tnLst>
      <p:par>
        <p:cTn id="1" dur="indefinite" restart="never" nodeType="tmRoot"/>
      </p:par>
    </p:tnLst>
  </p:timing>
</p:sld>
</file>

<file path=ppt/slides/slide3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3140968"/>
            <a:ext cx="3838810" cy="400110"/>
          </a:xfrm>
          <a:prstGeom prst="rect">
            <a:avLst/>
          </a:prstGeom>
          <a:noFill/>
        </p:spPr>
        <p:txBody>
          <a:bodyPr wrap="square" rtlCol="0">
            <a:spAutoFit/>
          </a:bodyPr>
          <a:lstStyle/>
          <a:p>
            <a:pPr algn="ctr"/>
            <a:r>
              <a:rPr lang="cs-CZ" sz="2000" dirty="0" smtClean="0"/>
              <a:t>autor Iva Zettlitzová</a:t>
            </a:r>
            <a:endParaRPr lang="cs-CZ" sz="2000" dirty="0"/>
          </a:p>
        </p:txBody>
      </p:sp>
      <p:sp>
        <p:nvSpPr>
          <p:cNvPr id="3" name="TextovéPole 2"/>
          <p:cNvSpPr txBox="1"/>
          <p:nvPr/>
        </p:nvSpPr>
        <p:spPr>
          <a:xfrm>
            <a:off x="5004048" y="3140968"/>
            <a:ext cx="3888820" cy="400110"/>
          </a:xfrm>
          <a:prstGeom prst="rect">
            <a:avLst/>
          </a:prstGeom>
          <a:noFill/>
        </p:spPr>
        <p:txBody>
          <a:bodyPr wrap="square" rtlCol="0">
            <a:spAutoFit/>
          </a:bodyPr>
          <a:lstStyle/>
          <a:p>
            <a:pPr algn="ctr"/>
            <a:r>
              <a:rPr lang="cs-CZ" sz="2000" dirty="0" smtClean="0"/>
              <a:t>autor Michal Pleva</a:t>
            </a:r>
            <a:endParaRPr lang="cs-CZ" sz="2000" dirty="0"/>
          </a:p>
        </p:txBody>
      </p:sp>
      <p:sp>
        <p:nvSpPr>
          <p:cNvPr id="4" name="TextovéPole 3"/>
          <p:cNvSpPr txBox="1"/>
          <p:nvPr/>
        </p:nvSpPr>
        <p:spPr>
          <a:xfrm>
            <a:off x="269778" y="6381328"/>
            <a:ext cx="3838810" cy="400110"/>
          </a:xfrm>
          <a:prstGeom prst="rect">
            <a:avLst/>
          </a:prstGeom>
          <a:noFill/>
        </p:spPr>
        <p:txBody>
          <a:bodyPr wrap="square" rtlCol="0">
            <a:spAutoFit/>
          </a:bodyPr>
          <a:lstStyle/>
          <a:p>
            <a:pPr algn="ctr"/>
            <a:r>
              <a:rPr lang="cs-CZ" sz="2000" dirty="0"/>
              <a:t>autor Iva Zettlitzová</a:t>
            </a:r>
          </a:p>
        </p:txBody>
      </p:sp>
      <p:sp>
        <p:nvSpPr>
          <p:cNvPr id="5" name="TextovéPole 4"/>
          <p:cNvSpPr txBox="1"/>
          <p:nvPr/>
        </p:nvSpPr>
        <p:spPr>
          <a:xfrm>
            <a:off x="5004048" y="6381328"/>
            <a:ext cx="3888820" cy="400110"/>
          </a:xfrm>
          <a:prstGeom prst="rect">
            <a:avLst/>
          </a:prstGeom>
          <a:noFill/>
        </p:spPr>
        <p:txBody>
          <a:bodyPr wrap="square" rtlCol="0">
            <a:spAutoFit/>
          </a:bodyPr>
          <a:lstStyle/>
          <a:p>
            <a:pPr algn="ctr"/>
            <a:r>
              <a:rPr lang="cs-CZ" sz="2000" dirty="0" smtClean="0"/>
              <a:t>autor Kateřina Kobylková</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260968"/>
            <a:ext cx="383881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588" y="3501008"/>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04048" y="3501008"/>
            <a:ext cx="3840000" cy="288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04048" y="260968"/>
            <a:ext cx="3840000" cy="2880000"/>
          </a:xfrm>
          <a:prstGeom prst="rect">
            <a:avLst/>
          </a:prstGeom>
        </p:spPr>
      </p:pic>
    </p:spTree>
    <p:extLst>
      <p:ext uri="{BB962C8B-B14F-4D97-AF65-F5344CB8AC3E}">
        <p14:creationId xmlns:p14="http://schemas.microsoft.com/office/powerpoint/2010/main" val="3762208823"/>
      </p:ext>
    </p:extLst>
  </p:cSld>
  <p:clrMapOvr>
    <a:masterClrMapping/>
  </p:clrMapOvr>
  <p:transition spd="slow" advTm="6000">
    <p:cover/>
  </p:transition>
  <p:timing>
    <p:tnLst>
      <p:par>
        <p:cTn id="1" dur="indefinite" restart="never" nodeType="tmRoot"/>
      </p:par>
    </p:tnLst>
  </p:timing>
</p:sld>
</file>

<file path=ppt/slides/slide357.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4066" y="549000"/>
            <a:ext cx="3855868" cy="5760000"/>
          </a:xfrm>
          <a:prstGeom prst="rect">
            <a:avLst/>
          </a:prstGeom>
        </p:spPr>
      </p:pic>
      <p:sp>
        <p:nvSpPr>
          <p:cNvPr id="4" name="TextovéPole 3"/>
          <p:cNvSpPr txBox="1"/>
          <p:nvPr/>
        </p:nvSpPr>
        <p:spPr>
          <a:xfrm>
            <a:off x="2420889" y="6381328"/>
            <a:ext cx="4302222" cy="400110"/>
          </a:xfrm>
          <a:prstGeom prst="rect">
            <a:avLst/>
          </a:prstGeom>
          <a:noFill/>
        </p:spPr>
        <p:txBody>
          <a:bodyPr wrap="square" rtlCol="0">
            <a:spAutoFit/>
          </a:bodyPr>
          <a:lstStyle/>
          <a:p>
            <a:pPr algn="ctr"/>
            <a:r>
              <a:rPr lang="cs-CZ" sz="2000" dirty="0" smtClean="0"/>
              <a:t>autor Pavel Kunc</a:t>
            </a:r>
            <a:endParaRPr lang="cs-CZ" sz="2000" dirty="0"/>
          </a:p>
        </p:txBody>
      </p:sp>
    </p:spTree>
    <p:extLst>
      <p:ext uri="{BB962C8B-B14F-4D97-AF65-F5344CB8AC3E}">
        <p14:creationId xmlns:p14="http://schemas.microsoft.com/office/powerpoint/2010/main" val="3555162642"/>
      </p:ext>
    </p:extLst>
  </p:cSld>
  <p:clrMapOvr>
    <a:masterClrMapping/>
  </p:clrMapOvr>
  <p:transition spd="slow" advTm="6000">
    <p:cover/>
  </p:transition>
  <p:timing>
    <p:tnLst>
      <p:par>
        <p:cTn id="1" dur="indefinite" restart="never" nodeType="tmRoot"/>
      </p:par>
    </p:tnLst>
  </p:timing>
</p:sld>
</file>

<file path=ppt/slides/slide3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2000" y="334675"/>
            <a:ext cx="512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2000" y="3429000"/>
            <a:ext cx="5120000" cy="2880000"/>
          </a:xfrm>
          <a:prstGeom prst="rect">
            <a:avLst/>
          </a:prstGeom>
        </p:spPr>
      </p:pic>
      <p:sp>
        <p:nvSpPr>
          <p:cNvPr id="6" name="TextovéPole 5"/>
          <p:cNvSpPr txBox="1"/>
          <p:nvPr/>
        </p:nvSpPr>
        <p:spPr>
          <a:xfrm>
            <a:off x="2420889" y="6381328"/>
            <a:ext cx="4302222" cy="400110"/>
          </a:xfrm>
          <a:prstGeom prst="rect">
            <a:avLst/>
          </a:prstGeom>
          <a:noFill/>
        </p:spPr>
        <p:txBody>
          <a:bodyPr wrap="square" rtlCol="0">
            <a:spAutoFit/>
          </a:bodyPr>
          <a:lstStyle/>
          <a:p>
            <a:pPr algn="ctr"/>
            <a:r>
              <a:rPr lang="cs-CZ" sz="2000" dirty="0" smtClean="0"/>
              <a:t>autor Christine Skopková</a:t>
            </a:r>
            <a:endParaRPr lang="cs-CZ" sz="2000" dirty="0"/>
          </a:p>
        </p:txBody>
      </p:sp>
    </p:spTree>
    <p:extLst>
      <p:ext uri="{BB962C8B-B14F-4D97-AF65-F5344CB8AC3E}">
        <p14:creationId xmlns:p14="http://schemas.microsoft.com/office/powerpoint/2010/main" val="3489162436"/>
      </p:ext>
    </p:extLst>
  </p:cSld>
  <p:clrMapOvr>
    <a:masterClrMapping/>
  </p:clrMapOvr>
  <p:transition spd="slow" advTm="6000">
    <p:cover/>
  </p:transition>
  <p:timing>
    <p:tnLst>
      <p:par>
        <p:cTn id="1" dur="indefinite" restart="never" nodeType="tmRoot"/>
      </p:par>
    </p:tnLst>
  </p:timing>
</p:sld>
</file>

<file path=ppt/slides/slide3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9000"/>
            <a:ext cx="8640001" cy="5760000"/>
          </a:xfrm>
          <a:prstGeom prst="rect">
            <a:avLst/>
          </a:prstGeom>
        </p:spPr>
      </p:pic>
      <p:sp>
        <p:nvSpPr>
          <p:cNvPr id="3" name="TextovéPole 2"/>
          <p:cNvSpPr txBox="1"/>
          <p:nvPr/>
        </p:nvSpPr>
        <p:spPr>
          <a:xfrm>
            <a:off x="2420889" y="6381328"/>
            <a:ext cx="4302222" cy="400110"/>
          </a:xfrm>
          <a:prstGeom prst="rect">
            <a:avLst/>
          </a:prstGeom>
          <a:noFill/>
        </p:spPr>
        <p:txBody>
          <a:bodyPr wrap="square" rtlCol="0">
            <a:spAutoFit/>
          </a:bodyPr>
          <a:lstStyle/>
          <a:p>
            <a:pPr algn="ctr"/>
            <a:r>
              <a:rPr lang="cs-CZ" sz="2000" dirty="0" smtClean="0"/>
              <a:t>autor Christine Skopková</a:t>
            </a:r>
            <a:endParaRPr lang="cs-CZ" sz="2000" dirty="0"/>
          </a:p>
        </p:txBody>
      </p:sp>
    </p:spTree>
    <p:extLst>
      <p:ext uri="{BB962C8B-B14F-4D97-AF65-F5344CB8AC3E}">
        <p14:creationId xmlns:p14="http://schemas.microsoft.com/office/powerpoint/2010/main" val="3910268949"/>
      </p:ext>
    </p:extLst>
  </p:cSld>
  <p:clrMapOvr>
    <a:masterClrMapping/>
  </p:clrMapOvr>
  <p:transition spd="slow" advTm="6000">
    <p:cover/>
  </p:transition>
  <p:timing>
    <p:tnLst>
      <p:par>
        <p:cTn id="1" dur="indefinite" restart="never" nodeType="tmRoot"/>
      </p:par>
    </p:tnLst>
  </p:timing>
</p:sld>
</file>

<file path=ppt/slides/slide3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910" y="260968"/>
            <a:ext cx="430222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0258" y="260968"/>
            <a:ext cx="4302222"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90258" y="3501328"/>
            <a:ext cx="4302222" cy="2880000"/>
          </a:xfrm>
          <a:prstGeom prst="rect">
            <a:avLst/>
          </a:prstGeom>
        </p:spPr>
      </p:pic>
      <p:sp>
        <p:nvSpPr>
          <p:cNvPr id="5" name="TextovéPole 4"/>
          <p:cNvSpPr txBox="1"/>
          <p:nvPr/>
        </p:nvSpPr>
        <p:spPr>
          <a:xfrm>
            <a:off x="269778" y="3140968"/>
            <a:ext cx="4302222" cy="400110"/>
          </a:xfrm>
          <a:prstGeom prst="rect">
            <a:avLst/>
          </a:prstGeom>
          <a:noFill/>
        </p:spPr>
        <p:txBody>
          <a:bodyPr wrap="square" rtlCol="0">
            <a:spAutoFit/>
          </a:bodyPr>
          <a:lstStyle/>
          <a:p>
            <a:pPr algn="ctr"/>
            <a:r>
              <a:rPr lang="cs-CZ" sz="2000" dirty="0" smtClean="0"/>
              <a:t>autor Dominik Pasz</a:t>
            </a:r>
            <a:endParaRPr lang="cs-CZ" sz="2000" dirty="0"/>
          </a:p>
        </p:txBody>
      </p:sp>
      <p:sp>
        <p:nvSpPr>
          <p:cNvPr id="6" name="TextovéPole 5"/>
          <p:cNvSpPr txBox="1"/>
          <p:nvPr/>
        </p:nvSpPr>
        <p:spPr>
          <a:xfrm>
            <a:off x="4590646" y="3140968"/>
            <a:ext cx="4302222" cy="400110"/>
          </a:xfrm>
          <a:prstGeom prst="rect">
            <a:avLst/>
          </a:prstGeom>
          <a:noFill/>
        </p:spPr>
        <p:txBody>
          <a:bodyPr wrap="square" rtlCol="0">
            <a:spAutoFit/>
          </a:bodyPr>
          <a:lstStyle/>
          <a:p>
            <a:pPr algn="ctr"/>
            <a:r>
              <a:rPr lang="cs-CZ" sz="2000" dirty="0" smtClean="0"/>
              <a:t>autor Pavel Kunc</a:t>
            </a:r>
            <a:endParaRPr lang="cs-CZ" sz="2000" dirty="0"/>
          </a:p>
        </p:txBody>
      </p:sp>
      <p:sp>
        <p:nvSpPr>
          <p:cNvPr id="7" name="TextovéPole 6"/>
          <p:cNvSpPr txBox="1"/>
          <p:nvPr/>
        </p:nvSpPr>
        <p:spPr>
          <a:xfrm>
            <a:off x="269778" y="6381328"/>
            <a:ext cx="4302222" cy="400110"/>
          </a:xfrm>
          <a:prstGeom prst="rect">
            <a:avLst/>
          </a:prstGeom>
          <a:noFill/>
        </p:spPr>
        <p:txBody>
          <a:bodyPr wrap="square" rtlCol="0">
            <a:spAutoFit/>
          </a:bodyPr>
          <a:lstStyle/>
          <a:p>
            <a:pPr algn="ctr"/>
            <a:r>
              <a:rPr lang="cs-CZ" sz="2000" dirty="0" smtClean="0"/>
              <a:t>autor Christine Skopková</a:t>
            </a:r>
            <a:endParaRPr lang="cs-CZ" sz="2000" dirty="0"/>
          </a:p>
        </p:txBody>
      </p:sp>
      <p:sp>
        <p:nvSpPr>
          <p:cNvPr id="8" name="TextovéPole 7"/>
          <p:cNvSpPr txBox="1"/>
          <p:nvPr/>
        </p:nvSpPr>
        <p:spPr>
          <a:xfrm>
            <a:off x="4590646" y="6381328"/>
            <a:ext cx="4302222" cy="400110"/>
          </a:xfrm>
          <a:prstGeom prst="rect">
            <a:avLst/>
          </a:prstGeom>
          <a:noFill/>
        </p:spPr>
        <p:txBody>
          <a:bodyPr wrap="square" rtlCol="0">
            <a:spAutoFit/>
          </a:bodyPr>
          <a:lstStyle/>
          <a:p>
            <a:pPr algn="ctr"/>
            <a:r>
              <a:rPr lang="cs-CZ" sz="2000" dirty="0" smtClean="0"/>
              <a:t>autor Vojtěch Halada</a:t>
            </a:r>
            <a:endParaRPr lang="cs-CZ" sz="2000" dirty="0"/>
          </a:p>
        </p:txBody>
      </p:sp>
      <p:pic>
        <p:nvPicPr>
          <p:cNvPr id="9" name="Obrázek 8"/>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41910" y="3501328"/>
            <a:ext cx="4302000" cy="2880000"/>
          </a:xfrm>
          <a:prstGeom prst="rect">
            <a:avLst/>
          </a:prstGeom>
        </p:spPr>
      </p:pic>
    </p:spTree>
    <p:extLst>
      <p:ext uri="{BB962C8B-B14F-4D97-AF65-F5344CB8AC3E}">
        <p14:creationId xmlns:p14="http://schemas.microsoft.com/office/powerpoint/2010/main" val="764708592"/>
      </p:ext>
    </p:extLst>
  </p:cSld>
  <p:clrMapOvr>
    <a:masterClrMapping/>
  </p:clrMapOvr>
  <p:transition spd="slow" advTm="8000">
    <p:cover/>
  </p:transition>
  <p:timing>
    <p:tnLst>
      <p:par>
        <p:cTn id="1" dur="indefinite" restart="never" nodeType="tmRoot"/>
      </p:par>
    </p:tnLst>
  </p:timing>
</p:sld>
</file>

<file path=ppt/slides/slide361.xml><?xml version="1.0" encoding="utf-8"?>
<p:sld xmlns:a="http://schemas.openxmlformats.org/drawingml/2006/main" xmlns:r="http://schemas.openxmlformats.org/officeDocument/2006/relationships" xmlns:p="http://schemas.openxmlformats.org/presentationml/2006/main">
  <p:cSld>
    <p:bg>
      <p:bgPr>
        <a:solidFill>
          <a:srgbClr val="CC3300"/>
        </a:solidFill>
        <a:effectLst/>
      </p:bgPr>
    </p:bg>
    <p:spTree>
      <p:nvGrpSpPr>
        <p:cNvPr id="1" name=""/>
        <p:cNvGrpSpPr/>
        <p:nvPr/>
      </p:nvGrpSpPr>
      <p:grpSpPr>
        <a:xfrm>
          <a:off x="0" y="0"/>
          <a:ext cx="0" cy="0"/>
          <a:chOff x="0" y="0"/>
          <a:chExt cx="0" cy="0"/>
        </a:xfrm>
      </p:grpSpPr>
      <p:sp>
        <p:nvSpPr>
          <p:cNvPr id="2" name="TextovéPole 1"/>
          <p:cNvSpPr txBox="1"/>
          <p:nvPr/>
        </p:nvSpPr>
        <p:spPr>
          <a:xfrm>
            <a:off x="2420889" y="6381328"/>
            <a:ext cx="4302222" cy="400110"/>
          </a:xfrm>
          <a:prstGeom prst="rect">
            <a:avLst/>
          </a:prstGeom>
          <a:noFill/>
        </p:spPr>
        <p:txBody>
          <a:bodyPr wrap="square" rtlCol="0">
            <a:spAutoFit/>
          </a:bodyPr>
          <a:lstStyle/>
          <a:p>
            <a:pPr algn="ctr"/>
            <a:r>
              <a:rPr lang="cs-CZ" sz="2000" dirty="0" smtClean="0"/>
              <a:t>autor Ferdinand Buchta</a:t>
            </a:r>
            <a:endParaRPr lang="cs-CZ" sz="2000" dirty="0"/>
          </a:p>
        </p:txBody>
      </p:sp>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4066" y="548680"/>
            <a:ext cx="3855868" cy="5760000"/>
          </a:xfrm>
          <a:prstGeom prst="rect">
            <a:avLst/>
          </a:prstGeom>
        </p:spPr>
      </p:pic>
    </p:spTree>
    <p:extLst>
      <p:ext uri="{BB962C8B-B14F-4D97-AF65-F5344CB8AC3E}">
        <p14:creationId xmlns:p14="http://schemas.microsoft.com/office/powerpoint/2010/main" val="4197049647"/>
      </p:ext>
    </p:extLst>
  </p:cSld>
  <p:clrMapOvr>
    <a:masterClrMapping/>
  </p:clrMapOvr>
  <p:transition spd="slow" advTm="6000">
    <p:cover/>
  </p:transition>
  <p:timing>
    <p:tnLst>
      <p:par>
        <p:cTn id="1" dur="indefinite" restart="never" nodeType="tmRoot"/>
      </p:par>
    </p:tnLst>
  </p:timing>
</p:sld>
</file>

<file path=ppt/slides/slide3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3140968"/>
            <a:ext cx="3820366" cy="400110"/>
          </a:xfrm>
          <a:prstGeom prst="rect">
            <a:avLst/>
          </a:prstGeom>
          <a:noFill/>
        </p:spPr>
        <p:txBody>
          <a:bodyPr wrap="square" rtlCol="0">
            <a:spAutoFit/>
          </a:bodyPr>
          <a:lstStyle/>
          <a:p>
            <a:pPr algn="ctr"/>
            <a:r>
              <a:rPr lang="cs-CZ" sz="2000" dirty="0"/>
              <a:t>autor Stella Drgová</a:t>
            </a:r>
          </a:p>
        </p:txBody>
      </p:sp>
      <p:sp>
        <p:nvSpPr>
          <p:cNvPr id="3" name="TextovéPole 2"/>
          <p:cNvSpPr txBox="1"/>
          <p:nvPr/>
        </p:nvSpPr>
        <p:spPr>
          <a:xfrm>
            <a:off x="4590646" y="3140968"/>
            <a:ext cx="4302222" cy="707886"/>
          </a:xfrm>
          <a:prstGeom prst="rect">
            <a:avLst/>
          </a:prstGeom>
          <a:noFill/>
        </p:spPr>
        <p:txBody>
          <a:bodyPr wrap="square" rtlCol="0">
            <a:spAutoFit/>
          </a:bodyPr>
          <a:lstStyle/>
          <a:p>
            <a:pPr algn="ctr"/>
            <a:r>
              <a:rPr lang="cs-CZ" sz="2000" dirty="0"/>
              <a:t>autor Stella Drgová</a:t>
            </a:r>
          </a:p>
          <a:p>
            <a:pPr algn="ctr"/>
            <a:endParaRPr lang="cs-CZ" sz="2000" dirty="0"/>
          </a:p>
        </p:txBody>
      </p:sp>
      <p:sp>
        <p:nvSpPr>
          <p:cNvPr id="4" name="TextovéPole 3"/>
          <p:cNvSpPr txBox="1"/>
          <p:nvPr/>
        </p:nvSpPr>
        <p:spPr>
          <a:xfrm>
            <a:off x="269778" y="6381328"/>
            <a:ext cx="3820366" cy="400110"/>
          </a:xfrm>
          <a:prstGeom prst="rect">
            <a:avLst/>
          </a:prstGeom>
          <a:noFill/>
        </p:spPr>
        <p:txBody>
          <a:bodyPr wrap="square" rtlCol="0">
            <a:spAutoFit/>
          </a:bodyPr>
          <a:lstStyle/>
          <a:p>
            <a:pPr algn="ctr"/>
            <a:r>
              <a:rPr lang="cs-CZ" sz="2000" dirty="0" smtClean="0"/>
              <a:t>autor Stella Zettlitzová</a:t>
            </a:r>
            <a:endParaRPr lang="cs-CZ" sz="2000" dirty="0"/>
          </a:p>
        </p:txBody>
      </p:sp>
      <p:sp>
        <p:nvSpPr>
          <p:cNvPr id="5" name="TextovéPole 4"/>
          <p:cNvSpPr txBox="1"/>
          <p:nvPr/>
        </p:nvSpPr>
        <p:spPr>
          <a:xfrm>
            <a:off x="5052868" y="6381328"/>
            <a:ext cx="3840000" cy="400110"/>
          </a:xfrm>
          <a:prstGeom prst="rect">
            <a:avLst/>
          </a:prstGeom>
          <a:noFill/>
        </p:spPr>
        <p:txBody>
          <a:bodyPr wrap="square" rtlCol="0">
            <a:spAutoFit/>
          </a:bodyPr>
          <a:lstStyle/>
          <a:p>
            <a:pPr algn="ctr"/>
            <a:r>
              <a:rPr lang="cs-CZ" sz="2000" dirty="0"/>
              <a:t>autor </a:t>
            </a:r>
            <a:r>
              <a:rPr lang="cs-CZ" sz="2000" dirty="0" smtClean="0"/>
              <a:t>Ferdinand Buchta</a:t>
            </a:r>
            <a:endParaRPr lang="cs-CZ" sz="2000"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260968"/>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04048" y="260968"/>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0144" y="3501008"/>
            <a:ext cx="3840000" cy="2880000"/>
          </a:xfrm>
          <a:prstGeom prst="rect">
            <a:avLst/>
          </a:prstGeom>
        </p:spPr>
      </p:pic>
      <p:pic>
        <p:nvPicPr>
          <p:cNvPr id="11" name="Obrázek 10"/>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002848" y="3501008"/>
            <a:ext cx="3841200" cy="2880000"/>
          </a:xfrm>
          <a:prstGeom prst="rect">
            <a:avLst/>
          </a:prstGeom>
        </p:spPr>
      </p:pic>
    </p:spTree>
    <p:extLst>
      <p:ext uri="{BB962C8B-B14F-4D97-AF65-F5344CB8AC3E}">
        <p14:creationId xmlns:p14="http://schemas.microsoft.com/office/powerpoint/2010/main" val="4081237592"/>
      </p:ext>
    </p:extLst>
  </p:cSld>
  <p:clrMapOvr>
    <a:masterClrMapping/>
  </p:clrMapOvr>
  <p:transition spd="slow" advTm="8000">
    <p:cover/>
  </p:transition>
  <p:timing>
    <p:tnLst>
      <p:par>
        <p:cTn id="1" dur="indefinite" restart="never" nodeType="tmRoot"/>
      </p:par>
    </p:tnLst>
  </p:timing>
</p:sld>
</file>

<file path=ppt/slides/slide363.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1" cy="5760000"/>
          </a:xfrm>
          <a:prstGeom prst="rect">
            <a:avLst/>
          </a:prstGeom>
          <a:scene3d>
            <a:camera prst="orthographicFront">
              <a:rot lat="0" lon="0" rev="0"/>
            </a:camera>
            <a:lightRig rig="threePt" dir="t"/>
          </a:scene3d>
        </p:spPr>
      </p:pic>
      <p:sp>
        <p:nvSpPr>
          <p:cNvPr id="8" name="TextovéPole 7"/>
          <p:cNvSpPr txBox="1"/>
          <p:nvPr/>
        </p:nvSpPr>
        <p:spPr>
          <a:xfrm>
            <a:off x="269777" y="6381328"/>
            <a:ext cx="8142223" cy="400110"/>
          </a:xfrm>
          <a:prstGeom prst="rect">
            <a:avLst/>
          </a:prstGeom>
          <a:noFill/>
        </p:spPr>
        <p:txBody>
          <a:bodyPr wrap="square" rtlCol="0">
            <a:spAutoFit/>
          </a:bodyPr>
          <a:lstStyle/>
          <a:p>
            <a:pPr algn="ctr"/>
            <a:r>
              <a:rPr lang="cs-CZ" sz="2000" dirty="0" smtClean="0"/>
              <a:t>autor Kateřina Kobylková </a:t>
            </a:r>
            <a:endParaRPr lang="cs-CZ" sz="2000" dirty="0"/>
          </a:p>
        </p:txBody>
      </p:sp>
    </p:spTree>
    <p:extLst>
      <p:ext uri="{BB962C8B-B14F-4D97-AF65-F5344CB8AC3E}">
        <p14:creationId xmlns:p14="http://schemas.microsoft.com/office/powerpoint/2010/main" val="2478900584"/>
      </p:ext>
    </p:extLst>
  </p:cSld>
  <p:clrMapOvr>
    <a:masterClrMapping/>
  </p:clrMapOvr>
  <p:transition spd="slow" advTm="6000">
    <p:cover/>
  </p:transition>
  <p:timing>
    <p:tnLst>
      <p:par>
        <p:cTn id="1" dur="indefinite" restart="never" nodeType="tmRoot"/>
      </p:par>
    </p:tnLst>
  </p:timing>
</p:sld>
</file>

<file path=ppt/slides/slide3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551837"/>
            <a:ext cx="7344816" cy="1754326"/>
          </a:xfrm>
          <a:prstGeom prst="rect">
            <a:avLst/>
          </a:prstGeom>
          <a:noFill/>
        </p:spPr>
        <p:txBody>
          <a:bodyPr wrap="square" rtlCol="0">
            <a:spAutoFit/>
          </a:bodyPr>
          <a:lstStyle/>
          <a:p>
            <a:r>
              <a:rPr lang="cs-CZ" sz="3600" dirty="0" smtClean="0"/>
              <a:t>Vyřádili jsme se s pomocí kreativního režimu a trošku předělali zámecký park. Podívejte se na naše nápady.…</a:t>
            </a:r>
            <a:endParaRPr lang="cs-CZ" sz="3600" dirty="0"/>
          </a:p>
        </p:txBody>
      </p:sp>
    </p:spTree>
    <p:extLst>
      <p:ext uri="{BB962C8B-B14F-4D97-AF65-F5344CB8AC3E}">
        <p14:creationId xmlns:p14="http://schemas.microsoft.com/office/powerpoint/2010/main" val="1564975269"/>
      </p:ext>
    </p:extLst>
  </p:cSld>
  <p:clrMapOvr>
    <a:masterClrMapping/>
  </p:clrMapOvr>
  <p:transition spd="slow" advTm="6000">
    <p:randomBar dir="vert"/>
  </p:transition>
  <p:timing>
    <p:tnLst>
      <p:par>
        <p:cTn id="1" dur="indefinite" restart="never" nodeType="tmRoot"/>
      </p:par>
    </p:tnLst>
  </p:timing>
</p:sld>
</file>

<file path=ppt/slides/slide3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85000"/>
            <a:ext cx="4266000" cy="5688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sp>
        <p:nvSpPr>
          <p:cNvPr id="5" name="TextovéPole 4"/>
          <p:cNvSpPr txBox="1"/>
          <p:nvPr/>
        </p:nvSpPr>
        <p:spPr>
          <a:xfrm>
            <a:off x="269778" y="6381328"/>
            <a:ext cx="4248222" cy="400110"/>
          </a:xfrm>
          <a:prstGeom prst="rect">
            <a:avLst/>
          </a:prstGeom>
          <a:noFill/>
        </p:spPr>
        <p:txBody>
          <a:bodyPr wrap="square" rtlCol="0">
            <a:spAutoFit/>
          </a:bodyPr>
          <a:lstStyle/>
          <a:p>
            <a:pPr algn="ctr"/>
            <a:r>
              <a:rPr lang="cs-CZ" sz="2000" dirty="0" smtClean="0"/>
              <a:t>autor Jan Holuša</a:t>
            </a:r>
            <a:endParaRPr lang="cs-CZ" sz="2000" dirty="0"/>
          </a:p>
        </p:txBody>
      </p:sp>
      <p:sp>
        <p:nvSpPr>
          <p:cNvPr id="6" name="TextovéPole 5"/>
          <p:cNvSpPr txBox="1"/>
          <p:nvPr/>
        </p:nvSpPr>
        <p:spPr>
          <a:xfrm>
            <a:off x="4626480" y="6381328"/>
            <a:ext cx="4266388" cy="400110"/>
          </a:xfrm>
          <a:prstGeom prst="rect">
            <a:avLst/>
          </a:prstGeom>
          <a:noFill/>
        </p:spPr>
        <p:txBody>
          <a:bodyPr wrap="square" rtlCol="0">
            <a:spAutoFit/>
          </a:bodyPr>
          <a:lstStyle/>
          <a:p>
            <a:pPr algn="ctr"/>
            <a:r>
              <a:rPr lang="cs-CZ" sz="2000" dirty="0"/>
              <a:t>autor </a:t>
            </a:r>
            <a:r>
              <a:rPr lang="cs-CZ" sz="2000" dirty="0" smtClean="0"/>
              <a:t>Kristýna </a:t>
            </a:r>
            <a:r>
              <a:rPr lang="cs-CZ" sz="2000" dirty="0" err="1" smtClean="0"/>
              <a:t>Runčáková</a:t>
            </a:r>
            <a:endParaRPr lang="cs-CZ" sz="2000" dirty="0"/>
          </a:p>
        </p:txBody>
      </p:sp>
    </p:spTree>
    <p:extLst>
      <p:ext uri="{BB962C8B-B14F-4D97-AF65-F5344CB8AC3E}">
        <p14:creationId xmlns:p14="http://schemas.microsoft.com/office/powerpoint/2010/main" val="3583003250"/>
      </p:ext>
    </p:extLst>
  </p:cSld>
  <p:clrMapOvr>
    <a:masterClrMapping/>
  </p:clrMapOvr>
  <p:transition spd="slow" advTm="6000">
    <p:cover/>
  </p:transition>
  <p:timing>
    <p:tnLst>
      <p:par>
        <p:cTn id="1" dur="indefinite" restart="never" nodeType="tmRoot"/>
      </p:par>
    </p:tnLst>
  </p:timing>
</p:sld>
</file>

<file path=ppt/slides/slide3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smtClean="0"/>
              <a:t>autor Jan Holuša</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a:t>autor </a:t>
            </a:r>
            <a:r>
              <a:rPr lang="cs-CZ" sz="2000" dirty="0" smtClean="0"/>
              <a:t>Kristýna </a:t>
            </a:r>
            <a:r>
              <a:rPr lang="cs-CZ" sz="2000" dirty="0" err="1" smtClean="0"/>
              <a:t>Runčáková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992" y="585000"/>
            <a:ext cx="4266000"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31155" y="585000"/>
            <a:ext cx="4266000" cy="5688000"/>
          </a:xfrm>
          <a:prstGeom prst="rect">
            <a:avLst/>
          </a:prstGeom>
        </p:spPr>
      </p:pic>
    </p:spTree>
    <p:extLst>
      <p:ext uri="{BB962C8B-B14F-4D97-AF65-F5344CB8AC3E}">
        <p14:creationId xmlns:p14="http://schemas.microsoft.com/office/powerpoint/2010/main" val="2796049927"/>
      </p:ext>
    </p:extLst>
  </p:cSld>
  <p:clrMapOvr>
    <a:masterClrMapping/>
  </p:clrMapOvr>
  <p:transition spd="slow" advTm="6000">
    <p:cover/>
  </p:transition>
  <p:timing>
    <p:tnLst>
      <p:par>
        <p:cTn id="1" dur="indefinite" restart="never" nodeType="tmRoot"/>
      </p:par>
    </p:tnLst>
  </p:timing>
</p:sld>
</file>

<file path=ppt/slides/slide3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780" y="585000"/>
            <a:ext cx="4266000" cy="5688000"/>
          </a:xfrm>
          <a:prstGeom prst="rect">
            <a:avLst/>
          </a:prstGeom>
        </p:spPr>
      </p:pic>
      <p:pic>
        <p:nvPicPr>
          <p:cNvPr id="3" name="Obrázek 2"/>
          <p:cNvPicPr>
            <a:picLocks noChangeAspect="1"/>
          </p:cNvPicPr>
          <p:nvPr/>
        </p:nvPicPr>
        <p:blipFill>
          <a:blip r:embed="rId3" cstate="email">
            <a:extLst>
              <a:ext uri="{BEBA8EAE-BF5A-486C-A8C5-ECC9F3942E4B}">
                <a14:imgProps xmlns:a14="http://schemas.microsoft.com/office/drawing/2010/main">
                  <a14:imgLayer r:embed="rId4">
                    <a14:imgEffect>
                      <a14:brightnessContrast contrast="9000"/>
                    </a14:imgEffect>
                  </a14:imgLayer>
                </a14:imgProps>
              </a:ex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sp>
        <p:nvSpPr>
          <p:cNvPr id="4" name="TextovéPole 3"/>
          <p:cNvSpPr txBox="1"/>
          <p:nvPr/>
        </p:nvSpPr>
        <p:spPr>
          <a:xfrm>
            <a:off x="269778" y="6381328"/>
            <a:ext cx="4302222"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5" name="TextovéPole 4"/>
          <p:cNvSpPr txBox="1"/>
          <p:nvPr/>
        </p:nvSpPr>
        <p:spPr>
          <a:xfrm>
            <a:off x="4590646" y="6381328"/>
            <a:ext cx="4302222" cy="400110"/>
          </a:xfrm>
          <a:prstGeom prst="rect">
            <a:avLst/>
          </a:prstGeom>
          <a:noFill/>
        </p:spPr>
        <p:txBody>
          <a:bodyPr wrap="square" rtlCol="0">
            <a:spAutoFit/>
          </a:bodyPr>
          <a:lstStyle/>
          <a:p>
            <a:pPr algn="ctr"/>
            <a:r>
              <a:rPr lang="cs-CZ" sz="2000" dirty="0" smtClean="0"/>
              <a:t>autor Zuzana Poláková</a:t>
            </a:r>
            <a:endParaRPr lang="cs-CZ" sz="2000" dirty="0"/>
          </a:p>
        </p:txBody>
      </p:sp>
    </p:spTree>
    <p:extLst>
      <p:ext uri="{BB962C8B-B14F-4D97-AF65-F5344CB8AC3E}">
        <p14:creationId xmlns:p14="http://schemas.microsoft.com/office/powerpoint/2010/main" val="1904301869"/>
      </p:ext>
    </p:extLst>
  </p:cSld>
  <p:clrMapOvr>
    <a:masterClrMapping/>
  </p:clrMapOvr>
  <p:transition spd="slow" advTm="6000">
    <p:cover/>
  </p:transition>
  <p:timing>
    <p:tnLst>
      <p:par>
        <p:cTn id="1" dur="indefinite" restart="never" nodeType="tmRoot"/>
      </p:par>
    </p:tnLst>
  </p:timing>
</p:sld>
</file>

<file path=ppt/slides/slide3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a:t>autor Vít </a:t>
            </a:r>
            <a:r>
              <a:rPr lang="cs-CZ" sz="2000" dirty="0" err="1"/>
              <a:t>Peichl</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85000"/>
            <a:ext cx="4266000"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31155" y="585000"/>
            <a:ext cx="4266000" cy="5688000"/>
          </a:xfrm>
          <a:prstGeom prst="rect">
            <a:avLst/>
          </a:prstGeom>
        </p:spPr>
      </p:pic>
    </p:spTree>
    <p:extLst>
      <p:ext uri="{BB962C8B-B14F-4D97-AF65-F5344CB8AC3E}">
        <p14:creationId xmlns:p14="http://schemas.microsoft.com/office/powerpoint/2010/main" val="1469525251"/>
      </p:ext>
    </p:extLst>
  </p:cSld>
  <p:clrMapOvr>
    <a:masterClrMapping/>
  </p:clrMapOvr>
  <p:transition spd="slow" advTm="6000">
    <p:cover/>
  </p:transition>
  <p:timing>
    <p:tnLst>
      <p:par>
        <p:cTn id="1" dur="indefinite" restart="never" nodeType="tmRoot"/>
      </p:par>
    </p:tnLst>
  </p:timing>
</p:sld>
</file>

<file path=ppt/slides/slide3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a:t>autor Vít </a:t>
            </a:r>
            <a:r>
              <a:rPr lang="cs-CZ" sz="2000" dirty="0" err="1"/>
              <a:t>Peichl</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a:t>autor Vít </a:t>
            </a:r>
            <a:r>
              <a:rPr lang="cs-CZ" sz="2000" dirty="0" err="1"/>
              <a:t>Peichl</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85000"/>
            <a:ext cx="4266000"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spTree>
    <p:extLst>
      <p:ext uri="{BB962C8B-B14F-4D97-AF65-F5344CB8AC3E}">
        <p14:creationId xmlns:p14="http://schemas.microsoft.com/office/powerpoint/2010/main" val="1827050501"/>
      </p:ext>
    </p:extLst>
  </p:cSld>
  <p:clrMapOvr>
    <a:masterClrMapping/>
  </p:clrMapOvr>
  <p:transition spd="slow" advTm="6000">
    <p:cover/>
  </p:transition>
  <p:timing>
    <p:tnLst>
      <p:par>
        <p:cTn id="1" dur="indefinite" restart="never" nodeType="tmRoot"/>
      </p:par>
    </p:tnLst>
  </p:timing>
</p:sld>
</file>

<file path=ppt/slides/slide3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a:t>autor Vít </a:t>
            </a:r>
            <a:r>
              <a:rPr lang="cs-CZ" sz="2000" dirty="0" err="1"/>
              <a:t>Peichl</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a:t>autor Vít </a:t>
            </a:r>
            <a:r>
              <a:rPr lang="cs-CZ" sz="2000" dirty="0" err="1"/>
              <a:t>Peichl</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3892" y="585000"/>
            <a:ext cx="4266000"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85000"/>
            <a:ext cx="4266000" cy="5688000"/>
          </a:xfrm>
          <a:prstGeom prst="rect">
            <a:avLst/>
          </a:prstGeom>
        </p:spPr>
      </p:pic>
    </p:spTree>
    <p:extLst>
      <p:ext uri="{BB962C8B-B14F-4D97-AF65-F5344CB8AC3E}">
        <p14:creationId xmlns:p14="http://schemas.microsoft.com/office/powerpoint/2010/main" val="2109357111"/>
      </p:ext>
    </p:extLst>
  </p:cSld>
  <p:clrMapOvr>
    <a:masterClrMapping/>
  </p:clrMapOvr>
  <p:transition spd="slow" advTm="6000">
    <p:cover/>
  </p:transition>
  <p:timing>
    <p:tnLst>
      <p:par>
        <p:cTn id="1" dur="indefinite" restart="never" nodeType="tmRoot"/>
      </p:par>
    </p:tnLst>
  </p:timing>
</p:sld>
</file>

<file path=ppt/slides/slide3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69778" y="6381328"/>
            <a:ext cx="8622702" cy="400110"/>
          </a:xfrm>
          <a:prstGeom prst="rect">
            <a:avLst/>
          </a:prstGeom>
          <a:noFill/>
        </p:spPr>
        <p:txBody>
          <a:bodyPr wrap="square" rtlCol="0">
            <a:spAutoFit/>
          </a:bodyPr>
          <a:lstStyle/>
          <a:p>
            <a:pPr algn="ctr"/>
            <a:r>
              <a:rPr lang="cs-CZ" sz="2000" dirty="0" smtClean="0"/>
              <a:t>autor Veronika Nováková</a:t>
            </a:r>
            <a:endParaRPr lang="cs-CZ" sz="2000" dirty="0"/>
          </a:p>
        </p:txBody>
      </p:sp>
    </p:spTree>
    <p:extLst>
      <p:ext uri="{BB962C8B-B14F-4D97-AF65-F5344CB8AC3E}">
        <p14:creationId xmlns:p14="http://schemas.microsoft.com/office/powerpoint/2010/main" val="3734710477"/>
      </p:ext>
    </p:extLst>
  </p:cSld>
  <p:clrMapOvr>
    <a:masterClrMapping/>
  </p:clrMapOvr>
  <p:transition spd="slow" advTm="6000">
    <p:cover/>
  </p:transition>
  <p:timing>
    <p:tnLst>
      <p:par>
        <p:cTn id="1" dur="indefinite" restart="never" nodeType="tmRoot"/>
      </p:par>
    </p:tnLst>
  </p:timing>
</p:sld>
</file>

<file path=ppt/slides/slide3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smtClean="0"/>
              <a:t>autor Stella Drgová</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smtClean="0"/>
              <a:t>autor Stella Drgová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85000"/>
            <a:ext cx="4266000"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6868" y="585000"/>
            <a:ext cx="4266000" cy="5688000"/>
          </a:xfrm>
          <a:prstGeom prst="rect">
            <a:avLst/>
          </a:prstGeom>
        </p:spPr>
      </p:pic>
    </p:spTree>
    <p:extLst>
      <p:ext uri="{BB962C8B-B14F-4D97-AF65-F5344CB8AC3E}">
        <p14:creationId xmlns:p14="http://schemas.microsoft.com/office/powerpoint/2010/main" val="499451951"/>
      </p:ext>
    </p:extLst>
  </p:cSld>
  <p:clrMapOvr>
    <a:masterClrMapping/>
  </p:clrMapOvr>
  <p:transition spd="slow" advTm="6000">
    <p:cover/>
  </p:transition>
  <p:timing>
    <p:tnLst>
      <p:par>
        <p:cTn id="1" dur="indefinite" restart="never" nodeType="tmRoot"/>
      </p:par>
    </p:tnLst>
  </p:timing>
</p:sld>
</file>

<file path=ppt/slides/slide3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551837"/>
            <a:ext cx="7344816" cy="1754326"/>
          </a:xfrm>
          <a:prstGeom prst="rect">
            <a:avLst/>
          </a:prstGeom>
          <a:noFill/>
        </p:spPr>
        <p:txBody>
          <a:bodyPr wrap="square" rtlCol="0">
            <a:spAutoFit/>
          </a:bodyPr>
          <a:lstStyle/>
          <a:p>
            <a:r>
              <a:rPr lang="cs-CZ" sz="3600" dirty="0" smtClean="0"/>
              <a:t>V parku jsme našli zajímavé tajemné bytosti, myslíte, že byste je tam také dokázali vypátrat?</a:t>
            </a:r>
            <a:endParaRPr lang="cs-CZ" sz="3600" dirty="0"/>
          </a:p>
        </p:txBody>
      </p:sp>
    </p:spTree>
    <p:extLst>
      <p:ext uri="{BB962C8B-B14F-4D97-AF65-F5344CB8AC3E}">
        <p14:creationId xmlns:p14="http://schemas.microsoft.com/office/powerpoint/2010/main" val="2311625031"/>
      </p:ext>
    </p:extLst>
  </p:cSld>
  <p:clrMapOvr>
    <a:masterClrMapping/>
  </p:clrMapOvr>
  <p:transition spd="slow" advTm="6000">
    <p:randomBar dir="vert"/>
  </p:transition>
  <p:timing>
    <p:tnLst>
      <p:par>
        <p:cTn id="1" dur="indefinite" restart="never" nodeType="tmRoot"/>
      </p:par>
    </p:tnLst>
  </p:timing>
</p:sld>
</file>

<file path=ppt/slides/slide3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4008" y="585000"/>
            <a:ext cx="4266000" cy="5688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85000"/>
            <a:ext cx="4266763" cy="5688000"/>
          </a:xfrm>
          <a:prstGeom prst="rect">
            <a:avLst/>
          </a:prstGeom>
        </p:spPr>
      </p:pic>
      <p:sp>
        <p:nvSpPr>
          <p:cNvPr id="5" name="Obdélník 4"/>
          <p:cNvSpPr/>
          <p:nvPr/>
        </p:nvSpPr>
        <p:spPr>
          <a:xfrm>
            <a:off x="4317763" y="3244334"/>
            <a:ext cx="508473" cy="369332"/>
          </a:xfrm>
          <a:prstGeom prst="rect">
            <a:avLst/>
          </a:prstGeom>
        </p:spPr>
        <p:txBody>
          <a:bodyPr wrap="none">
            <a:spAutoFit/>
          </a:bodyPr>
          <a:lstStyle/>
          <a:p>
            <a:r>
              <a:rPr lang="cs-CZ" dirty="0" err="1"/>
              <a:t>rbo</a:t>
            </a:r>
            <a:endParaRPr lang="cs-CZ" dirty="0"/>
          </a:p>
        </p:txBody>
      </p:sp>
      <p:sp>
        <p:nvSpPr>
          <p:cNvPr id="6" name="TextovéPole 5"/>
          <p:cNvSpPr txBox="1"/>
          <p:nvPr/>
        </p:nvSpPr>
        <p:spPr>
          <a:xfrm>
            <a:off x="269778" y="6381328"/>
            <a:ext cx="4175734"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sp>
        <p:nvSpPr>
          <p:cNvPr id="7" name="TextovéPole 6"/>
          <p:cNvSpPr txBox="1"/>
          <p:nvPr/>
        </p:nvSpPr>
        <p:spPr>
          <a:xfrm>
            <a:off x="4631155" y="6381328"/>
            <a:ext cx="4261713" cy="707886"/>
          </a:xfrm>
          <a:prstGeom prst="rect">
            <a:avLst/>
          </a:prstGeom>
          <a:noFill/>
        </p:spPr>
        <p:txBody>
          <a:bodyPr wrap="square" rtlCol="0">
            <a:spAutoFit/>
          </a:bodyPr>
          <a:lstStyle/>
          <a:p>
            <a:pPr algn="ctr"/>
            <a:r>
              <a:rPr lang="cs-CZ" sz="2000" dirty="0" smtClean="0"/>
              <a:t>autor Stella Zettlitzová</a:t>
            </a:r>
          </a:p>
          <a:p>
            <a:pPr algn="ctr"/>
            <a:endParaRPr lang="cs-CZ" sz="2000" dirty="0"/>
          </a:p>
        </p:txBody>
      </p:sp>
    </p:spTree>
    <p:extLst>
      <p:ext uri="{BB962C8B-B14F-4D97-AF65-F5344CB8AC3E}">
        <p14:creationId xmlns:p14="http://schemas.microsoft.com/office/powerpoint/2010/main" val="3979045017"/>
      </p:ext>
    </p:extLst>
  </p:cSld>
  <p:clrMapOvr>
    <a:masterClrMapping/>
  </p:clrMapOvr>
  <p:transition spd="slow" advTm="6000">
    <p:cover/>
  </p:transition>
  <p:timing>
    <p:tnLst>
      <p:par>
        <p:cTn id="1" dur="indefinite" restart="never" nodeType="tmRoot"/>
      </p:par>
    </p:tnLst>
  </p:timing>
</p:sld>
</file>

<file path=ppt/slides/slide3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smtClean="0"/>
              <a:t>autor Pavel Ožana </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smtClean="0"/>
              <a:t>autor Barbora Ožanová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85000"/>
            <a:ext cx="4266000"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spTree>
    <p:extLst>
      <p:ext uri="{BB962C8B-B14F-4D97-AF65-F5344CB8AC3E}">
        <p14:creationId xmlns:p14="http://schemas.microsoft.com/office/powerpoint/2010/main" val="448376898"/>
      </p:ext>
    </p:extLst>
  </p:cSld>
  <p:clrMapOvr>
    <a:masterClrMapping/>
  </p:clrMapOvr>
  <p:transition spd="slow" advTm="6000">
    <p:cover/>
  </p:transition>
  <p:timing>
    <p:tnLst>
      <p:par>
        <p:cTn id="1" dur="indefinite" restart="never" nodeType="tmRoot"/>
      </p:par>
    </p:tnLst>
  </p:timing>
</p:sld>
</file>

<file path=ppt/slides/slide3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smtClean="0"/>
              <a:t>autor Stella Drgová</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smtClean="0"/>
              <a:t>autor Pavel Ožana</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85000"/>
            <a:ext cx="4266000"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7136" y="585000"/>
            <a:ext cx="4265344" cy="5688000"/>
          </a:xfrm>
          <a:prstGeom prst="rect">
            <a:avLst/>
          </a:prstGeom>
        </p:spPr>
      </p:pic>
    </p:spTree>
    <p:extLst>
      <p:ext uri="{BB962C8B-B14F-4D97-AF65-F5344CB8AC3E}">
        <p14:creationId xmlns:p14="http://schemas.microsoft.com/office/powerpoint/2010/main" val="3719748016"/>
      </p:ext>
    </p:extLst>
  </p:cSld>
  <p:clrMapOvr>
    <a:masterClrMapping/>
  </p:clrMapOvr>
  <p:transition spd="slow" advTm="6000">
    <p:cover/>
  </p:transition>
  <p:timing>
    <p:tnLst>
      <p:par>
        <p:cTn id="1" dur="indefinite" restart="never" nodeType="tmRoot"/>
      </p:par>
    </p:tnLst>
  </p:timing>
</p:sld>
</file>

<file path=ppt/slides/slide3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smtClean="0"/>
              <a:t>autor Kateřina Kobylková</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smtClean="0"/>
              <a:t>autor Veronika Nováková</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628" y="585000"/>
            <a:ext cx="4265364"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31155" y="585000"/>
            <a:ext cx="4266000" cy="5688000"/>
          </a:xfrm>
          <a:prstGeom prst="rect">
            <a:avLst/>
          </a:prstGeom>
        </p:spPr>
      </p:pic>
    </p:spTree>
    <p:extLst>
      <p:ext uri="{BB962C8B-B14F-4D97-AF65-F5344CB8AC3E}">
        <p14:creationId xmlns:p14="http://schemas.microsoft.com/office/powerpoint/2010/main" val="1435107674"/>
      </p:ext>
    </p:extLst>
  </p:cSld>
  <p:clrMapOvr>
    <a:masterClrMapping/>
  </p:clrMapOvr>
  <p:transition spd="slow" advTm="6000">
    <p:cover/>
  </p:transition>
  <p:timing>
    <p:tnLst>
      <p:par>
        <p:cTn id="1" dur="indefinite" restart="never" nodeType="tmRoot"/>
      </p:par>
    </p:tnLst>
  </p:timing>
</p:sld>
</file>

<file path=ppt/slides/slide3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smtClean="0"/>
              <a:t>autor Iva Zettlitzová </a:t>
            </a:r>
            <a:endParaRPr lang="cs-CZ" sz="2000" dirty="0"/>
          </a:p>
        </p:txBody>
      </p:sp>
      <p:sp>
        <p:nvSpPr>
          <p:cNvPr id="3" name="TextovéPole 2"/>
          <p:cNvSpPr txBox="1"/>
          <p:nvPr/>
        </p:nvSpPr>
        <p:spPr>
          <a:xfrm>
            <a:off x="4631155" y="6381328"/>
            <a:ext cx="4261713" cy="400110"/>
          </a:xfrm>
          <a:prstGeom prst="rect">
            <a:avLst/>
          </a:prstGeom>
          <a:noFill/>
        </p:spPr>
        <p:txBody>
          <a:bodyPr wrap="square" rtlCol="0">
            <a:spAutoFit/>
          </a:bodyPr>
          <a:lstStyle/>
          <a:p>
            <a:pPr algn="ctr"/>
            <a:r>
              <a:rPr lang="cs-CZ" sz="2000" dirty="0" smtClean="0"/>
              <a:t>autor Pavel Kunc</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85000"/>
            <a:ext cx="4266786" cy="5688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spTree>
    <p:extLst>
      <p:ext uri="{BB962C8B-B14F-4D97-AF65-F5344CB8AC3E}">
        <p14:creationId xmlns:p14="http://schemas.microsoft.com/office/powerpoint/2010/main" val="1231983626"/>
      </p:ext>
    </p:extLst>
  </p:cSld>
  <p:clrMapOvr>
    <a:masterClrMapping/>
  </p:clrMapOvr>
  <p:transition spd="slow" advTm="6000">
    <p:cover/>
  </p:transition>
  <p:timing>
    <p:tnLst>
      <p:par>
        <p:cTn id="1" dur="indefinite" restart="never" nodeType="tmRoot"/>
      </p:par>
    </p:tnLst>
  </p:timing>
</p:sld>
</file>

<file path=ppt/slides/slide3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69778" y="6381328"/>
            <a:ext cx="4175734"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sp>
        <p:nvSpPr>
          <p:cNvPr id="4" name="TextovéPole 3"/>
          <p:cNvSpPr txBox="1"/>
          <p:nvPr/>
        </p:nvSpPr>
        <p:spPr>
          <a:xfrm>
            <a:off x="4631155" y="6381328"/>
            <a:ext cx="4261713" cy="707886"/>
          </a:xfrm>
          <a:prstGeom prst="rect">
            <a:avLst/>
          </a:prstGeom>
          <a:noFill/>
        </p:spPr>
        <p:txBody>
          <a:bodyPr wrap="square" rtlCol="0">
            <a:spAutoFit/>
          </a:bodyPr>
          <a:lstStyle/>
          <a:p>
            <a:pPr algn="ctr"/>
            <a:r>
              <a:rPr lang="cs-CZ" sz="2000" dirty="0" smtClean="0"/>
              <a:t>autor Pavel Kunc</a:t>
            </a:r>
          </a:p>
          <a:p>
            <a:pPr algn="ctr"/>
            <a:endParaRPr lang="cs-CZ" sz="2000" dirty="0"/>
          </a:p>
        </p:txBody>
      </p:sp>
      <p:pic>
        <p:nvPicPr>
          <p:cNvPr id="5" name="Obrázek 4"/>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9000"/>
                    </a14:imgEffect>
                  </a14:imgLayer>
                </a14:imgProps>
              </a:ex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585000"/>
            <a:ext cx="4266615" cy="5688000"/>
          </a:xfrm>
          <a:prstGeom prst="rect">
            <a:avLst/>
          </a:prstGeom>
        </p:spPr>
      </p:pic>
    </p:spTree>
    <p:extLst>
      <p:ext uri="{BB962C8B-B14F-4D97-AF65-F5344CB8AC3E}">
        <p14:creationId xmlns:p14="http://schemas.microsoft.com/office/powerpoint/2010/main" val="1341939751"/>
      </p:ext>
    </p:extLst>
  </p:cSld>
  <p:clrMapOvr>
    <a:masterClrMapping/>
  </p:clrMapOvr>
  <p:transition spd="slow" advTm="6000">
    <p:cover/>
  </p:transition>
  <p:timing>
    <p:tnLst>
      <p:par>
        <p:cTn id="1" dur="indefinite" restart="never" nodeType="tmRoot"/>
      </p:par>
    </p:tnLst>
  </p:timing>
</p:sld>
</file>

<file path=ppt/slides/slide3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889844"/>
            <a:ext cx="7344816" cy="5078313"/>
          </a:xfrm>
          <a:prstGeom prst="rect">
            <a:avLst/>
          </a:prstGeom>
          <a:noFill/>
        </p:spPr>
        <p:txBody>
          <a:bodyPr wrap="square" rtlCol="0">
            <a:spAutoFit/>
          </a:bodyPr>
          <a:lstStyle/>
          <a:p>
            <a:r>
              <a:rPr lang="cs-CZ" sz="3600" dirty="0" smtClean="0"/>
              <a:t>Teď uvidíte, jak to může dopadnout, když učitel požádá žáky, aby v parku našli nějaký zajímavý objekt a snažili se ho vyfotit z různých úhlů. </a:t>
            </a:r>
          </a:p>
          <a:p>
            <a:r>
              <a:rPr lang="cs-CZ" sz="3600" dirty="0" smtClean="0"/>
              <a:t>Měli jsme studovat vztah mezi osvětlením a vrženým stínem. Fakt jsme se snažili a proto nechápeme, proč si paní učitelka chtěla rvát vlasy zoufalstvím…</a:t>
            </a:r>
            <a:endParaRPr lang="cs-CZ" sz="3600" dirty="0"/>
          </a:p>
        </p:txBody>
      </p:sp>
    </p:spTree>
    <p:extLst>
      <p:ext uri="{BB962C8B-B14F-4D97-AF65-F5344CB8AC3E}">
        <p14:creationId xmlns:p14="http://schemas.microsoft.com/office/powerpoint/2010/main" val="2616604515"/>
      </p:ext>
    </p:extLst>
  </p:cSld>
  <p:clrMapOvr>
    <a:masterClrMapping/>
  </p:clrMapOvr>
  <p:transition spd="slow" advTm="12000">
    <p:randomBar dir="vert"/>
  </p:transition>
  <p:timing>
    <p:tnLst>
      <p:par>
        <p:cTn id="1" dur="indefinite" restart="never" nodeType="tmRoot"/>
      </p:par>
    </p:tnLst>
  </p:timing>
</p:sld>
</file>

<file path=ppt/slides/slide3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69778" y="6381328"/>
            <a:ext cx="4175734" cy="400110"/>
          </a:xfrm>
          <a:prstGeom prst="rect">
            <a:avLst/>
          </a:prstGeom>
          <a:noFill/>
        </p:spPr>
        <p:txBody>
          <a:bodyPr wrap="square" rtlCol="0">
            <a:spAutoFit/>
          </a:bodyPr>
          <a:lstStyle/>
          <a:p>
            <a:pPr algn="ctr"/>
            <a:r>
              <a:rPr lang="cs-CZ" sz="2000" dirty="0"/>
              <a:t>autor Vít </a:t>
            </a:r>
            <a:r>
              <a:rPr lang="cs-CZ" sz="2000" dirty="0" err="1"/>
              <a:t>Peichl</a:t>
            </a:r>
            <a:r>
              <a:rPr lang="cs-CZ" sz="2000" dirty="0"/>
              <a:t> </a:t>
            </a:r>
          </a:p>
        </p:txBody>
      </p:sp>
      <p:sp>
        <p:nvSpPr>
          <p:cNvPr id="3" name="TextovéPole 2"/>
          <p:cNvSpPr txBox="1"/>
          <p:nvPr/>
        </p:nvSpPr>
        <p:spPr>
          <a:xfrm>
            <a:off x="4631154" y="6381328"/>
            <a:ext cx="4261713" cy="400110"/>
          </a:xfrm>
          <a:prstGeom prst="rect">
            <a:avLst/>
          </a:prstGeom>
          <a:noFill/>
        </p:spPr>
        <p:txBody>
          <a:bodyPr wrap="square" rtlCol="0">
            <a:spAutoFit/>
          </a:bodyPr>
          <a:lstStyle/>
          <a:p>
            <a:pPr algn="ctr"/>
            <a:r>
              <a:rPr lang="cs-CZ" sz="2000" dirty="0"/>
              <a:t>autor </a:t>
            </a:r>
            <a:r>
              <a:rPr lang="cs-CZ" sz="2000" dirty="0" smtClean="0"/>
              <a:t>Jan Vaněk</a:t>
            </a:r>
            <a:endParaRPr lang="cs-CZ" sz="2000" dirty="0"/>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065" y="3501328"/>
            <a:ext cx="3840000" cy="288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52868" y="262470"/>
            <a:ext cx="3840000" cy="2880000"/>
          </a:xfrm>
          <a:prstGeom prst="rect">
            <a:avLst/>
          </a:prstGeom>
        </p:spPr>
      </p:pic>
      <p:pic>
        <p:nvPicPr>
          <p:cNvPr id="7" name="Obrázek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9065" y="262470"/>
            <a:ext cx="3840000" cy="2880000"/>
          </a:xfrm>
          <a:prstGeom prst="rect">
            <a:avLst/>
          </a:prstGeom>
        </p:spPr>
      </p:pic>
      <p:pic>
        <p:nvPicPr>
          <p:cNvPr id="12" name="Obrázek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2868" y="3501328"/>
            <a:ext cx="3840000" cy="2880000"/>
          </a:xfrm>
          <a:prstGeom prst="rect">
            <a:avLst/>
          </a:prstGeom>
        </p:spPr>
      </p:pic>
      <p:sp>
        <p:nvSpPr>
          <p:cNvPr id="13" name="TextovéPole 12"/>
          <p:cNvSpPr txBox="1"/>
          <p:nvPr/>
        </p:nvSpPr>
        <p:spPr>
          <a:xfrm>
            <a:off x="269778" y="3140968"/>
            <a:ext cx="3821742" cy="400110"/>
          </a:xfrm>
          <a:prstGeom prst="rect">
            <a:avLst/>
          </a:prstGeom>
          <a:noFill/>
        </p:spPr>
        <p:txBody>
          <a:bodyPr wrap="square" rtlCol="0">
            <a:spAutoFit/>
          </a:bodyPr>
          <a:lstStyle/>
          <a:p>
            <a:pPr algn="ctr"/>
            <a:r>
              <a:rPr lang="cs-CZ" sz="2000" dirty="0" smtClean="0"/>
              <a:t>autor Vít </a:t>
            </a:r>
            <a:r>
              <a:rPr lang="cs-CZ" sz="2000" dirty="0" err="1" smtClean="0"/>
              <a:t>Peichl</a:t>
            </a:r>
            <a:r>
              <a:rPr lang="cs-CZ" sz="2000" dirty="0" smtClean="0"/>
              <a:t> </a:t>
            </a:r>
            <a:endParaRPr lang="cs-CZ" sz="2000" dirty="0"/>
          </a:p>
        </p:txBody>
      </p:sp>
      <p:sp>
        <p:nvSpPr>
          <p:cNvPr id="14" name="TextovéPole 13"/>
          <p:cNvSpPr txBox="1"/>
          <p:nvPr/>
        </p:nvSpPr>
        <p:spPr>
          <a:xfrm>
            <a:off x="5052866" y="3140968"/>
            <a:ext cx="3840001" cy="400110"/>
          </a:xfrm>
          <a:prstGeom prst="rect">
            <a:avLst/>
          </a:prstGeom>
          <a:noFill/>
        </p:spPr>
        <p:txBody>
          <a:bodyPr wrap="square" rtlCol="0">
            <a:spAutoFit/>
          </a:bodyPr>
          <a:lstStyle/>
          <a:p>
            <a:pPr algn="ctr"/>
            <a:r>
              <a:rPr lang="cs-CZ" sz="2000" dirty="0"/>
              <a:t>autor Vít </a:t>
            </a:r>
            <a:r>
              <a:rPr lang="cs-CZ" sz="2000" dirty="0" err="1"/>
              <a:t>Peichl</a:t>
            </a:r>
            <a:r>
              <a:rPr lang="cs-CZ" sz="2000" dirty="0"/>
              <a:t> </a:t>
            </a:r>
          </a:p>
        </p:txBody>
      </p:sp>
    </p:spTree>
    <p:extLst>
      <p:ext uri="{BB962C8B-B14F-4D97-AF65-F5344CB8AC3E}">
        <p14:creationId xmlns:p14="http://schemas.microsoft.com/office/powerpoint/2010/main" val="2312415408"/>
      </p:ext>
    </p:extLst>
  </p:cSld>
  <p:clrMapOvr>
    <a:masterClrMapping/>
  </p:clrMapOvr>
  <p:transition spd="slow" advTm="8000">
    <p:cover/>
  </p:transition>
  <p:timing>
    <p:tnLst>
      <p:par>
        <p:cTn id="1" dur="indefinite" restart="never" nodeType="tmRoot"/>
      </p:par>
    </p:tnLst>
  </p:timing>
</p:sld>
</file>

<file path=ppt/slides/slide3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2420889" y="6309320"/>
            <a:ext cx="4302222" cy="400110"/>
          </a:xfrm>
          <a:prstGeom prst="rect">
            <a:avLst/>
          </a:prstGeom>
          <a:noFill/>
        </p:spPr>
        <p:txBody>
          <a:bodyPr wrap="square" rtlCol="0">
            <a:spAutoFit/>
          </a:bodyPr>
          <a:lstStyle/>
          <a:p>
            <a:pPr algn="ctr"/>
            <a:r>
              <a:rPr lang="cs-CZ" sz="2000" dirty="0" smtClean="0"/>
              <a:t>autor Vojtěch Halada</a:t>
            </a:r>
            <a:endParaRPr lang="cs-CZ" sz="2000" dirty="0"/>
          </a:p>
        </p:txBody>
      </p:sp>
      <p:pic>
        <p:nvPicPr>
          <p:cNvPr id="8" name="Obrázek 7"/>
          <p:cNvPicPr>
            <a:picLocks noChangeAspect="1"/>
          </p:cNvPicPr>
          <p:nvPr/>
        </p:nvPicPr>
        <p:blipFill>
          <a:blip r:embed="rId2" cstate="email">
            <a:extLst>
              <a:ext uri="{BEBA8EAE-BF5A-486C-A8C5-ECC9F3942E4B}">
                <a14:imgProps xmlns:a14="http://schemas.microsoft.com/office/drawing/2010/main">
                  <a14:imgLayer r:embed="rId3">
                    <a14:imgEffect>
                      <a14:brightnessContrast bright="-5000"/>
                    </a14:imgEffect>
                  </a14:imgLayer>
                </a14:imgProps>
              </a:ext>
              <a:ext uri="{28A0092B-C50C-407E-A947-70E740481C1C}">
                <a14:useLocalDpi xmlns:a14="http://schemas.microsoft.com/office/drawing/2010/main"/>
              </a:ext>
            </a:extLst>
          </a:blip>
          <a:stretch>
            <a:fillRect/>
          </a:stretch>
        </p:blipFill>
        <p:spPr>
          <a:xfrm>
            <a:off x="269778" y="549000"/>
            <a:ext cx="8604444" cy="5760000"/>
          </a:xfrm>
          <a:prstGeom prst="rect">
            <a:avLst/>
          </a:prstGeom>
        </p:spPr>
      </p:pic>
    </p:spTree>
    <p:extLst>
      <p:ext uri="{BB962C8B-B14F-4D97-AF65-F5344CB8AC3E}">
        <p14:creationId xmlns:p14="http://schemas.microsoft.com/office/powerpoint/2010/main" val="1118875770"/>
      </p:ext>
    </p:extLst>
  </p:cSld>
  <p:clrMapOvr>
    <a:masterClrMapping/>
  </p:clrMapOvr>
  <p:transition spd="slow" advTm="6000">
    <p:cover/>
  </p:transition>
  <p:timing>
    <p:tnLst>
      <p:par>
        <p:cTn id="1" dur="indefinite" restart="never" nodeType="tmRoot"/>
      </p:par>
    </p:tnLst>
  </p:timing>
</p:sld>
</file>

<file path=ppt/slides/slide3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2480" y="260648"/>
            <a:ext cx="384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3501008"/>
            <a:ext cx="3840000"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520" y="260648"/>
            <a:ext cx="3840000" cy="288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177" y="3501008"/>
            <a:ext cx="3840000" cy="2880000"/>
          </a:xfrm>
          <a:prstGeom prst="rect">
            <a:avLst/>
          </a:prstGeom>
        </p:spPr>
      </p:pic>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40137" y="3501008"/>
            <a:ext cx="3840000" cy="2880000"/>
          </a:xfrm>
          <a:prstGeom prst="rect">
            <a:avLst/>
          </a:prstGeom>
        </p:spPr>
      </p:pic>
      <p:sp>
        <p:nvSpPr>
          <p:cNvPr id="8" name="TextovéPole 7"/>
          <p:cNvSpPr txBox="1"/>
          <p:nvPr/>
        </p:nvSpPr>
        <p:spPr>
          <a:xfrm>
            <a:off x="269778" y="3140968"/>
            <a:ext cx="3821742" cy="400110"/>
          </a:xfrm>
          <a:prstGeom prst="rect">
            <a:avLst/>
          </a:prstGeom>
          <a:noFill/>
        </p:spPr>
        <p:txBody>
          <a:bodyPr wrap="square" rtlCol="0">
            <a:spAutoFit/>
          </a:bodyPr>
          <a:lstStyle/>
          <a:p>
            <a:pPr algn="ctr"/>
            <a:r>
              <a:rPr lang="cs-CZ" sz="2000" dirty="0" smtClean="0"/>
              <a:t>autor Zdeněk Tomis</a:t>
            </a:r>
            <a:endParaRPr lang="cs-CZ" sz="2000" dirty="0"/>
          </a:p>
        </p:txBody>
      </p:sp>
      <p:sp>
        <p:nvSpPr>
          <p:cNvPr id="9" name="TextovéPole 8"/>
          <p:cNvSpPr txBox="1"/>
          <p:nvPr/>
        </p:nvSpPr>
        <p:spPr>
          <a:xfrm>
            <a:off x="5052866" y="3140968"/>
            <a:ext cx="3840001" cy="400110"/>
          </a:xfrm>
          <a:prstGeom prst="rect">
            <a:avLst/>
          </a:prstGeom>
          <a:noFill/>
        </p:spPr>
        <p:txBody>
          <a:bodyPr wrap="square" rtlCol="0">
            <a:spAutoFit/>
          </a:bodyPr>
          <a:lstStyle/>
          <a:p>
            <a:pPr algn="ctr"/>
            <a:r>
              <a:rPr lang="cs-CZ" sz="2000" dirty="0" smtClean="0"/>
              <a:t>autor Vít </a:t>
            </a:r>
            <a:r>
              <a:rPr lang="cs-CZ" sz="2000" dirty="0" err="1" smtClean="0"/>
              <a:t>Peichl</a:t>
            </a:r>
            <a:endParaRPr lang="cs-CZ" sz="2000" dirty="0"/>
          </a:p>
        </p:txBody>
      </p:sp>
      <p:sp>
        <p:nvSpPr>
          <p:cNvPr id="10" name="TextovéPole 9"/>
          <p:cNvSpPr txBox="1"/>
          <p:nvPr/>
        </p:nvSpPr>
        <p:spPr>
          <a:xfrm>
            <a:off x="269778" y="6381328"/>
            <a:ext cx="4175734" cy="400110"/>
          </a:xfrm>
          <a:prstGeom prst="rect">
            <a:avLst/>
          </a:prstGeom>
          <a:noFill/>
        </p:spPr>
        <p:txBody>
          <a:bodyPr wrap="square" rtlCol="0">
            <a:spAutoFit/>
          </a:bodyPr>
          <a:lstStyle/>
          <a:p>
            <a:pPr algn="ctr"/>
            <a:r>
              <a:rPr lang="cs-CZ" sz="2000" dirty="0" smtClean="0"/>
              <a:t>autor Kryštof Sladký</a:t>
            </a:r>
            <a:endParaRPr lang="cs-CZ" sz="2000" dirty="0"/>
          </a:p>
        </p:txBody>
      </p:sp>
      <p:sp>
        <p:nvSpPr>
          <p:cNvPr id="11" name="TextovéPole 10"/>
          <p:cNvSpPr txBox="1"/>
          <p:nvPr/>
        </p:nvSpPr>
        <p:spPr>
          <a:xfrm>
            <a:off x="4631155" y="6381328"/>
            <a:ext cx="4261713" cy="400110"/>
          </a:xfrm>
          <a:prstGeom prst="rect">
            <a:avLst/>
          </a:prstGeom>
          <a:noFill/>
        </p:spPr>
        <p:txBody>
          <a:bodyPr wrap="square" rtlCol="0">
            <a:spAutoFit/>
          </a:bodyPr>
          <a:lstStyle/>
          <a:p>
            <a:pPr algn="ctr"/>
            <a:r>
              <a:rPr lang="cs-CZ" sz="2000" dirty="0"/>
              <a:t>autor </a:t>
            </a:r>
            <a:r>
              <a:rPr lang="cs-CZ" sz="2000" dirty="0" smtClean="0"/>
              <a:t>Zdeněk Tomis</a:t>
            </a:r>
            <a:endParaRPr lang="cs-CZ" sz="2000" dirty="0"/>
          </a:p>
        </p:txBody>
      </p:sp>
    </p:spTree>
    <p:extLst>
      <p:ext uri="{BB962C8B-B14F-4D97-AF65-F5344CB8AC3E}">
        <p14:creationId xmlns:p14="http://schemas.microsoft.com/office/powerpoint/2010/main" val="570349891"/>
      </p:ext>
    </p:extLst>
  </p:cSld>
  <p:clrMapOvr>
    <a:masterClrMapping/>
  </p:clrMapOvr>
  <p:transition spd="slow" advTm="8000">
    <p:cover/>
  </p:transition>
  <p:timing>
    <p:tnLst>
      <p:par>
        <p:cTn id="1" dur="indefinite" restart="never" nodeType="tmRoot"/>
      </p:par>
    </p:tnLst>
  </p:timing>
</p:sld>
</file>

<file path=ppt/slides/slide3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350" y="549000"/>
            <a:ext cx="8605301" cy="5760000"/>
          </a:xfrm>
          <a:prstGeom prst="rect">
            <a:avLst/>
          </a:prstGeom>
        </p:spPr>
      </p:pic>
    </p:spTree>
    <p:extLst>
      <p:ext uri="{BB962C8B-B14F-4D97-AF65-F5344CB8AC3E}">
        <p14:creationId xmlns:p14="http://schemas.microsoft.com/office/powerpoint/2010/main" val="709767513"/>
      </p:ext>
    </p:extLst>
  </p:cSld>
  <p:clrMapOvr>
    <a:masterClrMapping/>
  </p:clrMapOvr>
  <p:transition spd="slow" advTm="6000">
    <p:cover/>
  </p:transition>
  <p:timing>
    <p:tnLst>
      <p:par>
        <p:cTn id="1" dur="indefinite" restart="never" nodeType="tmRoot"/>
      </p:par>
    </p:tnLst>
  </p:timing>
</p:sld>
</file>

<file path=ppt/slides/slide3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ovéPole 2"/>
          <p:cNvSpPr txBox="1"/>
          <p:nvPr/>
        </p:nvSpPr>
        <p:spPr>
          <a:xfrm>
            <a:off x="2420889" y="6309320"/>
            <a:ext cx="4302222" cy="400110"/>
          </a:xfrm>
          <a:prstGeom prst="rect">
            <a:avLst/>
          </a:prstGeom>
          <a:noFill/>
        </p:spPr>
        <p:txBody>
          <a:bodyPr wrap="square" rtlCol="0">
            <a:spAutoFit/>
          </a:bodyPr>
          <a:lstStyle/>
          <a:p>
            <a:pPr algn="ctr"/>
            <a:r>
              <a:rPr lang="cs-CZ" sz="2000" dirty="0" smtClean="0"/>
              <a:t>autor Vojtěch Halada</a:t>
            </a:r>
            <a:endParaRPr lang="cs-CZ" sz="2000" dirty="0"/>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134" y="549000"/>
            <a:ext cx="8605732" cy="5760000"/>
          </a:xfrm>
          <a:prstGeom prst="rect">
            <a:avLst/>
          </a:prstGeom>
        </p:spPr>
      </p:pic>
    </p:spTree>
    <p:extLst>
      <p:ext uri="{BB962C8B-B14F-4D97-AF65-F5344CB8AC3E}">
        <p14:creationId xmlns:p14="http://schemas.microsoft.com/office/powerpoint/2010/main" val="2617556834"/>
      </p:ext>
    </p:extLst>
  </p:cSld>
  <p:clrMapOvr>
    <a:masterClrMapping/>
  </p:clrMapOvr>
  <p:transition spd="slow" advTm="6000">
    <p:cover/>
  </p:transition>
  <p:timing>
    <p:tnLst>
      <p:par>
        <p:cTn id="1" dur="indefinite" restart="never" nodeType="tmRoot"/>
      </p:par>
    </p:tnLst>
  </p:timing>
</p:sld>
</file>

<file path=ppt/slides/slide3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3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Barbora Ožanová</a:t>
            </a:r>
            <a:endParaRPr lang="cs-CZ" sz="2000" dirty="0"/>
          </a:p>
        </p:txBody>
      </p:sp>
    </p:spTree>
    <p:extLst>
      <p:ext uri="{BB962C8B-B14F-4D97-AF65-F5344CB8AC3E}">
        <p14:creationId xmlns:p14="http://schemas.microsoft.com/office/powerpoint/2010/main" val="4130739978"/>
      </p:ext>
    </p:extLst>
  </p:cSld>
  <p:clrMapOvr>
    <a:masterClrMapping/>
  </p:clrMapOvr>
  <p:transition spd="slow" advTm="6000">
    <p:cover/>
  </p:transition>
  <p:timing>
    <p:tnLst>
      <p:par>
        <p:cTn id="1" dur="indefinite" restart="never" nodeType="tmRoot"/>
      </p:par>
    </p:tnLst>
  </p:timing>
</p:sld>
</file>

<file path=ppt/slides/slide3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001" y="518405"/>
            <a:ext cx="8604445" cy="5760000"/>
          </a:xfrm>
          <a:prstGeom prst="rect">
            <a:avLst/>
          </a:prstGeom>
        </p:spPr>
      </p:pic>
    </p:spTree>
    <p:extLst>
      <p:ext uri="{BB962C8B-B14F-4D97-AF65-F5344CB8AC3E}">
        <p14:creationId xmlns:p14="http://schemas.microsoft.com/office/powerpoint/2010/main" val="894597729"/>
      </p:ext>
    </p:extLst>
  </p:cSld>
  <p:clrMapOvr>
    <a:masterClrMapping/>
  </p:clrMapOvr>
  <p:transition spd="slow" advTm="6000">
    <p:cover/>
  </p:transition>
  <p:timing>
    <p:tnLst>
      <p:par>
        <p:cTn id="1" dur="indefinite" restart="never" nodeType="tmRoot"/>
      </p:par>
    </p:tnLst>
  </p:timing>
</p:sld>
</file>

<file path=ppt/slides/slide3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Dominik </a:t>
            </a:r>
            <a:r>
              <a:rPr lang="cs-CZ" sz="2000" dirty="0" err="1" smtClean="0"/>
              <a:t>Pasz</a:t>
            </a:r>
            <a:endParaRPr lang="cs-CZ" sz="2000" dirty="0"/>
          </a:p>
        </p:txBody>
      </p:sp>
    </p:spTree>
    <p:extLst>
      <p:ext uri="{BB962C8B-B14F-4D97-AF65-F5344CB8AC3E}">
        <p14:creationId xmlns:p14="http://schemas.microsoft.com/office/powerpoint/2010/main" val="3690390774"/>
      </p:ext>
    </p:extLst>
  </p:cSld>
  <p:clrMapOvr>
    <a:masterClrMapping/>
  </p:clrMapOvr>
  <p:transition spd="slow" advTm="6000">
    <p:cover/>
  </p:transition>
  <p:timing>
    <p:tnLst>
      <p:par>
        <p:cTn id="1" dur="indefinite" restart="never" nodeType="tmRoot"/>
      </p:par>
    </p:tnLst>
  </p:timing>
</p:sld>
</file>

<file path=ppt/slides/slide3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85000"/>
            <a:ext cx="4266000" cy="5688000"/>
          </a:xfrm>
          <a:prstGeom prst="rect">
            <a:avLst/>
          </a:prstGeom>
        </p:spPr>
      </p:pic>
      <p:pic>
        <p:nvPicPr>
          <p:cNvPr id="3" name="Obrázek 2"/>
          <p:cNvPicPr>
            <a:picLocks noChangeAspect="1"/>
          </p:cNvPicPr>
          <p:nvPr/>
        </p:nvPicPr>
        <p:blipFill>
          <a:blip r:embed="rId3" cstate="email">
            <a:extLst>
              <a:ext uri="{BEBA8EAE-BF5A-486C-A8C5-ECC9F3942E4B}">
                <a14:imgProps xmlns:a14="http://schemas.microsoft.com/office/drawing/2010/main">
                  <a14:imgLayer r:embed="rId4">
                    <a14:imgEffect>
                      <a14:brightnessContrast contrast="10000"/>
                    </a14:imgEffect>
                  </a14:imgLayer>
                </a14:imgProps>
              </a:ext>
              <a:ext uri="{28A0092B-C50C-407E-A947-70E740481C1C}">
                <a14:useLocalDpi xmlns:a14="http://schemas.microsoft.com/office/drawing/2010/main"/>
              </a:ext>
            </a:extLst>
          </a:blip>
          <a:stretch>
            <a:fillRect/>
          </a:stretch>
        </p:blipFill>
        <p:spPr>
          <a:xfrm>
            <a:off x="4626480" y="585000"/>
            <a:ext cx="4266000" cy="5688000"/>
          </a:xfrm>
          <a:prstGeom prst="rect">
            <a:avLst/>
          </a:prstGeom>
        </p:spPr>
      </p:pic>
      <p:sp>
        <p:nvSpPr>
          <p:cNvPr id="4" name="TextovéPole 3"/>
          <p:cNvSpPr txBox="1"/>
          <p:nvPr/>
        </p:nvSpPr>
        <p:spPr>
          <a:xfrm>
            <a:off x="269778" y="6381328"/>
            <a:ext cx="4302222" cy="400110"/>
          </a:xfrm>
          <a:prstGeom prst="rect">
            <a:avLst/>
          </a:prstGeom>
          <a:noFill/>
        </p:spPr>
        <p:txBody>
          <a:bodyPr wrap="square" rtlCol="0">
            <a:spAutoFit/>
          </a:bodyPr>
          <a:lstStyle/>
          <a:p>
            <a:pPr algn="ctr"/>
            <a:r>
              <a:rPr lang="cs-CZ" sz="2000" dirty="0" smtClean="0"/>
              <a:t>autor Zuzana Poláková</a:t>
            </a:r>
            <a:endParaRPr lang="cs-CZ" sz="2000" dirty="0"/>
          </a:p>
        </p:txBody>
      </p:sp>
      <p:sp>
        <p:nvSpPr>
          <p:cNvPr id="5" name="TextovéPole 4"/>
          <p:cNvSpPr txBox="1"/>
          <p:nvPr/>
        </p:nvSpPr>
        <p:spPr>
          <a:xfrm>
            <a:off x="4590646" y="6381328"/>
            <a:ext cx="4302222" cy="400110"/>
          </a:xfrm>
          <a:prstGeom prst="rect">
            <a:avLst/>
          </a:prstGeom>
          <a:noFill/>
        </p:spPr>
        <p:txBody>
          <a:bodyPr wrap="square" rtlCol="0">
            <a:spAutoFit/>
          </a:bodyPr>
          <a:lstStyle/>
          <a:p>
            <a:pPr algn="ctr"/>
            <a:r>
              <a:rPr lang="cs-CZ" sz="2000" dirty="0" smtClean="0"/>
              <a:t>autor Zuzana Poláková</a:t>
            </a:r>
            <a:endParaRPr lang="cs-CZ" sz="2000" dirty="0"/>
          </a:p>
        </p:txBody>
      </p:sp>
    </p:spTree>
    <p:extLst>
      <p:ext uri="{BB962C8B-B14F-4D97-AF65-F5344CB8AC3E}">
        <p14:creationId xmlns:p14="http://schemas.microsoft.com/office/powerpoint/2010/main" val="2008044046"/>
      </p:ext>
    </p:extLst>
  </p:cSld>
  <p:clrMapOvr>
    <a:masterClrMapping/>
  </p:clrMapOvr>
  <p:transition spd="slow" advTm="6000">
    <p:cover/>
  </p:transition>
  <p:timing>
    <p:tnLst>
      <p:par>
        <p:cTn id="1" dur="indefinite" restart="never" nodeType="tmRoot"/>
      </p:par>
    </p:tnLst>
  </p:timing>
</p:sld>
</file>

<file path=ppt/slides/slide3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Stella Zettlitzová</a:t>
            </a:r>
            <a:endParaRPr lang="cs-CZ" sz="2000" dirty="0"/>
          </a:p>
        </p:txBody>
      </p:sp>
    </p:spTree>
    <p:extLst>
      <p:ext uri="{BB962C8B-B14F-4D97-AF65-F5344CB8AC3E}">
        <p14:creationId xmlns:p14="http://schemas.microsoft.com/office/powerpoint/2010/main" val="3492039886"/>
      </p:ext>
    </p:extLst>
  </p:cSld>
  <p:clrMapOvr>
    <a:masterClrMapping/>
  </p:clrMapOvr>
  <p:transition spd="slow" advTm="6000">
    <p:cover/>
  </p:transition>
  <p:timing>
    <p:tnLst>
      <p:par>
        <p:cTn id="1" dur="indefinite" restart="never" nodeType="tmRoot"/>
      </p:par>
    </p:tnLst>
  </p:timing>
</p:sld>
</file>

<file path=ppt/slides/slide3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992" y="585000"/>
            <a:ext cx="4266000" cy="5688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39059" y="585000"/>
            <a:ext cx="4266000" cy="5688000"/>
          </a:xfrm>
          <a:prstGeom prst="rect">
            <a:avLst/>
          </a:prstGeom>
        </p:spPr>
      </p:pic>
      <p:sp>
        <p:nvSpPr>
          <p:cNvPr id="4" name="TextovéPole 3"/>
          <p:cNvSpPr txBox="1"/>
          <p:nvPr/>
        </p:nvSpPr>
        <p:spPr>
          <a:xfrm>
            <a:off x="269778" y="6381328"/>
            <a:ext cx="4302222" cy="400110"/>
          </a:xfrm>
          <a:prstGeom prst="rect">
            <a:avLst/>
          </a:prstGeom>
          <a:noFill/>
        </p:spPr>
        <p:txBody>
          <a:bodyPr wrap="square" rtlCol="0">
            <a:spAutoFit/>
          </a:bodyPr>
          <a:lstStyle/>
          <a:p>
            <a:pPr algn="ctr"/>
            <a:r>
              <a:rPr lang="cs-CZ" sz="2000" dirty="0" smtClean="0"/>
              <a:t>autor Michal Pleva</a:t>
            </a:r>
            <a:endParaRPr lang="cs-CZ" sz="2000" dirty="0"/>
          </a:p>
        </p:txBody>
      </p:sp>
      <p:sp>
        <p:nvSpPr>
          <p:cNvPr id="5" name="TextovéPole 4"/>
          <p:cNvSpPr txBox="1"/>
          <p:nvPr/>
        </p:nvSpPr>
        <p:spPr>
          <a:xfrm>
            <a:off x="4590646" y="6381328"/>
            <a:ext cx="4302222" cy="400110"/>
          </a:xfrm>
          <a:prstGeom prst="rect">
            <a:avLst/>
          </a:prstGeom>
          <a:noFill/>
        </p:spPr>
        <p:txBody>
          <a:bodyPr wrap="square" rtlCol="0">
            <a:spAutoFit/>
          </a:bodyPr>
          <a:lstStyle/>
          <a:p>
            <a:pPr algn="ctr"/>
            <a:r>
              <a:rPr lang="cs-CZ" sz="2000" dirty="0" smtClean="0"/>
              <a:t>autor Jiří Vaněk</a:t>
            </a:r>
            <a:endParaRPr lang="cs-CZ" sz="2000" dirty="0"/>
          </a:p>
        </p:txBody>
      </p:sp>
    </p:spTree>
    <p:extLst>
      <p:ext uri="{BB962C8B-B14F-4D97-AF65-F5344CB8AC3E}">
        <p14:creationId xmlns:p14="http://schemas.microsoft.com/office/powerpoint/2010/main" val="1810567609"/>
      </p:ext>
    </p:extLst>
  </p:cSld>
  <p:clrMapOvr>
    <a:masterClrMapping/>
  </p:clrMapOvr>
  <p:transition spd="slow" advTm="6000">
    <p:cover/>
  </p:transition>
  <p:timing>
    <p:tnLst>
      <p:par>
        <p:cTn id="1" dur="indefinite" restart="never" nodeType="tmRoot"/>
      </p:par>
    </p:tnLst>
  </p:timing>
</p:sld>
</file>

<file path=ppt/slides/slide3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spTree>
    <p:extLst>
      <p:ext uri="{BB962C8B-B14F-4D97-AF65-F5344CB8AC3E}">
        <p14:creationId xmlns:p14="http://schemas.microsoft.com/office/powerpoint/2010/main" val="3759325101"/>
      </p:ext>
    </p:extLst>
  </p:cSld>
  <p:clrMapOvr>
    <a:masterClrMapping/>
  </p:clrMapOvr>
  <p:transition spd="slow" advTm="6000">
    <p:cover/>
  </p:transition>
  <p:timing>
    <p:tnLst>
      <p:par>
        <p:cTn id="1" dur="indefinite" restart="never" nodeType="tmRoot"/>
      </p:par>
    </p:tnLst>
  </p:timing>
</p:sld>
</file>

<file path=ppt/slides/slide3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551837"/>
            <a:ext cx="7344816" cy="1754326"/>
          </a:xfrm>
          <a:prstGeom prst="rect">
            <a:avLst/>
          </a:prstGeom>
          <a:noFill/>
        </p:spPr>
        <p:txBody>
          <a:bodyPr wrap="square" rtlCol="0">
            <a:spAutoFit/>
          </a:bodyPr>
          <a:lstStyle/>
          <a:p>
            <a:r>
              <a:rPr lang="cs-CZ" sz="3600" dirty="0" smtClean="0"/>
              <a:t>Pak jsme se vydováděli s keramickou hlínou  a udělali papoušky, které nám paní učitelka moc záviděla…</a:t>
            </a:r>
            <a:endParaRPr lang="cs-CZ" sz="3600" dirty="0"/>
          </a:p>
        </p:txBody>
      </p:sp>
    </p:spTree>
    <p:extLst>
      <p:ext uri="{BB962C8B-B14F-4D97-AF65-F5344CB8AC3E}">
        <p14:creationId xmlns:p14="http://schemas.microsoft.com/office/powerpoint/2010/main" val="1448734328"/>
      </p:ext>
    </p:extLst>
  </p:cSld>
  <p:clrMapOvr>
    <a:masterClrMapping/>
  </p:clrMapOvr>
  <p:transition spd="slow" advTm="6000">
    <p:randomBar dir="vert"/>
  </p:transition>
  <p:timing>
    <p:tnLst>
      <p:par>
        <p:cTn id="1" dur="indefinite" restart="never" nodeType="tmRoot"/>
      </p:par>
    </p:tnLst>
  </p:timing>
</p:sld>
</file>

<file path=ppt/slides/slide394.xml><?xml version="1.0" encoding="utf-8"?>
<p:sld xmlns:a="http://schemas.openxmlformats.org/drawingml/2006/main" xmlns:r="http://schemas.openxmlformats.org/officeDocument/2006/relationships" xmlns:p="http://schemas.openxmlformats.org/presentationml/2006/main">
  <p:cSld>
    <p:bg>
      <p:bgPr>
        <a:solidFill>
          <a:srgbClr val="21691D"/>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0697" y="549000"/>
            <a:ext cx="7002607"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Iva Zettlitzová, Kristýna </a:t>
            </a:r>
            <a:r>
              <a:rPr lang="cs-CZ" sz="2000" dirty="0" err="1" smtClean="0"/>
              <a:t>Runčáková</a:t>
            </a:r>
            <a:r>
              <a:rPr lang="cs-CZ" sz="2000" dirty="0" smtClean="0"/>
              <a:t>, Ferdinand Buchta</a:t>
            </a:r>
            <a:endParaRPr lang="cs-CZ" sz="2000" dirty="0"/>
          </a:p>
        </p:txBody>
      </p:sp>
    </p:spTree>
    <p:extLst>
      <p:ext uri="{BB962C8B-B14F-4D97-AF65-F5344CB8AC3E}">
        <p14:creationId xmlns:p14="http://schemas.microsoft.com/office/powerpoint/2010/main" val="88473179"/>
      </p:ext>
    </p:extLst>
  </p:cSld>
  <p:clrMapOvr>
    <a:masterClrMapping/>
  </p:clrMapOvr>
  <p:transition spd="slow" advTm="6000">
    <p:cover/>
  </p:transition>
  <p:timing>
    <p:tnLst>
      <p:par>
        <p:cTn id="1" dur="indefinite" restart="never" nodeType="tmRoot"/>
      </p:par>
    </p:tnLst>
  </p:timing>
</p:sld>
</file>

<file path=ppt/slides/slide395.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6215" y="549000"/>
            <a:ext cx="8011570"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Pavel Ožana, Veronika Nováková</a:t>
            </a:r>
            <a:endParaRPr lang="cs-CZ" sz="2000" dirty="0"/>
          </a:p>
        </p:txBody>
      </p:sp>
    </p:spTree>
    <p:extLst>
      <p:ext uri="{BB962C8B-B14F-4D97-AF65-F5344CB8AC3E}">
        <p14:creationId xmlns:p14="http://schemas.microsoft.com/office/powerpoint/2010/main" val="1774542024"/>
      </p:ext>
    </p:extLst>
  </p:cSld>
  <p:clrMapOvr>
    <a:masterClrMapping/>
  </p:clrMapOvr>
  <p:transition spd="slow" advTm="6000">
    <p:cover/>
  </p:transition>
  <p:timing>
    <p:tnLst>
      <p:par>
        <p:cTn id="1" dur="indefinite" restart="never" nodeType="tmRoot"/>
      </p:par>
    </p:tnLst>
  </p:timing>
</p:sld>
</file>

<file path=ppt/slides/slide396.xml><?xml version="1.0" encoding="utf-8"?>
<p:sld xmlns:a="http://schemas.openxmlformats.org/drawingml/2006/main" xmlns:r="http://schemas.openxmlformats.org/officeDocument/2006/relationships" xmlns:p="http://schemas.openxmlformats.org/presentationml/2006/main">
  <p:cSld>
    <p:bg>
      <p:bgPr>
        <a:solidFill>
          <a:srgbClr val="21691D"/>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938320"/>
            <a:ext cx="8640000" cy="498136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Kateřina Kobylková a Christine Skopková</a:t>
            </a:r>
            <a:endParaRPr lang="cs-CZ" sz="2000" dirty="0"/>
          </a:p>
        </p:txBody>
      </p:sp>
    </p:spTree>
    <p:extLst>
      <p:ext uri="{BB962C8B-B14F-4D97-AF65-F5344CB8AC3E}">
        <p14:creationId xmlns:p14="http://schemas.microsoft.com/office/powerpoint/2010/main" val="1113031891"/>
      </p:ext>
    </p:extLst>
  </p:cSld>
  <p:clrMapOvr>
    <a:masterClrMapping/>
  </p:clrMapOvr>
  <p:transition spd="slow" advTm="6000">
    <p:cover/>
  </p:transition>
  <p:timing>
    <p:tnLst>
      <p:par>
        <p:cTn id="1" dur="indefinite" restart="never" nodeType="tmRoot"/>
      </p:par>
    </p:tnLst>
  </p:timing>
</p:sld>
</file>

<file path=ppt/slides/slide3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582" y="549000"/>
            <a:ext cx="6548837"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Stella Drgová, Jiří  Vaněk, Christine </a:t>
            </a:r>
            <a:r>
              <a:rPr lang="cs-CZ" sz="2000" dirty="0" err="1" smtClean="0"/>
              <a:t>Skopková</a:t>
            </a:r>
            <a:r>
              <a:rPr lang="cs-CZ" sz="2000" dirty="0" smtClean="0"/>
              <a:t>, Michal Pleva</a:t>
            </a:r>
            <a:endParaRPr lang="cs-CZ" sz="2000" dirty="0"/>
          </a:p>
        </p:txBody>
      </p:sp>
    </p:spTree>
    <p:extLst>
      <p:ext uri="{BB962C8B-B14F-4D97-AF65-F5344CB8AC3E}">
        <p14:creationId xmlns:p14="http://schemas.microsoft.com/office/powerpoint/2010/main" val="2167259352"/>
      </p:ext>
    </p:extLst>
  </p:cSld>
  <p:clrMapOvr>
    <a:masterClrMapping/>
  </p:clrMapOvr>
  <p:transition spd="slow" advTm="6000">
    <p:cover/>
  </p:transition>
  <p:timing>
    <p:tnLst>
      <p:par>
        <p:cTn id="1" dur="indefinite" restart="never" nodeType="tmRoot"/>
      </p:par>
    </p:tnLst>
  </p:timing>
</p:sld>
</file>

<file path=ppt/slides/slide39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6264" y="549000"/>
            <a:ext cx="6211473" cy="5760000"/>
          </a:xfrm>
          <a:prstGeom prst="rect">
            <a:avLst/>
          </a:prstGeom>
        </p:spPr>
      </p:pic>
      <p:sp>
        <p:nvSpPr>
          <p:cNvPr id="3" name="TextovéPole 2"/>
          <p:cNvSpPr txBox="1"/>
          <p:nvPr/>
        </p:nvSpPr>
        <p:spPr>
          <a:xfrm>
            <a:off x="269777" y="6381328"/>
            <a:ext cx="8142223" cy="400110"/>
          </a:xfrm>
          <a:prstGeom prst="rect">
            <a:avLst/>
          </a:prstGeom>
          <a:noFill/>
        </p:spPr>
        <p:txBody>
          <a:bodyPr wrap="square" rtlCol="0">
            <a:spAutoFit/>
          </a:bodyPr>
          <a:lstStyle/>
          <a:p>
            <a:pPr algn="ctr"/>
            <a:r>
              <a:rPr lang="cs-CZ" sz="2000" dirty="0" smtClean="0"/>
              <a:t>autor Pavel Kunc, Vít </a:t>
            </a:r>
            <a:r>
              <a:rPr lang="cs-CZ" sz="2000" dirty="0" err="1" smtClean="0"/>
              <a:t>Peichl</a:t>
            </a:r>
            <a:r>
              <a:rPr lang="cs-CZ" sz="2000" dirty="0" smtClean="0"/>
              <a:t>, Vojtěch Halada</a:t>
            </a:r>
            <a:endParaRPr lang="cs-CZ" sz="2000" dirty="0"/>
          </a:p>
        </p:txBody>
      </p:sp>
    </p:spTree>
    <p:extLst>
      <p:ext uri="{BB962C8B-B14F-4D97-AF65-F5344CB8AC3E}">
        <p14:creationId xmlns:p14="http://schemas.microsoft.com/office/powerpoint/2010/main" val="161928120"/>
      </p:ext>
    </p:extLst>
  </p:cSld>
  <p:clrMapOvr>
    <a:masterClrMapping/>
  </p:clrMapOvr>
  <p:transition spd="slow" advTm="6000">
    <p:cover/>
  </p:transition>
  <p:timing>
    <p:tnLst>
      <p:par>
        <p:cTn id="1" dur="indefinite" restart="never" nodeType="tmRoot"/>
      </p:par>
    </p:tnLst>
  </p:timing>
</p:sld>
</file>

<file path=ppt/slides/slide3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1997839"/>
            <a:ext cx="7344816" cy="2862322"/>
          </a:xfrm>
          <a:prstGeom prst="rect">
            <a:avLst/>
          </a:prstGeom>
          <a:noFill/>
        </p:spPr>
        <p:txBody>
          <a:bodyPr wrap="square" rtlCol="0">
            <a:spAutoFit/>
          </a:bodyPr>
          <a:lstStyle/>
          <a:p>
            <a:r>
              <a:rPr lang="cs-CZ" sz="3600" dirty="0" smtClean="0"/>
              <a:t>Teď se budete moci podívat ,</a:t>
            </a:r>
          </a:p>
          <a:p>
            <a:r>
              <a:rPr lang="cs-CZ" sz="3600" dirty="0" smtClean="0"/>
              <a:t>jak Ostravu a naše životní prostředí vnímáme my. </a:t>
            </a:r>
          </a:p>
          <a:p>
            <a:r>
              <a:rPr lang="cs-CZ" sz="3600" dirty="0" smtClean="0"/>
              <a:t>Byla to skvělá příležitost k procvičení barevných přechodů…</a:t>
            </a:r>
            <a:endParaRPr lang="cs-CZ" sz="3600" dirty="0"/>
          </a:p>
        </p:txBody>
      </p:sp>
    </p:spTree>
    <p:extLst>
      <p:ext uri="{BB962C8B-B14F-4D97-AF65-F5344CB8AC3E}">
        <p14:creationId xmlns:p14="http://schemas.microsoft.com/office/powerpoint/2010/main" val="2301127407"/>
      </p:ext>
    </p:extLst>
  </p:cSld>
  <p:clrMapOvr>
    <a:masterClrMapping/>
  </p:clrMapOvr>
  <p:transition spd="slow" advTm="6000">
    <p:randomBar dir="vert"/>
  </p:transition>
  <p:timing>
    <p:tnLst>
      <p:par>
        <p:cTn id="1" dur="indefinite" restart="never" nodeType="tmRoot"/>
      </p:par>
    </p:tnLst>
  </p:timing>
</p:sld>
</file>

<file path=ppt/slides/slide400.xml><?xml version="1.0" encoding="utf-8"?>
<p:sld xmlns:a="http://schemas.openxmlformats.org/drawingml/2006/main" xmlns:r="http://schemas.openxmlformats.org/officeDocument/2006/relationships" xmlns:p="http://schemas.openxmlformats.org/presentationml/2006/main">
  <p:cSld>
    <p:bg>
      <p:bgPr>
        <a:solidFill>
          <a:srgbClr val="FF0066"/>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294" y="549000"/>
            <a:ext cx="8147412" cy="5760000"/>
          </a:xfrm>
          <a:prstGeom prst="rect">
            <a:avLst/>
          </a:prstGeom>
        </p:spPr>
      </p:pic>
      <p:sp>
        <p:nvSpPr>
          <p:cNvPr id="3" name="TextovéPole 2"/>
          <p:cNvSpPr txBox="1"/>
          <p:nvPr/>
        </p:nvSpPr>
        <p:spPr>
          <a:xfrm>
            <a:off x="0" y="4554"/>
            <a:ext cx="9144000" cy="400110"/>
          </a:xfrm>
          <a:prstGeom prst="rect">
            <a:avLst/>
          </a:prstGeom>
          <a:noFill/>
        </p:spPr>
        <p:txBody>
          <a:bodyPr wrap="square" rtlCol="0">
            <a:spAutoFit/>
          </a:bodyPr>
          <a:lstStyle/>
          <a:p>
            <a:pPr algn="ctr"/>
            <a:r>
              <a:rPr lang="cs-CZ" sz="2000" spc="300" dirty="0" smtClean="0"/>
              <a:t>Ostrava, jak ji vidím já – vektorová grafika</a:t>
            </a:r>
            <a:endParaRPr lang="cs-CZ" sz="2000" spc="300" dirty="0"/>
          </a:p>
        </p:txBody>
      </p:sp>
      <p:sp>
        <p:nvSpPr>
          <p:cNvPr id="4" name="TextovéPole 3"/>
          <p:cNvSpPr txBox="1"/>
          <p:nvPr/>
        </p:nvSpPr>
        <p:spPr>
          <a:xfrm>
            <a:off x="0" y="6341258"/>
            <a:ext cx="9144000" cy="400110"/>
          </a:xfrm>
          <a:prstGeom prst="rect">
            <a:avLst/>
          </a:prstGeom>
          <a:noFill/>
        </p:spPr>
        <p:txBody>
          <a:bodyPr wrap="square" rtlCol="0">
            <a:spAutoFit/>
          </a:bodyPr>
          <a:lstStyle/>
          <a:p>
            <a:pPr algn="ctr"/>
            <a:r>
              <a:rPr lang="cs-CZ" sz="2000" dirty="0" smtClean="0"/>
              <a:t>autor Jan Vaněk</a:t>
            </a:r>
            <a:endParaRPr lang="cs-CZ" sz="2000" dirty="0"/>
          </a:p>
        </p:txBody>
      </p:sp>
    </p:spTree>
    <p:extLst>
      <p:ext uri="{BB962C8B-B14F-4D97-AF65-F5344CB8AC3E}">
        <p14:creationId xmlns:p14="http://schemas.microsoft.com/office/powerpoint/2010/main" val="1827602006"/>
      </p:ext>
    </p:extLst>
  </p:cSld>
  <p:clrMapOvr>
    <a:masterClrMapping/>
  </p:clrMapOvr>
  <p:transition spd="slow" advTm="6000">
    <p:cover/>
  </p:transition>
  <p:timing>
    <p:tnLst>
      <p:par>
        <p:cTn id="1" dur="indefinite" restart="never" nodeType="tmRoot"/>
      </p:par>
    </p:tnLst>
  </p:timing>
</p:sld>
</file>

<file path=ppt/slides/slide40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ovéPole 2"/>
          <p:cNvSpPr txBox="1"/>
          <p:nvPr/>
        </p:nvSpPr>
        <p:spPr>
          <a:xfrm>
            <a:off x="0" y="4554"/>
            <a:ext cx="9144000" cy="400110"/>
          </a:xfrm>
          <a:prstGeom prst="rect">
            <a:avLst/>
          </a:prstGeom>
          <a:noFill/>
        </p:spPr>
        <p:txBody>
          <a:bodyPr wrap="square" rtlCol="0">
            <a:spAutoFit/>
          </a:bodyPr>
          <a:lstStyle/>
          <a:p>
            <a:pPr algn="ctr"/>
            <a:r>
              <a:rPr lang="cs-CZ" sz="2000" spc="300" dirty="0" smtClean="0">
                <a:solidFill>
                  <a:schemeClr val="bg1"/>
                </a:solidFill>
              </a:rPr>
              <a:t>Ostrava, jak ji vidím já – vektorová grafika</a:t>
            </a:r>
            <a:endParaRPr lang="cs-CZ" sz="2000" spc="300" dirty="0">
              <a:solidFill>
                <a:schemeClr val="bg1"/>
              </a:solidFill>
            </a:endParaRPr>
          </a:p>
        </p:txBody>
      </p:sp>
      <p:sp>
        <p:nvSpPr>
          <p:cNvPr id="4" name="TextovéPole 3"/>
          <p:cNvSpPr txBox="1"/>
          <p:nvPr/>
        </p:nvSpPr>
        <p:spPr>
          <a:xfrm>
            <a:off x="0" y="6341258"/>
            <a:ext cx="9144000" cy="400110"/>
          </a:xfrm>
          <a:prstGeom prst="rect">
            <a:avLst/>
          </a:prstGeom>
          <a:noFill/>
        </p:spPr>
        <p:txBody>
          <a:bodyPr wrap="square" rtlCol="0">
            <a:spAutoFit/>
          </a:bodyPr>
          <a:lstStyle/>
          <a:p>
            <a:pPr algn="ctr"/>
            <a:r>
              <a:rPr lang="cs-CZ" sz="2000" dirty="0" smtClean="0">
                <a:solidFill>
                  <a:schemeClr val="bg1"/>
                </a:solidFill>
              </a:rPr>
              <a:t>autor Jan Holuša</a:t>
            </a:r>
            <a:endParaRPr lang="cs-CZ" sz="2000" dirty="0">
              <a:solidFill>
                <a:schemeClr val="bg1"/>
              </a:solidFill>
            </a:endParaRPr>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294" y="549000"/>
            <a:ext cx="8147412" cy="5760000"/>
          </a:xfrm>
          <a:prstGeom prst="rect">
            <a:avLst/>
          </a:prstGeom>
        </p:spPr>
      </p:pic>
    </p:spTree>
    <p:extLst>
      <p:ext uri="{BB962C8B-B14F-4D97-AF65-F5344CB8AC3E}">
        <p14:creationId xmlns:p14="http://schemas.microsoft.com/office/powerpoint/2010/main" val="2811818541"/>
      </p:ext>
    </p:extLst>
  </p:cSld>
  <p:clrMapOvr>
    <a:masterClrMapping/>
  </p:clrMapOvr>
  <p:transition spd="slow" advTm="6000">
    <p:cover/>
  </p:transition>
  <p:timing>
    <p:tnLst>
      <p:par>
        <p:cTn id="1" dur="indefinite" restart="never" nodeType="tmRoot"/>
      </p:par>
    </p:tnLst>
  </p:timing>
</p:sld>
</file>

<file path=ppt/slides/slide402.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3" name="TextovéPole 2"/>
          <p:cNvSpPr txBox="1"/>
          <p:nvPr/>
        </p:nvSpPr>
        <p:spPr>
          <a:xfrm>
            <a:off x="0" y="4554"/>
            <a:ext cx="9144000" cy="400110"/>
          </a:xfrm>
          <a:prstGeom prst="rect">
            <a:avLst/>
          </a:prstGeom>
          <a:noFill/>
        </p:spPr>
        <p:txBody>
          <a:bodyPr wrap="square" rtlCol="0">
            <a:spAutoFit/>
          </a:bodyPr>
          <a:lstStyle/>
          <a:p>
            <a:pPr algn="ctr"/>
            <a:r>
              <a:rPr lang="cs-CZ" sz="2000" spc="300" dirty="0" smtClean="0"/>
              <a:t>Ostrava, jak ji vidím já – vektorová grafika</a:t>
            </a:r>
            <a:endParaRPr lang="cs-CZ" sz="2000" spc="300" dirty="0"/>
          </a:p>
        </p:txBody>
      </p:sp>
      <p:sp>
        <p:nvSpPr>
          <p:cNvPr id="4" name="TextovéPole 3"/>
          <p:cNvSpPr txBox="1"/>
          <p:nvPr/>
        </p:nvSpPr>
        <p:spPr>
          <a:xfrm>
            <a:off x="0" y="6341258"/>
            <a:ext cx="9144000" cy="400110"/>
          </a:xfrm>
          <a:prstGeom prst="rect">
            <a:avLst/>
          </a:prstGeom>
          <a:noFill/>
        </p:spPr>
        <p:txBody>
          <a:bodyPr wrap="square" rtlCol="0">
            <a:spAutoFit/>
          </a:bodyPr>
          <a:lstStyle/>
          <a:p>
            <a:pPr algn="ctr"/>
            <a:r>
              <a:rPr lang="cs-CZ" sz="2000" dirty="0" smtClean="0"/>
              <a:t>autor Lenka Ježová</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9165" y="549000"/>
            <a:ext cx="7565671" cy="5760000"/>
          </a:xfrm>
          <a:prstGeom prst="rect">
            <a:avLst/>
          </a:prstGeom>
        </p:spPr>
      </p:pic>
    </p:spTree>
    <p:extLst>
      <p:ext uri="{BB962C8B-B14F-4D97-AF65-F5344CB8AC3E}">
        <p14:creationId xmlns:p14="http://schemas.microsoft.com/office/powerpoint/2010/main" val="2529936283"/>
      </p:ext>
    </p:extLst>
  </p:cSld>
  <p:clrMapOvr>
    <a:masterClrMapping/>
  </p:clrMapOvr>
  <p:transition spd="slow" advTm="6000">
    <p:cover/>
  </p:transition>
  <p:timing>
    <p:tnLst>
      <p:par>
        <p:cTn id="1" dur="indefinite" restart="never" nodeType="tmRoot"/>
      </p:par>
    </p:tnLst>
  </p:timing>
</p:sld>
</file>

<file path=ppt/slides/slide403.xml><?xml version="1.0" encoding="utf-8"?>
<p:sld xmlns:a="http://schemas.openxmlformats.org/drawingml/2006/main" xmlns:r="http://schemas.openxmlformats.org/officeDocument/2006/relationships" xmlns:p="http://schemas.openxmlformats.org/presentationml/2006/main">
  <p:cSld>
    <p:bg>
      <p:bgPr>
        <a:solidFill>
          <a:srgbClr val="FF0066"/>
        </a:solidFill>
        <a:effectLst/>
      </p:bgPr>
    </p:bg>
    <p:spTree>
      <p:nvGrpSpPr>
        <p:cNvPr id="1" name=""/>
        <p:cNvGrpSpPr/>
        <p:nvPr/>
      </p:nvGrpSpPr>
      <p:grpSpPr>
        <a:xfrm>
          <a:off x="0" y="0"/>
          <a:ext cx="0" cy="0"/>
          <a:chOff x="0" y="0"/>
          <a:chExt cx="0" cy="0"/>
        </a:xfrm>
      </p:grpSpPr>
      <p:sp>
        <p:nvSpPr>
          <p:cNvPr id="3" name="TextovéPole 2"/>
          <p:cNvSpPr txBox="1"/>
          <p:nvPr/>
        </p:nvSpPr>
        <p:spPr>
          <a:xfrm>
            <a:off x="0" y="4554"/>
            <a:ext cx="9144000" cy="400110"/>
          </a:xfrm>
          <a:prstGeom prst="rect">
            <a:avLst/>
          </a:prstGeom>
          <a:noFill/>
        </p:spPr>
        <p:txBody>
          <a:bodyPr wrap="square" rtlCol="0">
            <a:spAutoFit/>
          </a:bodyPr>
          <a:lstStyle/>
          <a:p>
            <a:pPr algn="ctr"/>
            <a:r>
              <a:rPr lang="cs-CZ" sz="2000" spc="300" dirty="0" smtClean="0"/>
              <a:t>Ostrava, jak ji vidím já – vektorová grafika</a:t>
            </a:r>
            <a:endParaRPr lang="cs-CZ" sz="2000" spc="300" dirty="0"/>
          </a:p>
        </p:txBody>
      </p:sp>
      <p:sp>
        <p:nvSpPr>
          <p:cNvPr id="4" name="TextovéPole 3"/>
          <p:cNvSpPr txBox="1"/>
          <p:nvPr/>
        </p:nvSpPr>
        <p:spPr>
          <a:xfrm>
            <a:off x="0" y="6341258"/>
            <a:ext cx="9144000" cy="400110"/>
          </a:xfrm>
          <a:prstGeom prst="rect">
            <a:avLst/>
          </a:prstGeom>
          <a:noFill/>
        </p:spPr>
        <p:txBody>
          <a:bodyPr wrap="square" rtlCol="0">
            <a:spAutoFit/>
          </a:bodyPr>
          <a:lstStyle/>
          <a:p>
            <a:pPr algn="ctr"/>
            <a:r>
              <a:rPr lang="cs-CZ" sz="2000" dirty="0" smtClean="0"/>
              <a:t>autor Jiří Vaněk</a:t>
            </a:r>
            <a:endParaRPr lang="cs-CZ" sz="2000" dirty="0"/>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294" y="549000"/>
            <a:ext cx="8147412" cy="5760000"/>
          </a:xfrm>
          <a:prstGeom prst="rect">
            <a:avLst/>
          </a:prstGeom>
        </p:spPr>
      </p:pic>
    </p:spTree>
    <p:extLst>
      <p:ext uri="{BB962C8B-B14F-4D97-AF65-F5344CB8AC3E}">
        <p14:creationId xmlns:p14="http://schemas.microsoft.com/office/powerpoint/2010/main" val="3272557064"/>
      </p:ext>
    </p:extLst>
  </p:cSld>
  <p:clrMapOvr>
    <a:masterClrMapping/>
  </p:clrMapOvr>
  <p:transition spd="slow" advTm="6000">
    <p:cover/>
  </p:transition>
  <p:timing>
    <p:tnLst>
      <p:par>
        <p:cTn id="1" dur="indefinite" restart="never" nodeType="tmRoot"/>
      </p:par>
    </p:tnLst>
  </p:timing>
</p:sld>
</file>

<file path=ppt/slides/slide40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extovéPole 1"/>
          <p:cNvSpPr txBox="1"/>
          <p:nvPr/>
        </p:nvSpPr>
        <p:spPr>
          <a:xfrm>
            <a:off x="0" y="4554"/>
            <a:ext cx="9144000" cy="400110"/>
          </a:xfrm>
          <a:prstGeom prst="rect">
            <a:avLst/>
          </a:prstGeom>
          <a:noFill/>
        </p:spPr>
        <p:txBody>
          <a:bodyPr wrap="square" rtlCol="0">
            <a:spAutoFit/>
          </a:bodyPr>
          <a:lstStyle/>
          <a:p>
            <a:pPr algn="ctr"/>
            <a:r>
              <a:rPr lang="cs-CZ" sz="2000" spc="300" dirty="0" smtClean="0"/>
              <a:t>Ostrava, jak ji vidím já – vektorová grafika</a:t>
            </a:r>
            <a:endParaRPr lang="cs-CZ" sz="2000" spc="300" dirty="0"/>
          </a:p>
        </p:txBody>
      </p:sp>
      <p:sp>
        <p:nvSpPr>
          <p:cNvPr id="3" name="TextovéPole 2"/>
          <p:cNvSpPr txBox="1"/>
          <p:nvPr/>
        </p:nvSpPr>
        <p:spPr>
          <a:xfrm>
            <a:off x="0" y="6341258"/>
            <a:ext cx="9144000" cy="400110"/>
          </a:xfrm>
          <a:prstGeom prst="rect">
            <a:avLst/>
          </a:prstGeom>
          <a:noFill/>
        </p:spPr>
        <p:txBody>
          <a:bodyPr wrap="square" rtlCol="0">
            <a:spAutoFit/>
          </a:bodyPr>
          <a:lstStyle/>
          <a:p>
            <a:pPr algn="ctr"/>
            <a:r>
              <a:rPr lang="cs-CZ" sz="2000" dirty="0" smtClean="0"/>
              <a:t>autor Zdeněk Tomis</a:t>
            </a:r>
            <a:endParaRPr lang="cs-CZ" sz="2000"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551" y="549000"/>
            <a:ext cx="8150899" cy="5760000"/>
          </a:xfrm>
          <a:prstGeom prst="rect">
            <a:avLst/>
          </a:prstGeom>
        </p:spPr>
      </p:pic>
    </p:spTree>
    <p:extLst>
      <p:ext uri="{BB962C8B-B14F-4D97-AF65-F5344CB8AC3E}">
        <p14:creationId xmlns:p14="http://schemas.microsoft.com/office/powerpoint/2010/main" val="3687249459"/>
      </p:ext>
    </p:extLst>
  </p:cSld>
  <p:clrMapOvr>
    <a:masterClrMapping/>
  </p:clrMapOvr>
  <p:transition spd="slow" advTm="6000">
    <p:cover/>
  </p:transition>
  <p:timing>
    <p:tnLst>
      <p:par>
        <p:cTn id="1" dur="indefinite" restart="never" nodeType="tmRoot"/>
      </p:par>
    </p:tnLst>
  </p:timing>
</p:sld>
</file>

<file path=ppt/slides/slide40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ovéPole 1"/>
          <p:cNvSpPr txBox="1"/>
          <p:nvPr/>
        </p:nvSpPr>
        <p:spPr>
          <a:xfrm>
            <a:off x="899592" y="2551837"/>
            <a:ext cx="7344816" cy="1754326"/>
          </a:xfrm>
          <a:prstGeom prst="rect">
            <a:avLst/>
          </a:prstGeom>
          <a:noFill/>
        </p:spPr>
        <p:txBody>
          <a:bodyPr wrap="square" rtlCol="0">
            <a:spAutoFit/>
          </a:bodyPr>
          <a:lstStyle/>
          <a:p>
            <a:r>
              <a:rPr lang="cs-CZ" sz="3600" dirty="0" smtClean="0"/>
              <a:t>A na závěr se ještě koukněte na naše návrhy pochvalných listů, které bychom si přáli dostat :o)</a:t>
            </a:r>
            <a:endParaRPr lang="cs-CZ" sz="3600" dirty="0"/>
          </a:p>
        </p:txBody>
      </p:sp>
    </p:spTree>
    <p:extLst>
      <p:ext uri="{BB962C8B-B14F-4D97-AF65-F5344CB8AC3E}">
        <p14:creationId xmlns:p14="http://schemas.microsoft.com/office/powerpoint/2010/main" val="1910194973"/>
      </p:ext>
    </p:extLst>
  </p:cSld>
  <p:clrMapOvr>
    <a:masterClrMapping/>
  </p:clrMapOvr>
  <p:transition spd="slow" advTm="6000">
    <p:randomBar dir="vert"/>
  </p:transition>
  <p:timing>
    <p:tnLst>
      <p:par>
        <p:cTn id="1" dur="indefinite" restart="never" nodeType="tmRoot"/>
      </p:par>
    </p:tnLst>
  </p:timing>
</p:sld>
</file>

<file path=ppt/slides/slide40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5" name="TextovéPole 4"/>
          <p:cNvSpPr txBox="1"/>
          <p:nvPr/>
        </p:nvSpPr>
        <p:spPr>
          <a:xfrm>
            <a:off x="4572000" y="6341258"/>
            <a:ext cx="4320480" cy="400110"/>
          </a:xfrm>
          <a:prstGeom prst="rect">
            <a:avLst/>
          </a:prstGeom>
          <a:noFill/>
        </p:spPr>
        <p:txBody>
          <a:bodyPr wrap="square" rtlCol="0">
            <a:spAutoFit/>
          </a:bodyPr>
          <a:lstStyle/>
          <a:p>
            <a:pPr algn="ctr"/>
            <a:r>
              <a:rPr lang="cs-CZ" sz="2000" dirty="0" smtClean="0"/>
              <a:t>autor Pavel Ožana</a:t>
            </a:r>
            <a:endParaRPr lang="cs-CZ" sz="2000" dirty="0"/>
          </a:p>
        </p:txBody>
      </p:sp>
      <p:sp>
        <p:nvSpPr>
          <p:cNvPr id="6" name="TextovéPole 5"/>
          <p:cNvSpPr txBox="1"/>
          <p:nvPr/>
        </p:nvSpPr>
        <p:spPr>
          <a:xfrm>
            <a:off x="251520" y="6341258"/>
            <a:ext cx="4320480" cy="400110"/>
          </a:xfrm>
          <a:prstGeom prst="rect">
            <a:avLst/>
          </a:prstGeom>
          <a:noFill/>
        </p:spPr>
        <p:txBody>
          <a:bodyPr wrap="square" rtlCol="0">
            <a:spAutoFit/>
          </a:bodyPr>
          <a:lstStyle/>
          <a:p>
            <a:pPr algn="ctr"/>
            <a:r>
              <a:rPr lang="cs-CZ" sz="2000" dirty="0" smtClean="0"/>
              <a:t>autor Michal Pleva</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67138" cy="5760000"/>
          </a:xfrm>
          <a:prstGeom prst="rect">
            <a:avLst/>
          </a:prstGeom>
        </p:spPr>
      </p:pic>
    </p:spTree>
    <p:extLst>
      <p:ext uri="{BB962C8B-B14F-4D97-AF65-F5344CB8AC3E}">
        <p14:creationId xmlns:p14="http://schemas.microsoft.com/office/powerpoint/2010/main" val="3408387507"/>
      </p:ext>
    </p:extLst>
  </p:cSld>
  <p:clrMapOvr>
    <a:masterClrMapping/>
  </p:clrMapOvr>
  <p:transition spd="slow" advTm="6000">
    <p:cover/>
  </p:transition>
  <p:timing>
    <p:tnLst>
      <p:par>
        <p:cTn id="1" dur="indefinite" restart="never" nodeType="tmRoot"/>
      </p:par>
    </p:tnLst>
  </p:timing>
</p:sld>
</file>

<file path=ppt/slides/slide407.xml><?xml version="1.0" encoding="utf-8"?>
<p:sld xmlns:a="http://schemas.openxmlformats.org/drawingml/2006/main" xmlns:r="http://schemas.openxmlformats.org/officeDocument/2006/relationships" xmlns:p="http://schemas.openxmlformats.org/presentationml/2006/main">
  <p:cSld>
    <p:bg>
      <p:bgPr>
        <a:solidFill>
          <a:srgbClr val="425222"/>
        </a:solidFill>
        <a:effectLst/>
      </p:bgPr>
    </p:bg>
    <p:spTree>
      <p:nvGrpSpPr>
        <p:cNvPr id="1" name=""/>
        <p:cNvGrpSpPr/>
        <p:nvPr/>
      </p:nvGrpSpPr>
      <p:grpSpPr>
        <a:xfrm>
          <a:off x="0" y="0"/>
          <a:ext cx="0" cy="0"/>
          <a:chOff x="0" y="0"/>
          <a:chExt cx="0" cy="0"/>
        </a:xfrm>
      </p:grpSpPr>
      <p:sp>
        <p:nvSpPr>
          <p:cNvPr id="4" name="TextovéPole 3"/>
          <p:cNvSpPr txBox="1"/>
          <p:nvPr/>
        </p:nvSpPr>
        <p:spPr>
          <a:xfrm>
            <a:off x="4572000" y="6341258"/>
            <a:ext cx="4320480" cy="400110"/>
          </a:xfrm>
          <a:prstGeom prst="rect">
            <a:avLst/>
          </a:prstGeom>
          <a:noFill/>
        </p:spPr>
        <p:txBody>
          <a:bodyPr wrap="square" rtlCol="0">
            <a:spAutoFit/>
          </a:bodyPr>
          <a:lstStyle/>
          <a:p>
            <a:pPr algn="ctr"/>
            <a:r>
              <a:rPr lang="cs-CZ" sz="2000" dirty="0" smtClean="0"/>
              <a:t>autor Veronika Nováková</a:t>
            </a:r>
            <a:endParaRPr lang="cs-CZ" sz="2000" dirty="0"/>
          </a:p>
        </p:txBody>
      </p:sp>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5342" y="549000"/>
            <a:ext cx="4067138" cy="576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520" y="549000"/>
            <a:ext cx="4067138" cy="5760000"/>
          </a:xfrm>
          <a:prstGeom prst="rect">
            <a:avLst/>
          </a:prstGeom>
        </p:spPr>
      </p:pic>
      <p:sp>
        <p:nvSpPr>
          <p:cNvPr id="7" name="TextovéPole 6"/>
          <p:cNvSpPr txBox="1"/>
          <p:nvPr/>
        </p:nvSpPr>
        <p:spPr>
          <a:xfrm>
            <a:off x="251520" y="6341258"/>
            <a:ext cx="4320480" cy="400110"/>
          </a:xfrm>
          <a:prstGeom prst="rect">
            <a:avLst/>
          </a:prstGeom>
          <a:noFill/>
        </p:spPr>
        <p:txBody>
          <a:bodyPr wrap="square" rtlCol="0">
            <a:spAutoFit/>
          </a:bodyPr>
          <a:lstStyle/>
          <a:p>
            <a:pPr algn="ctr"/>
            <a:r>
              <a:rPr lang="cs-CZ" sz="2000" dirty="0" smtClean="0"/>
              <a:t>autor Pavel Ožana</a:t>
            </a:r>
            <a:endParaRPr lang="cs-CZ" sz="2000" dirty="0"/>
          </a:p>
        </p:txBody>
      </p:sp>
    </p:spTree>
    <p:extLst>
      <p:ext uri="{BB962C8B-B14F-4D97-AF65-F5344CB8AC3E}">
        <p14:creationId xmlns:p14="http://schemas.microsoft.com/office/powerpoint/2010/main" val="3920007189"/>
      </p:ext>
    </p:extLst>
  </p:cSld>
  <p:clrMapOvr>
    <a:masterClrMapping/>
  </p:clrMapOvr>
  <p:transition spd="slow" advTm="6000">
    <p:cover/>
  </p:transition>
  <p:timing>
    <p:tnLst>
      <p:par>
        <p:cTn id="1" dur="indefinite" restart="never" nodeType="tmRoot"/>
      </p:par>
    </p:tnLst>
  </p:timing>
</p:sld>
</file>

<file path=ppt/slides/slide408.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5" name="TextovéPole 4"/>
          <p:cNvSpPr txBox="1"/>
          <p:nvPr/>
        </p:nvSpPr>
        <p:spPr>
          <a:xfrm>
            <a:off x="4572000" y="6341258"/>
            <a:ext cx="4320480" cy="400110"/>
          </a:xfrm>
          <a:prstGeom prst="rect">
            <a:avLst/>
          </a:prstGeom>
          <a:noFill/>
        </p:spPr>
        <p:txBody>
          <a:bodyPr wrap="square" rtlCol="0">
            <a:spAutoFit/>
          </a:bodyPr>
          <a:lstStyle/>
          <a:p>
            <a:pPr algn="ctr"/>
            <a:r>
              <a:rPr lang="cs-CZ" sz="2000" dirty="0" smtClean="0"/>
              <a:t>autor Michal Pleva</a:t>
            </a:r>
            <a:endParaRPr lang="cs-CZ" sz="2000" dirty="0"/>
          </a:p>
        </p:txBody>
      </p:sp>
      <p:sp>
        <p:nvSpPr>
          <p:cNvPr id="6" name="TextovéPole 5"/>
          <p:cNvSpPr txBox="1"/>
          <p:nvPr/>
        </p:nvSpPr>
        <p:spPr>
          <a:xfrm>
            <a:off x="251520" y="6341258"/>
            <a:ext cx="4320480" cy="400110"/>
          </a:xfrm>
          <a:prstGeom prst="rect">
            <a:avLst/>
          </a:prstGeom>
          <a:noFill/>
        </p:spPr>
        <p:txBody>
          <a:bodyPr wrap="square" rtlCol="0">
            <a:spAutoFit/>
          </a:bodyPr>
          <a:lstStyle/>
          <a:p>
            <a:pPr algn="ctr"/>
            <a:r>
              <a:rPr lang="cs-CZ" sz="2000" dirty="0" smtClean="0"/>
              <a:t>autor Kristýna </a:t>
            </a:r>
            <a:r>
              <a:rPr lang="cs-CZ" sz="2000" dirty="0" err="1" smtClean="0"/>
              <a:t>Runčáková</a:t>
            </a:r>
            <a:endParaRPr lang="cs-CZ" sz="2000" dirty="0"/>
          </a:p>
        </p:txBody>
      </p:sp>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67138" cy="576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25342" y="549000"/>
            <a:ext cx="4067138" cy="5760000"/>
          </a:xfrm>
          <a:prstGeom prst="rect">
            <a:avLst/>
          </a:prstGeom>
        </p:spPr>
      </p:pic>
    </p:spTree>
    <p:extLst>
      <p:ext uri="{BB962C8B-B14F-4D97-AF65-F5344CB8AC3E}">
        <p14:creationId xmlns:p14="http://schemas.microsoft.com/office/powerpoint/2010/main" val="1778969770"/>
      </p:ext>
    </p:extLst>
  </p:cSld>
  <p:clrMapOvr>
    <a:masterClrMapping/>
  </p:clrMapOvr>
  <p:transition spd="slow" advTm="6000">
    <p:cover/>
  </p:transition>
  <p:timing>
    <p:tnLst>
      <p:par>
        <p:cTn id="1" dur="indefinite" restart="never" nodeType="tmRoot"/>
      </p:par>
    </p:tnLst>
  </p:timing>
</p:sld>
</file>

<file path=ppt/slides/slide40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4" name="TextovéPole 3"/>
          <p:cNvSpPr txBox="1"/>
          <p:nvPr/>
        </p:nvSpPr>
        <p:spPr>
          <a:xfrm>
            <a:off x="4572000" y="6341258"/>
            <a:ext cx="4320480" cy="400110"/>
          </a:xfrm>
          <a:prstGeom prst="rect">
            <a:avLst/>
          </a:prstGeom>
          <a:noFill/>
        </p:spPr>
        <p:txBody>
          <a:bodyPr wrap="square" rtlCol="0">
            <a:spAutoFit/>
          </a:bodyPr>
          <a:lstStyle/>
          <a:p>
            <a:pPr algn="ctr"/>
            <a:r>
              <a:rPr lang="cs-CZ" sz="2000" dirty="0" smtClean="0"/>
              <a:t>autor Jan Vaněk</a:t>
            </a:r>
            <a:endParaRPr lang="cs-CZ" sz="2000" dirty="0"/>
          </a:p>
        </p:txBody>
      </p:sp>
      <p:sp>
        <p:nvSpPr>
          <p:cNvPr id="7" name="TextovéPole 6"/>
          <p:cNvSpPr txBox="1"/>
          <p:nvPr/>
        </p:nvSpPr>
        <p:spPr>
          <a:xfrm>
            <a:off x="251520" y="6341258"/>
            <a:ext cx="4320480" cy="400110"/>
          </a:xfrm>
          <a:prstGeom prst="rect">
            <a:avLst/>
          </a:prstGeom>
          <a:noFill/>
        </p:spPr>
        <p:txBody>
          <a:bodyPr wrap="square" rtlCol="0">
            <a:spAutoFit/>
          </a:bodyPr>
          <a:lstStyle/>
          <a:p>
            <a:pPr algn="ctr"/>
            <a:r>
              <a:rPr lang="cs-CZ" sz="2000" dirty="0" smtClean="0"/>
              <a:t>autor Jirka Vaněk</a:t>
            </a:r>
            <a:endParaRPr lang="cs-CZ" sz="2000" dirty="0"/>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520" y="549000"/>
            <a:ext cx="407042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88024" y="549000"/>
            <a:ext cx="4067138" cy="5760000"/>
          </a:xfrm>
          <a:prstGeom prst="rect">
            <a:avLst/>
          </a:prstGeom>
        </p:spPr>
      </p:pic>
    </p:spTree>
    <p:extLst>
      <p:ext uri="{BB962C8B-B14F-4D97-AF65-F5344CB8AC3E}">
        <p14:creationId xmlns:p14="http://schemas.microsoft.com/office/powerpoint/2010/main" val="3770108762"/>
      </p:ext>
    </p:extLst>
  </p:cSld>
  <p:clrMapOvr>
    <a:masterClrMapping/>
  </p:clrMapOvr>
  <p:transition spd="slow" advTm="6000">
    <p:cover/>
  </p:transition>
  <p:timing>
    <p:tnLst>
      <p:par>
        <p:cTn id="1" dur="indefinite" restart="never" nodeType="tmRoot"/>
      </p:par>
    </p:tnLst>
  </p:timing>
</p:sld>
</file>

<file path=ppt/slides/slide4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obsah 2"/>
          <p:cNvSpPr txBox="1">
            <a:spLocks/>
          </p:cNvSpPr>
          <p:nvPr/>
        </p:nvSpPr>
        <p:spPr>
          <a:xfrm>
            <a:off x="457200" y="2514600"/>
            <a:ext cx="8229600" cy="1828800"/>
          </a:xfrm>
          <a:prstGeom prst="rect">
            <a:avLst/>
          </a:prstGeom>
        </p:spPr>
        <p:txBody>
          <a:bodyPr vert="horz" lIns="91440" tIns="45720" rIns="91440" bIns="45720" rtlCol="0">
            <a:normAutofit fontScale="47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cs-CZ" sz="9600" dirty="0" smtClean="0">
                <a:solidFill>
                  <a:schemeClr val="tx1"/>
                </a:solidFill>
              </a:rPr>
              <a:t>Těšíme se na viděnou </a:t>
            </a:r>
          </a:p>
          <a:p>
            <a:r>
              <a:rPr lang="cs-CZ" sz="9600" dirty="0" smtClean="0">
                <a:solidFill>
                  <a:schemeClr val="tx1"/>
                </a:solidFill>
              </a:rPr>
              <a:t>na </a:t>
            </a:r>
            <a:r>
              <a:rPr lang="cs-CZ" sz="9600" dirty="0" err="1" smtClean="0">
                <a:solidFill>
                  <a:schemeClr val="tx1"/>
                </a:solidFill>
              </a:rPr>
              <a:t>Horakůvce</a:t>
            </a:r>
            <a:r>
              <a:rPr lang="cs-CZ" sz="9600" dirty="0" smtClean="0">
                <a:solidFill>
                  <a:schemeClr val="tx1"/>
                </a:solidFill>
              </a:rPr>
              <a:t> opět příští rok…</a:t>
            </a:r>
            <a:endParaRPr lang="cs-CZ" sz="9600" dirty="0">
              <a:solidFill>
                <a:schemeClr val="tx1"/>
              </a:solidFill>
            </a:endParaRPr>
          </a:p>
        </p:txBody>
      </p:sp>
    </p:spTree>
    <p:extLst>
      <p:ext uri="{BB962C8B-B14F-4D97-AF65-F5344CB8AC3E}">
        <p14:creationId xmlns:p14="http://schemas.microsoft.com/office/powerpoint/2010/main" val="3967554220"/>
      </p:ext>
    </p:extLst>
  </p:cSld>
  <p:clrMapOvr>
    <a:masterClrMapping/>
  </p:clrMapOvr>
  <p:transition spd="slow" advTm="6000">
    <p:cover/>
  </p:transition>
  <p:timing>
    <p:tnLst>
      <p:par>
        <p:cTn id="1" dur="indefinite" restart="never" nodeType="tmRoot"/>
      </p:par>
    </p:tnLst>
  </p:timing>
</p:sld>
</file>

<file path=ppt/slides/slide4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Zástupný symbol pro obsah 3"/>
          <p:cNvPicPr>
            <a:picLocks noGrp="1" noChangeAspect="1"/>
          </p:cNvPicPr>
          <p:nvPr>
            <p:ph idx="4294967295"/>
          </p:nvPr>
        </p:nvPicPr>
        <p:blipFill>
          <a:blip r:embed="rId2" cstate="email">
            <a:extLst>
              <a:ext uri="{28A0092B-C50C-407E-A947-70E740481C1C}">
                <a14:useLocalDpi xmlns:a14="http://schemas.microsoft.com/office/drawing/2010/main"/>
              </a:ext>
            </a:extLst>
          </a:blip>
          <a:stretch>
            <a:fillRect/>
          </a:stretch>
        </p:blipFill>
        <p:spPr>
          <a:xfrm>
            <a:off x="268669" y="549000"/>
            <a:ext cx="8606663" cy="5760000"/>
          </a:xfrm>
        </p:spPr>
      </p:pic>
    </p:spTree>
    <p:extLst>
      <p:ext uri="{BB962C8B-B14F-4D97-AF65-F5344CB8AC3E}">
        <p14:creationId xmlns:p14="http://schemas.microsoft.com/office/powerpoint/2010/main" val="2357277199"/>
      </p:ext>
    </p:extLst>
  </p:cSld>
  <p:clrMapOvr>
    <a:masterClrMapping/>
  </p:clrMapOvr>
  <p:transition spd="slow" advTm="6000">
    <p:cover/>
  </p:transition>
  <p:timing>
    <p:tnLst>
      <p:par>
        <p:cTn id="1" dur="indefinite" restart="never" nodeType="tmRoot"/>
      </p:par>
    </p:tnLst>
  </p:timing>
</p:sld>
</file>

<file path=ppt/slides/slide4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Tree>
    <p:extLst>
      <p:ext uri="{BB962C8B-B14F-4D97-AF65-F5344CB8AC3E}">
        <p14:creationId xmlns:p14="http://schemas.microsoft.com/office/powerpoint/2010/main" val="2878776269"/>
      </p:ext>
    </p:extLst>
  </p:cSld>
  <p:clrMapOvr>
    <a:masterClrMapping/>
  </p:clrMapOvr>
  <p:transition spd="slow" advTm="6000">
    <p:cover/>
  </p:transition>
  <p:timing>
    <p:tnLst>
      <p:par>
        <p:cTn id="1" dur="indefinite" restart="never" nodeType="tmRoot"/>
      </p:par>
    </p:tnLst>
  </p:timing>
</p:sld>
</file>

<file path=ppt/slides/slide4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4060" y="549000"/>
            <a:ext cx="5055881" cy="5760000"/>
          </a:xfrm>
          <a:prstGeom prst="rect">
            <a:avLst/>
          </a:prstGeom>
        </p:spPr>
      </p:pic>
    </p:spTree>
    <p:extLst>
      <p:ext uri="{BB962C8B-B14F-4D97-AF65-F5344CB8AC3E}">
        <p14:creationId xmlns:p14="http://schemas.microsoft.com/office/powerpoint/2010/main" val="3007671312"/>
      </p:ext>
    </p:extLst>
  </p:cSld>
  <p:clrMapOvr>
    <a:masterClrMapping/>
  </p:clrMapOvr>
  <p:transition spd="slow" advTm="6000">
    <p:cover/>
  </p:transition>
  <p:timing>
    <p:tnLst>
      <p:par>
        <p:cTn id="1" dur="indefinite" restart="never" nodeType="tmRoot"/>
      </p:par>
    </p:tnLst>
  </p:timing>
</p:sld>
</file>

<file path=ppt/slides/slide4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0809" y="549000"/>
            <a:ext cx="5202383" cy="5760000"/>
          </a:xfrm>
          <a:prstGeom prst="rect">
            <a:avLst/>
          </a:prstGeom>
        </p:spPr>
      </p:pic>
    </p:spTree>
    <p:extLst>
      <p:ext uri="{BB962C8B-B14F-4D97-AF65-F5344CB8AC3E}">
        <p14:creationId xmlns:p14="http://schemas.microsoft.com/office/powerpoint/2010/main" val="3550137482"/>
      </p:ext>
    </p:extLst>
  </p:cSld>
  <p:clrMapOvr>
    <a:masterClrMapping/>
  </p:clrMapOvr>
  <p:transition spd="slow" advTm="6000">
    <p:cover/>
  </p:transition>
  <p:timing>
    <p:tnLst>
      <p:par>
        <p:cTn id="1" dur="indefinite" restart="never" nodeType="tmRoot"/>
      </p:par>
    </p:tnLst>
  </p:timing>
</p:sld>
</file>

<file path=ppt/slides/slide4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900" y="549000"/>
            <a:ext cx="8606201" cy="5760000"/>
          </a:xfrm>
          <a:prstGeom prst="rect">
            <a:avLst/>
          </a:prstGeom>
        </p:spPr>
      </p:pic>
    </p:spTree>
    <p:extLst>
      <p:ext uri="{BB962C8B-B14F-4D97-AF65-F5344CB8AC3E}">
        <p14:creationId xmlns:p14="http://schemas.microsoft.com/office/powerpoint/2010/main" val="1661485955"/>
      </p:ext>
    </p:extLst>
  </p:cSld>
  <p:clrMapOvr>
    <a:masterClrMapping/>
  </p:clrMapOvr>
  <p:transition spd="slow" advTm="6000">
    <p:cover/>
  </p:transition>
  <p:timing>
    <p:tnLst>
      <p:par>
        <p:cTn id="1" dur="indefinite" restart="never" nodeType="tmRoot"/>
      </p:par>
    </p:tnLst>
  </p:timing>
</p:sld>
</file>

<file path=ppt/slides/slide4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6000" smtClean="0"/>
              <a:t>Účinkovali a tvořili</a:t>
            </a:r>
            <a:endParaRPr lang="cs-CZ" sz="6000"/>
          </a:p>
        </p:txBody>
      </p:sp>
      <p:sp>
        <p:nvSpPr>
          <p:cNvPr id="3" name="Zástupný symbol pro obsah 2"/>
          <p:cNvSpPr txBox="1">
            <a:spLocks/>
          </p:cNvSpPr>
          <p:nvPr/>
        </p:nvSpPr>
        <p:spPr>
          <a:xfrm>
            <a:off x="1706880" y="1412776"/>
            <a:ext cx="2240280" cy="5301208"/>
          </a:xfrm>
          <a:prstGeom prst="rect">
            <a:avLst/>
          </a:prstGeom>
        </p:spPr>
        <p:txBody>
          <a:bodyPr vert="horz" lIns="91440" tIns="45720" rIns="91440" bIns="45720" rtlCol="0">
            <a:normAutofit fontScale="550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120000"/>
              </a:lnSpc>
            </a:pPr>
            <a:r>
              <a:rPr lang="cs-CZ" dirty="0" smtClean="0">
                <a:solidFill>
                  <a:schemeClr val="tx1"/>
                </a:solidFill>
              </a:rPr>
              <a:t>Marie Balonová</a:t>
            </a:r>
          </a:p>
          <a:p>
            <a:pPr>
              <a:lnSpc>
                <a:spcPct val="120000"/>
              </a:lnSpc>
            </a:pPr>
            <a:r>
              <a:rPr lang="cs-CZ" dirty="0" smtClean="0">
                <a:solidFill>
                  <a:schemeClr val="tx1"/>
                </a:solidFill>
              </a:rPr>
              <a:t>Ferdinand Buchta</a:t>
            </a:r>
          </a:p>
          <a:p>
            <a:pPr>
              <a:lnSpc>
                <a:spcPct val="120000"/>
              </a:lnSpc>
            </a:pPr>
            <a:r>
              <a:rPr lang="cs-CZ" dirty="0" smtClean="0">
                <a:solidFill>
                  <a:schemeClr val="tx1"/>
                </a:solidFill>
              </a:rPr>
              <a:t>Stella Drgová</a:t>
            </a:r>
          </a:p>
          <a:p>
            <a:pPr>
              <a:lnSpc>
                <a:spcPct val="120000"/>
              </a:lnSpc>
            </a:pPr>
            <a:r>
              <a:rPr lang="cs-CZ" dirty="0" smtClean="0">
                <a:solidFill>
                  <a:schemeClr val="tx1"/>
                </a:solidFill>
              </a:rPr>
              <a:t>David Exner</a:t>
            </a:r>
          </a:p>
          <a:p>
            <a:pPr>
              <a:lnSpc>
                <a:spcPct val="120000"/>
              </a:lnSpc>
            </a:pPr>
            <a:r>
              <a:rPr lang="cs-CZ" dirty="0" smtClean="0">
                <a:solidFill>
                  <a:schemeClr val="tx1"/>
                </a:solidFill>
              </a:rPr>
              <a:t>Vojtěch Halada</a:t>
            </a:r>
          </a:p>
          <a:p>
            <a:pPr>
              <a:lnSpc>
                <a:spcPct val="120000"/>
              </a:lnSpc>
            </a:pPr>
            <a:r>
              <a:rPr lang="cs-CZ" dirty="0" smtClean="0">
                <a:solidFill>
                  <a:schemeClr val="tx1"/>
                </a:solidFill>
              </a:rPr>
              <a:t>Tereza Haladová</a:t>
            </a:r>
          </a:p>
          <a:p>
            <a:pPr>
              <a:lnSpc>
                <a:spcPct val="120000"/>
              </a:lnSpc>
            </a:pPr>
            <a:r>
              <a:rPr lang="cs-CZ" dirty="0" smtClean="0">
                <a:solidFill>
                  <a:schemeClr val="tx1"/>
                </a:solidFill>
              </a:rPr>
              <a:t>Jan Holuša</a:t>
            </a:r>
          </a:p>
          <a:p>
            <a:pPr>
              <a:lnSpc>
                <a:spcPct val="120000"/>
              </a:lnSpc>
            </a:pPr>
            <a:r>
              <a:rPr lang="cs-CZ" dirty="0" smtClean="0">
                <a:solidFill>
                  <a:schemeClr val="tx1"/>
                </a:solidFill>
              </a:rPr>
              <a:t>Lenka Ježová</a:t>
            </a:r>
          </a:p>
          <a:p>
            <a:pPr>
              <a:lnSpc>
                <a:spcPct val="120000"/>
              </a:lnSpc>
            </a:pPr>
            <a:r>
              <a:rPr lang="cs-CZ" dirty="0" smtClean="0">
                <a:solidFill>
                  <a:schemeClr val="tx1"/>
                </a:solidFill>
              </a:rPr>
              <a:t>Jakub </a:t>
            </a:r>
            <a:r>
              <a:rPr lang="cs-CZ" dirty="0" err="1" smtClean="0">
                <a:solidFill>
                  <a:schemeClr val="tx1"/>
                </a:solidFill>
              </a:rPr>
              <a:t>Kaštyl</a:t>
            </a:r>
            <a:endParaRPr lang="cs-CZ" dirty="0" smtClean="0">
              <a:solidFill>
                <a:schemeClr val="tx1"/>
              </a:solidFill>
            </a:endParaRPr>
          </a:p>
          <a:p>
            <a:pPr>
              <a:lnSpc>
                <a:spcPct val="120000"/>
              </a:lnSpc>
            </a:pPr>
            <a:r>
              <a:rPr lang="cs-CZ" dirty="0" smtClean="0">
                <a:solidFill>
                  <a:schemeClr val="tx1"/>
                </a:solidFill>
              </a:rPr>
              <a:t>Kateřina Kobylková</a:t>
            </a:r>
          </a:p>
          <a:p>
            <a:pPr>
              <a:lnSpc>
                <a:spcPct val="120000"/>
              </a:lnSpc>
            </a:pPr>
            <a:r>
              <a:rPr lang="cs-CZ" dirty="0" smtClean="0">
                <a:solidFill>
                  <a:schemeClr val="tx1"/>
                </a:solidFill>
              </a:rPr>
              <a:t>Pavel Kunc</a:t>
            </a:r>
          </a:p>
          <a:p>
            <a:pPr>
              <a:lnSpc>
                <a:spcPct val="120000"/>
              </a:lnSpc>
            </a:pPr>
            <a:r>
              <a:rPr lang="cs-CZ" dirty="0" smtClean="0">
                <a:solidFill>
                  <a:schemeClr val="tx1"/>
                </a:solidFill>
              </a:rPr>
              <a:t>Jakub Malík</a:t>
            </a:r>
          </a:p>
          <a:p>
            <a:pPr>
              <a:lnSpc>
                <a:spcPct val="120000"/>
              </a:lnSpc>
            </a:pPr>
            <a:r>
              <a:rPr lang="cs-CZ" dirty="0" smtClean="0">
                <a:solidFill>
                  <a:schemeClr val="tx1"/>
                </a:solidFill>
              </a:rPr>
              <a:t>Veronika Nováková</a:t>
            </a:r>
          </a:p>
          <a:p>
            <a:pPr>
              <a:lnSpc>
                <a:spcPct val="120000"/>
              </a:lnSpc>
            </a:pPr>
            <a:r>
              <a:rPr lang="cs-CZ" dirty="0" smtClean="0">
                <a:solidFill>
                  <a:schemeClr val="tx1"/>
                </a:solidFill>
              </a:rPr>
              <a:t>Pavel Ožana</a:t>
            </a:r>
          </a:p>
          <a:p>
            <a:pPr>
              <a:lnSpc>
                <a:spcPct val="120000"/>
              </a:lnSpc>
            </a:pPr>
            <a:r>
              <a:rPr lang="cs-CZ" dirty="0" smtClean="0">
                <a:solidFill>
                  <a:schemeClr val="tx1"/>
                </a:solidFill>
              </a:rPr>
              <a:t>Barbora Ožanová</a:t>
            </a:r>
          </a:p>
        </p:txBody>
      </p:sp>
      <p:sp>
        <p:nvSpPr>
          <p:cNvPr id="4" name="Zástupný symbol pro obsah 2"/>
          <p:cNvSpPr txBox="1">
            <a:spLocks/>
          </p:cNvSpPr>
          <p:nvPr/>
        </p:nvSpPr>
        <p:spPr>
          <a:xfrm>
            <a:off x="5186104" y="1412776"/>
            <a:ext cx="2251016" cy="4968552"/>
          </a:xfrm>
          <a:prstGeom prst="rect">
            <a:avLst/>
          </a:prstGeom>
        </p:spPr>
        <p:txBody>
          <a:bodyPr vert="horz" lIns="91440" tIns="45720" rIns="91440" bIns="45720" rtlCol="0">
            <a:normAutofit fontScale="55000" lnSpcReduction="20000"/>
          </a:bodyPr>
          <a:lstStyle>
            <a:defPPr>
              <a:defRPr lang="cs-CZ"/>
            </a:defPPr>
            <a:lvl1pPr indent="0" algn="ctr">
              <a:lnSpc>
                <a:spcPct val="120000"/>
              </a:lnSpc>
              <a:spcBef>
                <a:spcPct val="20000"/>
              </a:spcBef>
              <a:buFont typeface="Arial" panose="020B0604020202020204" pitchFamily="34" charset="0"/>
              <a:buNone/>
              <a:defRPr sz="3200"/>
            </a:lvl1pPr>
            <a:lvl2pPr indent="0" algn="ctr">
              <a:spcBef>
                <a:spcPct val="20000"/>
              </a:spcBef>
              <a:buFont typeface="Arial" panose="020B0604020202020204" pitchFamily="34" charset="0"/>
              <a:buNone/>
              <a:defRPr sz="2800">
                <a:solidFill>
                  <a:schemeClr val="tx1">
                    <a:tint val="75000"/>
                  </a:schemeClr>
                </a:solidFill>
              </a:defRPr>
            </a:lvl2pPr>
            <a:lvl3pPr indent="0" algn="ctr">
              <a:spcBef>
                <a:spcPct val="20000"/>
              </a:spcBef>
              <a:buFont typeface="Arial" panose="020B0604020202020204" pitchFamily="34" charset="0"/>
              <a:buNone/>
              <a:defRPr sz="2400">
                <a:solidFill>
                  <a:schemeClr val="tx1">
                    <a:tint val="75000"/>
                  </a:schemeClr>
                </a:solidFill>
              </a:defRPr>
            </a:lvl3pPr>
            <a:lvl4pPr indent="0" algn="ctr">
              <a:spcBef>
                <a:spcPct val="20000"/>
              </a:spcBef>
              <a:buFont typeface="Arial" panose="020B0604020202020204" pitchFamily="34" charset="0"/>
              <a:buNone/>
              <a:defRPr sz="2000">
                <a:solidFill>
                  <a:schemeClr val="tx1">
                    <a:tint val="75000"/>
                  </a:schemeClr>
                </a:solidFill>
              </a:defRPr>
            </a:lvl4pPr>
            <a:lvl5pPr indent="0" algn="ctr">
              <a:spcBef>
                <a:spcPct val="20000"/>
              </a:spcBef>
              <a:buFont typeface="Arial" panose="020B0604020202020204" pitchFamily="34" charset="0"/>
              <a:buNone/>
              <a:defRPr sz="2000">
                <a:solidFill>
                  <a:schemeClr val="tx1">
                    <a:tint val="75000"/>
                  </a:schemeClr>
                </a:solidFill>
              </a:defRPr>
            </a:lvl5pPr>
            <a:lvl6pPr indent="0" algn="ctr">
              <a:spcBef>
                <a:spcPct val="20000"/>
              </a:spcBef>
              <a:buFont typeface="Arial" panose="020B0604020202020204" pitchFamily="34" charset="0"/>
              <a:buNone/>
              <a:defRPr sz="2000">
                <a:solidFill>
                  <a:schemeClr val="tx1">
                    <a:tint val="75000"/>
                  </a:schemeClr>
                </a:solidFill>
              </a:defRPr>
            </a:lvl6pPr>
            <a:lvl7pPr indent="0" algn="ctr">
              <a:spcBef>
                <a:spcPct val="20000"/>
              </a:spcBef>
              <a:buFont typeface="Arial" panose="020B0604020202020204" pitchFamily="34" charset="0"/>
              <a:buNone/>
              <a:defRPr sz="2000">
                <a:solidFill>
                  <a:schemeClr val="tx1">
                    <a:tint val="75000"/>
                  </a:schemeClr>
                </a:solidFill>
              </a:defRPr>
            </a:lvl7pPr>
            <a:lvl8pPr indent="0" algn="ctr">
              <a:spcBef>
                <a:spcPct val="20000"/>
              </a:spcBef>
              <a:buFont typeface="Arial" panose="020B0604020202020204" pitchFamily="34" charset="0"/>
              <a:buNone/>
              <a:defRPr sz="2000">
                <a:solidFill>
                  <a:schemeClr val="tx1">
                    <a:tint val="75000"/>
                  </a:schemeClr>
                </a:solidFill>
              </a:defRPr>
            </a:lvl8pPr>
            <a:lvl9pPr indent="0" algn="ctr">
              <a:spcBef>
                <a:spcPct val="20000"/>
              </a:spcBef>
              <a:buFont typeface="Arial" panose="020B0604020202020204" pitchFamily="34" charset="0"/>
              <a:buNone/>
              <a:defRPr sz="2000">
                <a:solidFill>
                  <a:schemeClr val="tx1">
                    <a:tint val="75000"/>
                  </a:schemeClr>
                </a:solidFill>
              </a:defRPr>
            </a:lvl9pPr>
          </a:lstStyle>
          <a:p>
            <a:r>
              <a:rPr lang="cs-CZ"/>
              <a:t>Dominik Pasz</a:t>
            </a:r>
          </a:p>
          <a:p>
            <a:r>
              <a:rPr lang="cs-CZ"/>
              <a:t>Jan Peichl</a:t>
            </a:r>
          </a:p>
          <a:p>
            <a:r>
              <a:rPr lang="cs-CZ"/>
              <a:t>Vít Peichl</a:t>
            </a:r>
          </a:p>
          <a:p>
            <a:r>
              <a:rPr lang="cs-CZ"/>
              <a:t>Michal Pleva</a:t>
            </a:r>
          </a:p>
          <a:p>
            <a:r>
              <a:rPr lang="cs-CZ"/>
              <a:t>Zuzana Poláková</a:t>
            </a:r>
          </a:p>
          <a:p>
            <a:r>
              <a:rPr lang="cs-CZ"/>
              <a:t>Michal Poledník</a:t>
            </a:r>
          </a:p>
          <a:p>
            <a:r>
              <a:rPr lang="cs-CZ"/>
              <a:t>Kristýna Runčáková</a:t>
            </a:r>
          </a:p>
          <a:p>
            <a:r>
              <a:rPr lang="cs-CZ"/>
              <a:t>Christine Skopková</a:t>
            </a:r>
          </a:p>
          <a:p>
            <a:r>
              <a:rPr lang="cs-CZ"/>
              <a:t>Kryštof Sladký</a:t>
            </a:r>
          </a:p>
          <a:p>
            <a:r>
              <a:rPr lang="cs-CZ"/>
              <a:t>Zdeněk Tomis</a:t>
            </a:r>
          </a:p>
          <a:p>
            <a:r>
              <a:rPr lang="cs-CZ"/>
              <a:t>Jan Vaněk</a:t>
            </a:r>
          </a:p>
          <a:p>
            <a:r>
              <a:rPr lang="cs-CZ"/>
              <a:t>Jiří Vaněk</a:t>
            </a:r>
          </a:p>
          <a:p>
            <a:r>
              <a:rPr lang="cs-CZ"/>
              <a:t>Iva Zettlitzová</a:t>
            </a:r>
          </a:p>
          <a:p>
            <a:r>
              <a:rPr lang="cs-CZ"/>
              <a:t>Stella </a:t>
            </a:r>
            <a:r>
              <a:rPr lang="cs-CZ" smtClean="0"/>
              <a:t>Zettlitzová</a:t>
            </a:r>
          </a:p>
          <a:p>
            <a:endParaRPr lang="cs-CZ" smtClean="0"/>
          </a:p>
          <a:p>
            <a:endParaRPr lang="cs-CZ"/>
          </a:p>
          <a:p>
            <a:endParaRPr lang="cs-CZ"/>
          </a:p>
          <a:p>
            <a:endParaRPr lang="cs-CZ"/>
          </a:p>
        </p:txBody>
      </p:sp>
    </p:spTree>
    <p:extLst>
      <p:ext uri="{BB962C8B-B14F-4D97-AF65-F5344CB8AC3E}">
        <p14:creationId xmlns:p14="http://schemas.microsoft.com/office/powerpoint/2010/main" val="2541754659"/>
      </p:ext>
    </p:extLst>
  </p:cSld>
  <p:clrMapOvr>
    <a:masterClrMapping/>
  </p:clrMapOvr>
  <p:transition spd="slow" advTm="6000">
    <p:cover/>
  </p:transition>
  <p:timing>
    <p:tnLst>
      <p:par>
        <p:cTn id="1" dur="indefinite" restart="never" nodeType="tmRoot"/>
      </p:par>
    </p:tnLst>
  </p:timing>
</p:sld>
</file>

<file path=ppt/slides/slide4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txBox="1">
            <a:spLocks/>
          </p:cNvSpPr>
          <p:nvPr/>
        </p:nvSpPr>
        <p:spPr>
          <a:xfrm>
            <a:off x="457200" y="274638"/>
            <a:ext cx="8229600" cy="265030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6000" smtClean="0"/>
              <a:t>Režie, střih, hudba </a:t>
            </a:r>
            <a:br>
              <a:rPr lang="cs-CZ" sz="6000" smtClean="0"/>
            </a:br>
            <a:r>
              <a:rPr lang="cs-CZ" sz="6000" smtClean="0"/>
              <a:t>a všechno ostatní…</a:t>
            </a:r>
            <a:endParaRPr lang="cs-CZ" sz="6000"/>
          </a:p>
        </p:txBody>
      </p:sp>
      <p:sp>
        <p:nvSpPr>
          <p:cNvPr id="3" name="Zástupný symbol pro obsah 2"/>
          <p:cNvSpPr txBox="1">
            <a:spLocks/>
          </p:cNvSpPr>
          <p:nvPr/>
        </p:nvSpPr>
        <p:spPr>
          <a:xfrm>
            <a:off x="457200" y="4293096"/>
            <a:ext cx="8229600" cy="1324744"/>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cs-CZ" sz="4800" smtClean="0">
                <a:solidFill>
                  <a:schemeClr val="tx1"/>
                </a:solidFill>
              </a:rPr>
              <a:t>Eva Malicherová</a:t>
            </a:r>
            <a:endParaRPr lang="cs-CZ" sz="4800">
              <a:solidFill>
                <a:schemeClr val="tx1"/>
              </a:solidFill>
            </a:endParaRPr>
          </a:p>
        </p:txBody>
      </p:sp>
    </p:spTree>
    <p:extLst>
      <p:ext uri="{BB962C8B-B14F-4D97-AF65-F5344CB8AC3E}">
        <p14:creationId xmlns:p14="http://schemas.microsoft.com/office/powerpoint/2010/main" val="1390614343"/>
      </p:ext>
    </p:extLst>
  </p:cSld>
  <p:clrMapOvr>
    <a:masterClrMapping/>
  </p:clrMapOvr>
  <p:transition spd="slow" advTm="6000">
    <p:cover/>
  </p:transition>
  <p:timing>
    <p:tnLst>
      <p:par>
        <p:cTn id="1" dur="indefinite" restart="never" nodeType="tmRoot"/>
      </p:par>
    </p:tnLst>
  </p:timing>
</p:sld>
</file>

<file path=ppt/slides/slide4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6000" smtClean="0"/>
              <a:t>Rozvrh hodin od 1. 9. 2016</a:t>
            </a:r>
            <a:endParaRPr lang="cs-CZ" sz="6000"/>
          </a:p>
        </p:txBody>
      </p:sp>
      <p:sp>
        <p:nvSpPr>
          <p:cNvPr id="3" name="Zástupný symbol pro obsah 2"/>
          <p:cNvSpPr>
            <a:spLocks noGrp="1"/>
          </p:cNvSpPr>
          <p:nvPr>
            <p:ph idx="1"/>
          </p:nvPr>
        </p:nvSpPr>
        <p:spPr>
          <a:xfrm>
            <a:off x="2514600" y="1855365"/>
            <a:ext cx="4114800" cy="4525963"/>
          </a:xfrm>
          <a:ln>
            <a:solidFill>
              <a:schemeClr val="tx1"/>
            </a:solidFill>
          </a:ln>
        </p:spPr>
        <p:txBody>
          <a:bodyPr>
            <a:normAutofit/>
          </a:bodyPr>
          <a:lstStyle/>
          <a:p>
            <a:pPr marL="0" indent="0" algn="ctr">
              <a:buNone/>
            </a:pPr>
            <a:endParaRPr lang="cs-CZ" sz="2400" dirty="0" smtClean="0"/>
          </a:p>
          <a:p>
            <a:pPr marL="0" indent="0" algn="ctr">
              <a:buNone/>
            </a:pPr>
            <a:endParaRPr lang="cs-CZ" sz="2400" dirty="0"/>
          </a:p>
          <a:p>
            <a:pPr marL="0" indent="0" algn="ctr">
              <a:buNone/>
            </a:pPr>
            <a:r>
              <a:rPr lang="cs-CZ" sz="2400" dirty="0" smtClean="0"/>
              <a:t>ÚT 13.30-16.00   1. skupina</a:t>
            </a:r>
          </a:p>
          <a:p>
            <a:pPr marL="0" indent="0" algn="ctr">
              <a:buNone/>
            </a:pPr>
            <a:endParaRPr lang="cs-CZ" sz="2400" dirty="0"/>
          </a:p>
          <a:p>
            <a:pPr marL="0" indent="0" algn="ctr">
              <a:buNone/>
            </a:pPr>
            <a:r>
              <a:rPr lang="cs-CZ" sz="2400" dirty="0" smtClean="0"/>
              <a:t>ÚT 16.15-18.45   2. </a:t>
            </a:r>
            <a:r>
              <a:rPr lang="cs-CZ" sz="2400" dirty="0"/>
              <a:t>skupina</a:t>
            </a:r>
          </a:p>
          <a:p>
            <a:pPr marL="0" indent="0" algn="ctr">
              <a:buNone/>
            </a:pPr>
            <a:endParaRPr lang="cs-CZ" sz="2400" b="1" dirty="0" smtClean="0"/>
          </a:p>
          <a:p>
            <a:pPr marL="0" indent="0">
              <a:buNone/>
            </a:pPr>
            <a:r>
              <a:rPr lang="cs-CZ" sz="2400" dirty="0" smtClean="0"/>
              <a:t>     ST 15.00-17.30   3. </a:t>
            </a:r>
            <a:r>
              <a:rPr lang="cs-CZ" sz="2400" dirty="0"/>
              <a:t>skupina</a:t>
            </a:r>
          </a:p>
          <a:p>
            <a:pPr marL="0" indent="0" algn="ctr">
              <a:buNone/>
            </a:pPr>
            <a:endParaRPr lang="cs-CZ" sz="2400" dirty="0" smtClean="0"/>
          </a:p>
          <a:p>
            <a:pPr marL="0" indent="0" algn="ctr">
              <a:buNone/>
            </a:pPr>
            <a:endParaRPr lang="cs-CZ" sz="2800" dirty="0"/>
          </a:p>
        </p:txBody>
      </p:sp>
    </p:spTree>
    <p:extLst>
      <p:ext uri="{BB962C8B-B14F-4D97-AF65-F5344CB8AC3E}">
        <p14:creationId xmlns:p14="http://schemas.microsoft.com/office/powerpoint/2010/main" val="3680692137"/>
      </p:ext>
    </p:extLst>
  </p:cSld>
  <p:clrMapOvr>
    <a:masterClrMapping/>
  </p:clrMapOvr>
  <p:transition spd="slow" advTm="6000">
    <p:cover/>
  </p:transition>
  <p:timing>
    <p:tnLst>
      <p:par>
        <p:cTn id="1" dur="indefinite" restart="never" nodeType="tmRoot"/>
      </p:par>
    </p:tnLst>
  </p:timing>
</p:sld>
</file>

<file path=ppt/slides/slide4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Zástupný symbol pro obsah 2"/>
          <p:cNvSpPr txBox="1">
            <a:spLocks/>
          </p:cNvSpPr>
          <p:nvPr/>
        </p:nvSpPr>
        <p:spPr>
          <a:xfrm>
            <a:off x="457200" y="2514600"/>
            <a:ext cx="8229600" cy="18288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cs-CZ" sz="9600" smtClean="0">
                <a:solidFill>
                  <a:schemeClr val="tx1"/>
                </a:solidFill>
              </a:rPr>
              <a:t>K O N E C</a:t>
            </a:r>
            <a:endParaRPr lang="cs-CZ" sz="9600">
              <a:solidFill>
                <a:schemeClr val="tx1"/>
              </a:solidFill>
            </a:endParaRPr>
          </a:p>
        </p:txBody>
      </p:sp>
    </p:spTree>
    <p:extLst>
      <p:ext uri="{BB962C8B-B14F-4D97-AF65-F5344CB8AC3E}">
        <p14:creationId xmlns:p14="http://schemas.microsoft.com/office/powerpoint/2010/main" val="2247590485"/>
      </p:ext>
    </p:extLst>
  </p:cSld>
  <p:clrMapOvr>
    <a:masterClrMapping/>
  </p:clrMapOvr>
  <p:transition spd="slow" advTm="6000">
    <p:cover/>
  </p:transition>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2310</TotalTime>
  <Words>4693</Words>
  <Application>Microsoft Office PowerPoint</Application>
  <PresentationFormat>Předvádění na obrazovce (4:3)</PresentationFormat>
  <Paragraphs>967</Paragraphs>
  <Slides>419</Slides>
  <Notes>9</Notes>
  <HiddenSlides>0</HiddenSlides>
  <MMClips>0</MMClips>
  <ScaleCrop>false</ScaleCrop>
  <HeadingPairs>
    <vt:vector size="4" baseType="variant">
      <vt:variant>
        <vt:lpstr>Motiv</vt:lpstr>
      </vt:variant>
      <vt:variant>
        <vt:i4>1</vt:i4>
      </vt:variant>
      <vt:variant>
        <vt:lpstr>Nadpisy snímků</vt:lpstr>
      </vt:variant>
      <vt:variant>
        <vt:i4>419</vt:i4>
      </vt:variant>
    </vt:vector>
  </HeadingPairs>
  <TitlesOfParts>
    <vt:vector size="420" baseType="lpstr">
      <vt:lpstr>Motiv systému Office</vt:lpstr>
      <vt:lpstr>ZUŠ Viléma Wünsche v Šenově školní rok 2015/2016</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Rozvrh hodin od 1. 9. 2016</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Eva Malicherová</dc:creator>
  <cp:lastModifiedBy>Eva</cp:lastModifiedBy>
  <cp:revision>167</cp:revision>
  <dcterms:created xsi:type="dcterms:W3CDTF">2015-09-18T19:34:58Z</dcterms:created>
  <dcterms:modified xsi:type="dcterms:W3CDTF">2018-09-03T11:36:02Z</dcterms:modified>
</cp:coreProperties>
</file>