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477"/>
  </p:notesMasterIdLst>
  <p:sldIdLst>
    <p:sldId id="298" r:id="rId2"/>
    <p:sldId id="299" r:id="rId3"/>
    <p:sldId id="297" r:id="rId4"/>
    <p:sldId id="296" r:id="rId5"/>
    <p:sldId id="294" r:id="rId6"/>
    <p:sldId id="306" r:id="rId7"/>
    <p:sldId id="295" r:id="rId8"/>
    <p:sldId id="307" r:id="rId9"/>
    <p:sldId id="300" r:id="rId10"/>
    <p:sldId id="303" r:id="rId11"/>
    <p:sldId id="301" r:id="rId12"/>
    <p:sldId id="382" r:id="rId13"/>
    <p:sldId id="302" r:id="rId14"/>
    <p:sldId id="308" r:id="rId15"/>
    <p:sldId id="384" r:id="rId16"/>
    <p:sldId id="386" r:id="rId17"/>
    <p:sldId id="388" r:id="rId18"/>
    <p:sldId id="385" r:id="rId19"/>
    <p:sldId id="389" r:id="rId20"/>
    <p:sldId id="387" r:id="rId21"/>
    <p:sldId id="390" r:id="rId22"/>
    <p:sldId id="360" r:id="rId23"/>
    <p:sldId id="361" r:id="rId24"/>
    <p:sldId id="354" r:id="rId25"/>
    <p:sldId id="379" r:id="rId26"/>
    <p:sldId id="310" r:id="rId27"/>
    <p:sldId id="311" r:id="rId28"/>
    <p:sldId id="313" r:id="rId29"/>
    <p:sldId id="362" r:id="rId30"/>
    <p:sldId id="356" r:id="rId31"/>
    <p:sldId id="359" r:id="rId32"/>
    <p:sldId id="358" r:id="rId33"/>
    <p:sldId id="355" r:id="rId34"/>
    <p:sldId id="363" r:id="rId35"/>
    <p:sldId id="315" r:id="rId36"/>
    <p:sldId id="314" r:id="rId37"/>
    <p:sldId id="322" r:id="rId38"/>
    <p:sldId id="364" r:id="rId39"/>
    <p:sldId id="309" r:id="rId40"/>
    <p:sldId id="304" r:id="rId41"/>
    <p:sldId id="365" r:id="rId42"/>
    <p:sldId id="316" r:id="rId43"/>
    <p:sldId id="323" r:id="rId44"/>
    <p:sldId id="366" r:id="rId45"/>
    <p:sldId id="319" r:id="rId46"/>
    <p:sldId id="320" r:id="rId47"/>
    <p:sldId id="321" r:id="rId48"/>
    <p:sldId id="367" r:id="rId49"/>
    <p:sldId id="324" r:id="rId50"/>
    <p:sldId id="325" r:id="rId51"/>
    <p:sldId id="329" r:id="rId52"/>
    <p:sldId id="327" r:id="rId53"/>
    <p:sldId id="328" r:id="rId54"/>
    <p:sldId id="326" r:id="rId55"/>
    <p:sldId id="318" r:id="rId56"/>
    <p:sldId id="330" r:id="rId57"/>
    <p:sldId id="331" r:id="rId58"/>
    <p:sldId id="332" r:id="rId59"/>
    <p:sldId id="333" r:id="rId60"/>
    <p:sldId id="317" r:id="rId61"/>
    <p:sldId id="380" r:id="rId62"/>
    <p:sldId id="338" r:id="rId63"/>
    <p:sldId id="339" r:id="rId64"/>
    <p:sldId id="391" r:id="rId65"/>
    <p:sldId id="334" r:id="rId66"/>
    <p:sldId id="403" r:id="rId67"/>
    <p:sldId id="335" r:id="rId68"/>
    <p:sldId id="336" r:id="rId69"/>
    <p:sldId id="337" r:id="rId70"/>
    <p:sldId id="525" r:id="rId71"/>
    <p:sldId id="522" r:id="rId72"/>
    <p:sldId id="523" r:id="rId73"/>
    <p:sldId id="524" r:id="rId74"/>
    <p:sldId id="521" r:id="rId75"/>
    <p:sldId id="396" r:id="rId76"/>
    <p:sldId id="397" r:id="rId77"/>
    <p:sldId id="398" r:id="rId78"/>
    <p:sldId id="399" r:id="rId79"/>
    <p:sldId id="400" r:id="rId80"/>
    <p:sldId id="401" r:id="rId81"/>
    <p:sldId id="402" r:id="rId82"/>
    <p:sldId id="395" r:id="rId83"/>
    <p:sldId id="404" r:id="rId84"/>
    <p:sldId id="369" r:id="rId85"/>
    <p:sldId id="371" r:id="rId86"/>
    <p:sldId id="378" r:id="rId87"/>
    <p:sldId id="372" r:id="rId88"/>
    <p:sldId id="373" r:id="rId89"/>
    <p:sldId id="374" r:id="rId90"/>
    <p:sldId id="465" r:id="rId91"/>
    <p:sldId id="406" r:id="rId92"/>
    <p:sldId id="409" r:id="rId93"/>
    <p:sldId id="407" r:id="rId94"/>
    <p:sldId id="408" r:id="rId95"/>
    <p:sldId id="445" r:id="rId96"/>
    <p:sldId id="546" r:id="rId97"/>
    <p:sldId id="392" r:id="rId98"/>
    <p:sldId id="393" r:id="rId99"/>
    <p:sldId id="394" r:id="rId100"/>
    <p:sldId id="527" r:id="rId101"/>
    <p:sldId id="528" r:id="rId102"/>
    <p:sldId id="529" r:id="rId103"/>
    <p:sldId id="471" r:id="rId104"/>
    <p:sldId id="411" r:id="rId105"/>
    <p:sldId id="405" r:id="rId106"/>
    <p:sldId id="467" r:id="rId107"/>
    <p:sldId id="410" r:id="rId108"/>
    <p:sldId id="412" r:id="rId109"/>
    <p:sldId id="469" r:id="rId110"/>
    <p:sldId id="413" r:id="rId111"/>
    <p:sldId id="414" r:id="rId112"/>
    <p:sldId id="468" r:id="rId113"/>
    <p:sldId id="425" r:id="rId114"/>
    <p:sldId id="417" r:id="rId115"/>
    <p:sldId id="431" r:id="rId116"/>
    <p:sldId id="436" r:id="rId117"/>
    <p:sldId id="415" r:id="rId118"/>
    <p:sldId id="418" r:id="rId119"/>
    <p:sldId id="429" r:id="rId120"/>
    <p:sldId id="437" r:id="rId121"/>
    <p:sldId id="419" r:id="rId122"/>
    <p:sldId id="430" r:id="rId123"/>
    <p:sldId id="466" r:id="rId124"/>
    <p:sldId id="420" r:id="rId125"/>
    <p:sldId id="426" r:id="rId126"/>
    <p:sldId id="439" r:id="rId127"/>
    <p:sldId id="441" r:id="rId128"/>
    <p:sldId id="421" r:id="rId129"/>
    <p:sldId id="424" r:id="rId130"/>
    <p:sldId id="422" r:id="rId131"/>
    <p:sldId id="416" r:id="rId132"/>
    <p:sldId id="530" r:id="rId133"/>
    <p:sldId id="531" r:id="rId134"/>
    <p:sldId id="547" r:id="rId135"/>
    <p:sldId id="532" r:id="rId136"/>
    <p:sldId id="470" r:id="rId137"/>
    <p:sldId id="478" r:id="rId138"/>
    <p:sldId id="490" r:id="rId139"/>
    <p:sldId id="491" r:id="rId140"/>
    <p:sldId id="443" r:id="rId141"/>
    <p:sldId id="447" r:id="rId142"/>
    <p:sldId id="513" r:id="rId143"/>
    <p:sldId id="517" r:id="rId144"/>
    <p:sldId id="446" r:id="rId145"/>
    <p:sldId id="448" r:id="rId146"/>
    <p:sldId id="514" r:id="rId147"/>
    <p:sldId id="461" r:id="rId148"/>
    <p:sldId id="516" r:id="rId149"/>
    <p:sldId id="515" r:id="rId150"/>
    <p:sldId id="548" r:id="rId151"/>
    <p:sldId id="492" r:id="rId152"/>
    <p:sldId id="495" r:id="rId153"/>
    <p:sldId id="496" r:id="rId154"/>
    <p:sldId id="494" r:id="rId155"/>
    <p:sldId id="502" r:id="rId156"/>
    <p:sldId id="508" r:id="rId157"/>
    <p:sldId id="507" r:id="rId158"/>
    <p:sldId id="509" r:id="rId159"/>
    <p:sldId id="506" r:id="rId160"/>
    <p:sldId id="504" r:id="rId161"/>
    <p:sldId id="503" r:id="rId162"/>
    <p:sldId id="477" r:id="rId163"/>
    <p:sldId id="444" r:id="rId164"/>
    <p:sldId id="510" r:id="rId165"/>
    <p:sldId id="511" r:id="rId166"/>
    <p:sldId id="512" r:id="rId167"/>
    <p:sldId id="472" r:id="rId168"/>
    <p:sldId id="453" r:id="rId169"/>
    <p:sldId id="449" r:id="rId170"/>
    <p:sldId id="450" r:id="rId171"/>
    <p:sldId id="460" r:id="rId172"/>
    <p:sldId id="473" r:id="rId173"/>
    <p:sldId id="451" r:id="rId174"/>
    <p:sldId id="474" r:id="rId175"/>
    <p:sldId id="442" r:id="rId176"/>
    <p:sldId id="452" r:id="rId177"/>
    <p:sldId id="475" r:id="rId178"/>
    <p:sldId id="459" r:id="rId179"/>
    <p:sldId id="454" r:id="rId180"/>
    <p:sldId id="455" r:id="rId181"/>
    <p:sldId id="458" r:id="rId182"/>
    <p:sldId id="456" r:id="rId183"/>
    <p:sldId id="457" r:id="rId184"/>
    <p:sldId id="489" r:id="rId185"/>
    <p:sldId id="463" r:id="rId186"/>
    <p:sldId id="486" r:id="rId187"/>
    <p:sldId id="487" r:id="rId188"/>
    <p:sldId id="481" r:id="rId189"/>
    <p:sldId id="549" r:id="rId190"/>
    <p:sldId id="480" r:id="rId191"/>
    <p:sldId id="560" r:id="rId192"/>
    <p:sldId id="479" r:id="rId193"/>
    <p:sldId id="559" r:id="rId194"/>
    <p:sldId id="500" r:id="rId195"/>
    <p:sldId id="488" r:id="rId196"/>
    <p:sldId id="462" r:id="rId197"/>
    <p:sldId id="482" r:id="rId198"/>
    <p:sldId id="483" r:id="rId199"/>
    <p:sldId id="484" r:id="rId200"/>
    <p:sldId id="485" r:id="rId201"/>
    <p:sldId id="550" r:id="rId202"/>
    <p:sldId id="497" r:id="rId203"/>
    <p:sldId id="498" r:id="rId204"/>
    <p:sldId id="499" r:id="rId205"/>
    <p:sldId id="493" r:id="rId206"/>
    <p:sldId id="561" r:id="rId207"/>
    <p:sldId id="562" r:id="rId208"/>
    <p:sldId id="563" r:id="rId209"/>
    <p:sldId id="564" r:id="rId210"/>
    <p:sldId id="565" r:id="rId211"/>
    <p:sldId id="566" r:id="rId212"/>
    <p:sldId id="567" r:id="rId213"/>
    <p:sldId id="568" r:id="rId214"/>
    <p:sldId id="569" r:id="rId215"/>
    <p:sldId id="570" r:id="rId216"/>
    <p:sldId id="571" r:id="rId217"/>
    <p:sldId id="572" r:id="rId218"/>
    <p:sldId id="573" r:id="rId219"/>
    <p:sldId id="574" r:id="rId220"/>
    <p:sldId id="575" r:id="rId221"/>
    <p:sldId id="576" r:id="rId222"/>
    <p:sldId id="577" r:id="rId223"/>
    <p:sldId id="578" r:id="rId224"/>
    <p:sldId id="579" r:id="rId225"/>
    <p:sldId id="580" r:id="rId226"/>
    <p:sldId id="581" r:id="rId227"/>
    <p:sldId id="582" r:id="rId228"/>
    <p:sldId id="583" r:id="rId229"/>
    <p:sldId id="584" r:id="rId230"/>
    <p:sldId id="585" r:id="rId231"/>
    <p:sldId id="586" r:id="rId232"/>
    <p:sldId id="587" r:id="rId233"/>
    <p:sldId id="588" r:id="rId234"/>
    <p:sldId id="589" r:id="rId235"/>
    <p:sldId id="590" r:id="rId236"/>
    <p:sldId id="591" r:id="rId237"/>
    <p:sldId id="592" r:id="rId238"/>
    <p:sldId id="593" r:id="rId239"/>
    <p:sldId id="594" r:id="rId240"/>
    <p:sldId id="595" r:id="rId241"/>
    <p:sldId id="596" r:id="rId242"/>
    <p:sldId id="597" r:id="rId243"/>
    <p:sldId id="598" r:id="rId244"/>
    <p:sldId id="599" r:id="rId245"/>
    <p:sldId id="600" r:id="rId246"/>
    <p:sldId id="601" r:id="rId247"/>
    <p:sldId id="602" r:id="rId248"/>
    <p:sldId id="603" r:id="rId249"/>
    <p:sldId id="604" r:id="rId250"/>
    <p:sldId id="605" r:id="rId251"/>
    <p:sldId id="606" r:id="rId252"/>
    <p:sldId id="607" r:id="rId253"/>
    <p:sldId id="608" r:id="rId254"/>
    <p:sldId id="609" r:id="rId255"/>
    <p:sldId id="610" r:id="rId256"/>
    <p:sldId id="611" r:id="rId257"/>
    <p:sldId id="612" r:id="rId258"/>
    <p:sldId id="613" r:id="rId259"/>
    <p:sldId id="614" r:id="rId260"/>
    <p:sldId id="615" r:id="rId261"/>
    <p:sldId id="616" r:id="rId262"/>
    <p:sldId id="617" r:id="rId263"/>
    <p:sldId id="618" r:id="rId264"/>
    <p:sldId id="619" r:id="rId265"/>
    <p:sldId id="620" r:id="rId266"/>
    <p:sldId id="621" r:id="rId267"/>
    <p:sldId id="622" r:id="rId268"/>
    <p:sldId id="623" r:id="rId269"/>
    <p:sldId id="624" r:id="rId270"/>
    <p:sldId id="625" r:id="rId271"/>
    <p:sldId id="626" r:id="rId272"/>
    <p:sldId id="627" r:id="rId273"/>
    <p:sldId id="628" r:id="rId274"/>
    <p:sldId id="629" r:id="rId275"/>
    <p:sldId id="630" r:id="rId276"/>
    <p:sldId id="631" r:id="rId277"/>
    <p:sldId id="632" r:id="rId278"/>
    <p:sldId id="633" r:id="rId279"/>
    <p:sldId id="634" r:id="rId280"/>
    <p:sldId id="635" r:id="rId281"/>
    <p:sldId id="636" r:id="rId282"/>
    <p:sldId id="637" r:id="rId283"/>
    <p:sldId id="638" r:id="rId284"/>
    <p:sldId id="639" r:id="rId285"/>
    <p:sldId id="640" r:id="rId286"/>
    <p:sldId id="641" r:id="rId287"/>
    <p:sldId id="642" r:id="rId288"/>
    <p:sldId id="643" r:id="rId289"/>
    <p:sldId id="644" r:id="rId290"/>
    <p:sldId id="645" r:id="rId291"/>
    <p:sldId id="646" r:id="rId292"/>
    <p:sldId id="647" r:id="rId293"/>
    <p:sldId id="648" r:id="rId294"/>
    <p:sldId id="649" r:id="rId295"/>
    <p:sldId id="650" r:id="rId296"/>
    <p:sldId id="651" r:id="rId297"/>
    <p:sldId id="652" r:id="rId298"/>
    <p:sldId id="653" r:id="rId299"/>
    <p:sldId id="654" r:id="rId300"/>
    <p:sldId id="655" r:id="rId301"/>
    <p:sldId id="656" r:id="rId302"/>
    <p:sldId id="657" r:id="rId303"/>
    <p:sldId id="658" r:id="rId304"/>
    <p:sldId id="659" r:id="rId305"/>
    <p:sldId id="660" r:id="rId306"/>
    <p:sldId id="661" r:id="rId307"/>
    <p:sldId id="662" r:id="rId308"/>
    <p:sldId id="663" r:id="rId309"/>
    <p:sldId id="664" r:id="rId310"/>
    <p:sldId id="665" r:id="rId311"/>
    <p:sldId id="666" r:id="rId312"/>
    <p:sldId id="667" r:id="rId313"/>
    <p:sldId id="668" r:id="rId314"/>
    <p:sldId id="669" r:id="rId315"/>
    <p:sldId id="670" r:id="rId316"/>
    <p:sldId id="671" r:id="rId317"/>
    <p:sldId id="672" r:id="rId318"/>
    <p:sldId id="673" r:id="rId319"/>
    <p:sldId id="674" r:id="rId320"/>
    <p:sldId id="675" r:id="rId321"/>
    <p:sldId id="676" r:id="rId322"/>
    <p:sldId id="677" r:id="rId323"/>
    <p:sldId id="678" r:id="rId324"/>
    <p:sldId id="679" r:id="rId325"/>
    <p:sldId id="680" r:id="rId326"/>
    <p:sldId id="681" r:id="rId327"/>
    <p:sldId id="682" r:id="rId328"/>
    <p:sldId id="683" r:id="rId329"/>
    <p:sldId id="684" r:id="rId330"/>
    <p:sldId id="685" r:id="rId331"/>
    <p:sldId id="686" r:id="rId332"/>
    <p:sldId id="687" r:id="rId333"/>
    <p:sldId id="688" r:id="rId334"/>
    <p:sldId id="689" r:id="rId335"/>
    <p:sldId id="690" r:id="rId336"/>
    <p:sldId id="691" r:id="rId337"/>
    <p:sldId id="692" r:id="rId338"/>
    <p:sldId id="693" r:id="rId339"/>
    <p:sldId id="694" r:id="rId340"/>
    <p:sldId id="695" r:id="rId341"/>
    <p:sldId id="696" r:id="rId342"/>
    <p:sldId id="697" r:id="rId343"/>
    <p:sldId id="698" r:id="rId344"/>
    <p:sldId id="699" r:id="rId345"/>
    <p:sldId id="700" r:id="rId346"/>
    <p:sldId id="701" r:id="rId347"/>
    <p:sldId id="702" r:id="rId348"/>
    <p:sldId id="703" r:id="rId349"/>
    <p:sldId id="704" r:id="rId350"/>
    <p:sldId id="705" r:id="rId351"/>
    <p:sldId id="706" r:id="rId352"/>
    <p:sldId id="707" r:id="rId353"/>
    <p:sldId id="708" r:id="rId354"/>
    <p:sldId id="709" r:id="rId355"/>
    <p:sldId id="710" r:id="rId356"/>
    <p:sldId id="711" r:id="rId357"/>
    <p:sldId id="712" r:id="rId358"/>
    <p:sldId id="713" r:id="rId359"/>
    <p:sldId id="714" r:id="rId360"/>
    <p:sldId id="715" r:id="rId361"/>
    <p:sldId id="716" r:id="rId362"/>
    <p:sldId id="717" r:id="rId363"/>
    <p:sldId id="718" r:id="rId364"/>
    <p:sldId id="719" r:id="rId365"/>
    <p:sldId id="720" r:id="rId366"/>
    <p:sldId id="721" r:id="rId367"/>
    <p:sldId id="722" r:id="rId368"/>
    <p:sldId id="723" r:id="rId369"/>
    <p:sldId id="724" r:id="rId370"/>
    <p:sldId id="725" r:id="rId371"/>
    <p:sldId id="726" r:id="rId372"/>
    <p:sldId id="727" r:id="rId373"/>
    <p:sldId id="728" r:id="rId374"/>
    <p:sldId id="729" r:id="rId375"/>
    <p:sldId id="730" r:id="rId376"/>
    <p:sldId id="731" r:id="rId377"/>
    <p:sldId id="732" r:id="rId378"/>
    <p:sldId id="733" r:id="rId379"/>
    <p:sldId id="734" r:id="rId380"/>
    <p:sldId id="735" r:id="rId381"/>
    <p:sldId id="736" r:id="rId382"/>
    <p:sldId id="745" r:id="rId383"/>
    <p:sldId id="746" r:id="rId384"/>
    <p:sldId id="747" r:id="rId385"/>
    <p:sldId id="752" r:id="rId386"/>
    <p:sldId id="753" r:id="rId387"/>
    <p:sldId id="748" r:id="rId388"/>
    <p:sldId id="749" r:id="rId389"/>
    <p:sldId id="750" r:id="rId390"/>
    <p:sldId id="737" r:id="rId391"/>
    <p:sldId id="738" r:id="rId392"/>
    <p:sldId id="739" r:id="rId393"/>
    <p:sldId id="740" r:id="rId394"/>
    <p:sldId id="741" r:id="rId395"/>
    <p:sldId id="742" r:id="rId396"/>
    <p:sldId id="743" r:id="rId397"/>
    <p:sldId id="744" r:id="rId398"/>
    <p:sldId id="755" r:id="rId399"/>
    <p:sldId id="756" r:id="rId400"/>
    <p:sldId id="757" r:id="rId401"/>
    <p:sldId id="758" r:id="rId402"/>
    <p:sldId id="759" r:id="rId403"/>
    <p:sldId id="760" r:id="rId404"/>
    <p:sldId id="761" r:id="rId405"/>
    <p:sldId id="762" r:id="rId406"/>
    <p:sldId id="763" r:id="rId407"/>
    <p:sldId id="764" r:id="rId408"/>
    <p:sldId id="765" r:id="rId409"/>
    <p:sldId id="766" r:id="rId410"/>
    <p:sldId id="767" r:id="rId411"/>
    <p:sldId id="768" r:id="rId412"/>
    <p:sldId id="769" r:id="rId413"/>
    <p:sldId id="770" r:id="rId414"/>
    <p:sldId id="771" r:id="rId415"/>
    <p:sldId id="772" r:id="rId416"/>
    <p:sldId id="773" r:id="rId417"/>
    <p:sldId id="774" r:id="rId418"/>
    <p:sldId id="775" r:id="rId419"/>
    <p:sldId id="776" r:id="rId420"/>
    <p:sldId id="777" r:id="rId421"/>
    <p:sldId id="778" r:id="rId422"/>
    <p:sldId id="779" r:id="rId423"/>
    <p:sldId id="780" r:id="rId424"/>
    <p:sldId id="781" r:id="rId425"/>
    <p:sldId id="782" r:id="rId426"/>
    <p:sldId id="783" r:id="rId427"/>
    <p:sldId id="784" r:id="rId428"/>
    <p:sldId id="785" r:id="rId429"/>
    <p:sldId id="786" r:id="rId430"/>
    <p:sldId id="787" r:id="rId431"/>
    <p:sldId id="788" r:id="rId432"/>
    <p:sldId id="789" r:id="rId433"/>
    <p:sldId id="790" r:id="rId434"/>
    <p:sldId id="791" r:id="rId435"/>
    <p:sldId id="792" r:id="rId436"/>
    <p:sldId id="793" r:id="rId437"/>
    <p:sldId id="794" r:id="rId438"/>
    <p:sldId id="795" r:id="rId439"/>
    <p:sldId id="796" r:id="rId440"/>
    <p:sldId id="797" r:id="rId441"/>
    <p:sldId id="798" r:id="rId442"/>
    <p:sldId id="801" r:id="rId443"/>
    <p:sldId id="799" r:id="rId444"/>
    <p:sldId id="800" r:id="rId445"/>
    <p:sldId id="802" r:id="rId446"/>
    <p:sldId id="803" r:id="rId447"/>
    <p:sldId id="804" r:id="rId448"/>
    <p:sldId id="805" r:id="rId449"/>
    <p:sldId id="806" r:id="rId450"/>
    <p:sldId id="807" r:id="rId451"/>
    <p:sldId id="808" r:id="rId452"/>
    <p:sldId id="809" r:id="rId453"/>
    <p:sldId id="810" r:id="rId454"/>
    <p:sldId id="811" r:id="rId455"/>
    <p:sldId id="812" r:id="rId456"/>
    <p:sldId id="813" r:id="rId457"/>
    <p:sldId id="814" r:id="rId458"/>
    <p:sldId id="815" r:id="rId459"/>
    <p:sldId id="816" r:id="rId460"/>
    <p:sldId id="534" r:id="rId461"/>
    <p:sldId id="535" r:id="rId462"/>
    <p:sldId id="536" r:id="rId463"/>
    <p:sldId id="537" r:id="rId464"/>
    <p:sldId id="538" r:id="rId465"/>
    <p:sldId id="539" r:id="rId466"/>
    <p:sldId id="540" r:id="rId467"/>
    <p:sldId id="541" r:id="rId468"/>
    <p:sldId id="542" r:id="rId469"/>
    <p:sldId id="543" r:id="rId470"/>
    <p:sldId id="544" r:id="rId471"/>
    <p:sldId id="554" r:id="rId472"/>
    <p:sldId id="555" r:id="rId473"/>
    <p:sldId id="556" r:id="rId474"/>
    <p:sldId id="557" r:id="rId475"/>
    <p:sldId id="558" r:id="rId476"/>
  </p:sldIdLst>
  <p:sldSz cx="9144000" cy="6858000" type="screen4x3"/>
  <p:notesSz cx="6858000" cy="994568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6600"/>
    <a:srgbClr val="FF99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7707" autoAdjust="0"/>
    <p:restoredTop sz="94662" autoAdjust="0"/>
  </p:normalViewPr>
  <p:slideViewPr>
    <p:cSldViewPr snapToGrid="0">
      <p:cViewPr>
        <p:scale>
          <a:sx n="100" d="100"/>
          <a:sy n="100" d="100"/>
        </p:scale>
        <p:origin x="-258" y="-72"/>
      </p:cViewPr>
      <p:guideLst>
        <p:guide orient="horz" pos="2151"/>
        <p:guide orient="horz" pos="1756"/>
        <p:guide pos="2880"/>
      </p:guideLst>
    </p:cSldViewPr>
  </p:slideViewPr>
  <p:outlineViewPr>
    <p:cViewPr>
      <p:scale>
        <a:sx n="33" d="100"/>
        <a:sy n="33" d="100"/>
      </p:scale>
      <p:origin x="0" y="41730"/>
    </p:cViewPr>
  </p:outlineViewPr>
  <p:notesTextViewPr>
    <p:cViewPr>
      <p:scale>
        <a:sx n="1" d="1"/>
        <a:sy n="1" d="1"/>
      </p:scale>
      <p:origin x="0" y="0"/>
    </p:cViewPr>
  </p:notesTextViewPr>
  <p:sorterViewPr>
    <p:cViewPr>
      <p:scale>
        <a:sx n="70" d="100"/>
        <a:sy n="70" d="100"/>
      </p:scale>
      <p:origin x="0" y="27876"/>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366" Type="http://schemas.openxmlformats.org/officeDocument/2006/relationships/slide" Target="slides/slide365.xml"/><Relationship Id="rId170" Type="http://schemas.openxmlformats.org/officeDocument/2006/relationships/slide" Target="slides/slide169.xml"/><Relationship Id="rId226" Type="http://schemas.openxmlformats.org/officeDocument/2006/relationships/slide" Target="slides/slide225.xml"/><Relationship Id="rId433" Type="http://schemas.openxmlformats.org/officeDocument/2006/relationships/slide" Target="slides/slide432.xml"/><Relationship Id="rId268" Type="http://schemas.openxmlformats.org/officeDocument/2006/relationships/slide" Target="slides/slide267.xml"/><Relationship Id="rId475" Type="http://schemas.openxmlformats.org/officeDocument/2006/relationships/slide" Target="slides/slide474.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slide" Target="slides/slide334.xml"/><Relationship Id="rId377" Type="http://schemas.openxmlformats.org/officeDocument/2006/relationships/slide" Target="slides/slide376.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402" Type="http://schemas.openxmlformats.org/officeDocument/2006/relationships/slide" Target="slides/slide401.xml"/><Relationship Id="rId279" Type="http://schemas.openxmlformats.org/officeDocument/2006/relationships/slide" Target="slides/slide278.xml"/><Relationship Id="rId444" Type="http://schemas.openxmlformats.org/officeDocument/2006/relationships/slide" Target="slides/slide443.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46" Type="http://schemas.openxmlformats.org/officeDocument/2006/relationships/slide" Target="slides/slide345.xml"/><Relationship Id="rId388" Type="http://schemas.openxmlformats.org/officeDocument/2006/relationships/slide" Target="slides/slide387.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413" Type="http://schemas.openxmlformats.org/officeDocument/2006/relationships/slide" Target="slides/slide412.xml"/><Relationship Id="rId248" Type="http://schemas.openxmlformats.org/officeDocument/2006/relationships/slide" Target="slides/slide247.xml"/><Relationship Id="rId455" Type="http://schemas.openxmlformats.org/officeDocument/2006/relationships/slide" Target="slides/slide454.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357" Type="http://schemas.openxmlformats.org/officeDocument/2006/relationships/slide" Target="slides/slide356.xml"/><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399" Type="http://schemas.openxmlformats.org/officeDocument/2006/relationships/slide" Target="slides/slide398.xml"/><Relationship Id="rId259" Type="http://schemas.openxmlformats.org/officeDocument/2006/relationships/slide" Target="slides/slide258.xml"/><Relationship Id="rId424" Type="http://schemas.openxmlformats.org/officeDocument/2006/relationships/slide" Target="slides/slide423.xml"/><Relationship Id="rId466" Type="http://schemas.openxmlformats.org/officeDocument/2006/relationships/slide" Target="slides/slide465.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slide" Target="slides/slide367.xml"/><Relationship Id="rId172" Type="http://schemas.openxmlformats.org/officeDocument/2006/relationships/slide" Target="slides/slide171.xml"/><Relationship Id="rId228" Type="http://schemas.openxmlformats.org/officeDocument/2006/relationships/slide" Target="slides/slide227.xml"/><Relationship Id="rId435" Type="http://schemas.openxmlformats.org/officeDocument/2006/relationships/slide" Target="slides/slide434.xml"/><Relationship Id="rId477" Type="http://schemas.openxmlformats.org/officeDocument/2006/relationships/notesMaster" Target="notesMasters/notesMaster1.xml"/><Relationship Id="rId281" Type="http://schemas.openxmlformats.org/officeDocument/2006/relationships/slide" Target="slides/slide280.xml"/><Relationship Id="rId337" Type="http://schemas.openxmlformats.org/officeDocument/2006/relationships/slide" Target="slides/slide336.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358" Type="http://schemas.openxmlformats.org/officeDocument/2006/relationships/slide" Target="slides/slide357.xml"/><Relationship Id="rId379" Type="http://schemas.openxmlformats.org/officeDocument/2006/relationships/slide" Target="slides/slide378.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390" Type="http://schemas.openxmlformats.org/officeDocument/2006/relationships/slide" Target="slides/slide389.xml"/><Relationship Id="rId404" Type="http://schemas.openxmlformats.org/officeDocument/2006/relationships/slide" Target="slides/slide403.xml"/><Relationship Id="rId425" Type="http://schemas.openxmlformats.org/officeDocument/2006/relationships/slide" Target="slides/slide424.xml"/><Relationship Id="rId446" Type="http://schemas.openxmlformats.org/officeDocument/2006/relationships/slide" Target="slides/slide445.xml"/><Relationship Id="rId467" Type="http://schemas.openxmlformats.org/officeDocument/2006/relationships/slide" Target="slides/slide466.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306" Type="http://schemas.openxmlformats.org/officeDocument/2006/relationships/slide" Target="slides/slide305.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327" Type="http://schemas.openxmlformats.org/officeDocument/2006/relationships/slide" Target="slides/slide326.xml"/><Relationship Id="rId348" Type="http://schemas.openxmlformats.org/officeDocument/2006/relationships/slide" Target="slides/slide347.xml"/><Relationship Id="rId369" Type="http://schemas.openxmlformats.org/officeDocument/2006/relationships/slide" Target="slides/slide368.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380" Type="http://schemas.openxmlformats.org/officeDocument/2006/relationships/slide" Target="slides/slide379.xml"/><Relationship Id="rId415" Type="http://schemas.openxmlformats.org/officeDocument/2006/relationships/slide" Target="slides/slide414.xml"/><Relationship Id="rId436" Type="http://schemas.openxmlformats.org/officeDocument/2006/relationships/slide" Target="slides/slide435.xml"/><Relationship Id="rId457" Type="http://schemas.openxmlformats.org/officeDocument/2006/relationships/slide" Target="slides/slide456.xml"/><Relationship Id="rId240" Type="http://schemas.openxmlformats.org/officeDocument/2006/relationships/slide" Target="slides/slide239.xml"/><Relationship Id="rId261" Type="http://schemas.openxmlformats.org/officeDocument/2006/relationships/slide" Target="slides/slide260.xml"/><Relationship Id="rId478" Type="http://schemas.openxmlformats.org/officeDocument/2006/relationships/presProps" Target="presProps.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17" Type="http://schemas.openxmlformats.org/officeDocument/2006/relationships/slide" Target="slides/slide316.xml"/><Relationship Id="rId338" Type="http://schemas.openxmlformats.org/officeDocument/2006/relationships/slide" Target="slides/slide337.xml"/><Relationship Id="rId359" Type="http://schemas.openxmlformats.org/officeDocument/2006/relationships/slide" Target="slides/slide358.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370" Type="http://schemas.openxmlformats.org/officeDocument/2006/relationships/slide" Target="slides/slide369.xml"/><Relationship Id="rId391" Type="http://schemas.openxmlformats.org/officeDocument/2006/relationships/slide" Target="slides/slide390.xml"/><Relationship Id="rId405" Type="http://schemas.openxmlformats.org/officeDocument/2006/relationships/slide" Target="slides/slide404.xml"/><Relationship Id="rId426" Type="http://schemas.openxmlformats.org/officeDocument/2006/relationships/slide" Target="slides/slide425.xml"/><Relationship Id="rId447" Type="http://schemas.openxmlformats.org/officeDocument/2006/relationships/slide" Target="slides/slide446.xml"/><Relationship Id="rId230" Type="http://schemas.openxmlformats.org/officeDocument/2006/relationships/slide" Target="slides/slide229.xml"/><Relationship Id="rId251" Type="http://schemas.openxmlformats.org/officeDocument/2006/relationships/slide" Target="slides/slide250.xml"/><Relationship Id="rId468" Type="http://schemas.openxmlformats.org/officeDocument/2006/relationships/slide" Target="slides/slide467.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slide" Target="slides/slide271.xml"/><Relationship Id="rId293" Type="http://schemas.openxmlformats.org/officeDocument/2006/relationships/slide" Target="slides/slide292.xml"/><Relationship Id="rId307" Type="http://schemas.openxmlformats.org/officeDocument/2006/relationships/slide" Target="slides/slide306.xml"/><Relationship Id="rId328" Type="http://schemas.openxmlformats.org/officeDocument/2006/relationships/slide" Target="slides/slide327.xml"/><Relationship Id="rId349" Type="http://schemas.openxmlformats.org/officeDocument/2006/relationships/slide" Target="slides/slide348.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slide" Target="slides/slide359.xml"/><Relationship Id="rId381" Type="http://schemas.openxmlformats.org/officeDocument/2006/relationships/slide" Target="slides/slide380.xml"/><Relationship Id="rId416" Type="http://schemas.openxmlformats.org/officeDocument/2006/relationships/slide" Target="slides/slide415.xml"/><Relationship Id="rId220" Type="http://schemas.openxmlformats.org/officeDocument/2006/relationships/slide" Target="slides/slide219.xml"/><Relationship Id="rId241" Type="http://schemas.openxmlformats.org/officeDocument/2006/relationships/slide" Target="slides/slide240.xml"/><Relationship Id="rId437" Type="http://schemas.openxmlformats.org/officeDocument/2006/relationships/slide" Target="slides/slide436.xml"/><Relationship Id="rId458" Type="http://schemas.openxmlformats.org/officeDocument/2006/relationships/slide" Target="slides/slide457.xml"/><Relationship Id="rId479" Type="http://schemas.openxmlformats.org/officeDocument/2006/relationships/viewProps" Target="view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318" Type="http://schemas.openxmlformats.org/officeDocument/2006/relationships/slide" Target="slides/slide317.xml"/><Relationship Id="rId339" Type="http://schemas.openxmlformats.org/officeDocument/2006/relationships/slide" Target="slides/slide338.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350" Type="http://schemas.openxmlformats.org/officeDocument/2006/relationships/slide" Target="slides/slide349.xml"/><Relationship Id="rId371" Type="http://schemas.openxmlformats.org/officeDocument/2006/relationships/slide" Target="slides/slide370.xml"/><Relationship Id="rId406" Type="http://schemas.openxmlformats.org/officeDocument/2006/relationships/slide" Target="slides/slide405.xml"/><Relationship Id="rId9" Type="http://schemas.openxmlformats.org/officeDocument/2006/relationships/slide" Target="slides/slide8.xml"/><Relationship Id="rId210" Type="http://schemas.openxmlformats.org/officeDocument/2006/relationships/slide" Target="slides/slide209.xml"/><Relationship Id="rId392" Type="http://schemas.openxmlformats.org/officeDocument/2006/relationships/slide" Target="slides/slide391.xml"/><Relationship Id="rId427" Type="http://schemas.openxmlformats.org/officeDocument/2006/relationships/slide" Target="slides/slide426.xml"/><Relationship Id="rId448" Type="http://schemas.openxmlformats.org/officeDocument/2006/relationships/slide" Target="slides/slide447.xml"/><Relationship Id="rId469" Type="http://schemas.openxmlformats.org/officeDocument/2006/relationships/slide" Target="slides/slide468.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329" Type="http://schemas.openxmlformats.org/officeDocument/2006/relationships/slide" Target="slides/slide328.xml"/><Relationship Id="rId480" Type="http://schemas.openxmlformats.org/officeDocument/2006/relationships/theme" Target="theme/theme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340" Type="http://schemas.openxmlformats.org/officeDocument/2006/relationships/slide" Target="slides/slide339.xml"/><Relationship Id="rId361" Type="http://schemas.openxmlformats.org/officeDocument/2006/relationships/slide" Target="slides/slide360.xml"/><Relationship Id="rId196" Type="http://schemas.openxmlformats.org/officeDocument/2006/relationships/slide" Target="slides/slide195.xml"/><Relationship Id="rId200" Type="http://schemas.openxmlformats.org/officeDocument/2006/relationships/slide" Target="slides/slide199.xml"/><Relationship Id="rId382" Type="http://schemas.openxmlformats.org/officeDocument/2006/relationships/slide" Target="slides/slide381.xml"/><Relationship Id="rId417" Type="http://schemas.openxmlformats.org/officeDocument/2006/relationships/slide" Target="slides/slide416.xml"/><Relationship Id="rId438" Type="http://schemas.openxmlformats.org/officeDocument/2006/relationships/slide" Target="slides/slide437.xml"/><Relationship Id="rId459" Type="http://schemas.openxmlformats.org/officeDocument/2006/relationships/slide" Target="slides/slide458.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slide" Target="slides/slide318.xml"/><Relationship Id="rId470" Type="http://schemas.openxmlformats.org/officeDocument/2006/relationships/slide" Target="slides/slide469.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330" Type="http://schemas.openxmlformats.org/officeDocument/2006/relationships/slide" Target="slides/slide329.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351" Type="http://schemas.openxmlformats.org/officeDocument/2006/relationships/slide" Target="slides/slide350.xml"/><Relationship Id="rId372" Type="http://schemas.openxmlformats.org/officeDocument/2006/relationships/slide" Target="slides/slide371.xml"/><Relationship Id="rId393" Type="http://schemas.openxmlformats.org/officeDocument/2006/relationships/slide" Target="slides/slide392.xml"/><Relationship Id="rId407" Type="http://schemas.openxmlformats.org/officeDocument/2006/relationships/slide" Target="slides/slide406.xml"/><Relationship Id="rId428" Type="http://schemas.openxmlformats.org/officeDocument/2006/relationships/slide" Target="slides/slide427.xml"/><Relationship Id="rId449" Type="http://schemas.openxmlformats.org/officeDocument/2006/relationships/slide" Target="slides/slide448.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460" Type="http://schemas.openxmlformats.org/officeDocument/2006/relationships/slide" Target="slides/slide459.xml"/><Relationship Id="rId481" Type="http://schemas.openxmlformats.org/officeDocument/2006/relationships/tableStyles" Target="tableStyle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341" Type="http://schemas.openxmlformats.org/officeDocument/2006/relationships/slide" Target="slides/slide340.xml"/><Relationship Id="rId362" Type="http://schemas.openxmlformats.org/officeDocument/2006/relationships/slide" Target="slides/slide361.xml"/><Relationship Id="rId383" Type="http://schemas.openxmlformats.org/officeDocument/2006/relationships/slide" Target="slides/slide382.xml"/><Relationship Id="rId418" Type="http://schemas.openxmlformats.org/officeDocument/2006/relationships/slide" Target="slides/slide417.xml"/><Relationship Id="rId439" Type="http://schemas.openxmlformats.org/officeDocument/2006/relationships/slide" Target="slides/slide438.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450" Type="http://schemas.openxmlformats.org/officeDocument/2006/relationships/slide" Target="slides/slide449.xml"/><Relationship Id="rId471" Type="http://schemas.openxmlformats.org/officeDocument/2006/relationships/slide" Target="slides/slide470.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slide" Target="slides/slide330.xml"/><Relationship Id="rId352" Type="http://schemas.openxmlformats.org/officeDocument/2006/relationships/slide" Target="slides/slide351.xml"/><Relationship Id="rId373" Type="http://schemas.openxmlformats.org/officeDocument/2006/relationships/slide" Target="slides/slide372.xml"/><Relationship Id="rId394" Type="http://schemas.openxmlformats.org/officeDocument/2006/relationships/slide" Target="slides/slide393.xml"/><Relationship Id="rId408" Type="http://schemas.openxmlformats.org/officeDocument/2006/relationships/slide" Target="slides/slide407.xml"/><Relationship Id="rId429" Type="http://schemas.openxmlformats.org/officeDocument/2006/relationships/slide" Target="slides/slide428.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440" Type="http://schemas.openxmlformats.org/officeDocument/2006/relationships/slide" Target="slides/slide439.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461" Type="http://schemas.openxmlformats.org/officeDocument/2006/relationships/slide" Target="slides/slide460.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342" Type="http://schemas.openxmlformats.org/officeDocument/2006/relationships/slide" Target="slides/slide341.xml"/><Relationship Id="rId363" Type="http://schemas.openxmlformats.org/officeDocument/2006/relationships/slide" Target="slides/slide362.xml"/><Relationship Id="rId384" Type="http://schemas.openxmlformats.org/officeDocument/2006/relationships/slide" Target="slides/slide383.xml"/><Relationship Id="rId419" Type="http://schemas.openxmlformats.org/officeDocument/2006/relationships/slide" Target="slides/slide418.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430" Type="http://schemas.openxmlformats.org/officeDocument/2006/relationships/slide" Target="slides/slide429.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451" Type="http://schemas.openxmlformats.org/officeDocument/2006/relationships/slide" Target="slides/slide450.xml"/><Relationship Id="rId472" Type="http://schemas.openxmlformats.org/officeDocument/2006/relationships/slide" Target="slides/slide471.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slide" Target="slides/slide331.xml"/><Relationship Id="rId353" Type="http://schemas.openxmlformats.org/officeDocument/2006/relationships/slide" Target="slides/slide352.xml"/><Relationship Id="rId374" Type="http://schemas.openxmlformats.org/officeDocument/2006/relationships/slide" Target="slides/slide373.xml"/><Relationship Id="rId395" Type="http://schemas.openxmlformats.org/officeDocument/2006/relationships/slide" Target="slides/slide394.xml"/><Relationship Id="rId409" Type="http://schemas.openxmlformats.org/officeDocument/2006/relationships/slide" Target="slides/slide408.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420" Type="http://schemas.openxmlformats.org/officeDocument/2006/relationships/slide" Target="slides/slide419.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41" Type="http://schemas.openxmlformats.org/officeDocument/2006/relationships/slide" Target="slides/slide440.xml"/><Relationship Id="rId462" Type="http://schemas.openxmlformats.org/officeDocument/2006/relationships/slide" Target="slides/slide461.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343" Type="http://schemas.openxmlformats.org/officeDocument/2006/relationships/slide" Target="slides/slide342.xml"/><Relationship Id="rId364" Type="http://schemas.openxmlformats.org/officeDocument/2006/relationships/slide" Target="slides/slide363.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385" Type="http://schemas.openxmlformats.org/officeDocument/2006/relationships/slide" Target="slides/slide384.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410" Type="http://schemas.openxmlformats.org/officeDocument/2006/relationships/slide" Target="slides/slide409.xml"/><Relationship Id="rId431" Type="http://schemas.openxmlformats.org/officeDocument/2006/relationships/slide" Target="slides/slide430.xml"/><Relationship Id="rId452" Type="http://schemas.openxmlformats.org/officeDocument/2006/relationships/slide" Target="slides/slide451.xml"/><Relationship Id="rId473" Type="http://schemas.openxmlformats.org/officeDocument/2006/relationships/slide" Target="slides/slide472.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354" Type="http://schemas.openxmlformats.org/officeDocument/2006/relationships/slide" Target="slides/slide353.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75" Type="http://schemas.openxmlformats.org/officeDocument/2006/relationships/slide" Target="slides/slide374.xml"/><Relationship Id="rId396" Type="http://schemas.openxmlformats.org/officeDocument/2006/relationships/slide" Target="slides/slide395.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400" Type="http://schemas.openxmlformats.org/officeDocument/2006/relationships/slide" Target="slides/slide399.xml"/><Relationship Id="rId421" Type="http://schemas.openxmlformats.org/officeDocument/2006/relationships/slide" Target="slides/slide420.xml"/><Relationship Id="rId442" Type="http://schemas.openxmlformats.org/officeDocument/2006/relationships/slide" Target="slides/slide441.xml"/><Relationship Id="rId463" Type="http://schemas.openxmlformats.org/officeDocument/2006/relationships/slide" Target="slides/slide462.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slide" Target="slides/slide343.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365" Type="http://schemas.openxmlformats.org/officeDocument/2006/relationships/slide" Target="slides/slide364.xml"/><Relationship Id="rId386" Type="http://schemas.openxmlformats.org/officeDocument/2006/relationships/slide" Target="slides/slide385.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411" Type="http://schemas.openxmlformats.org/officeDocument/2006/relationships/slide" Target="slides/slide410.xml"/><Relationship Id="rId432" Type="http://schemas.openxmlformats.org/officeDocument/2006/relationships/slide" Target="slides/slide431.xml"/><Relationship Id="rId453" Type="http://schemas.openxmlformats.org/officeDocument/2006/relationships/slide" Target="slides/slide452.xml"/><Relationship Id="rId474" Type="http://schemas.openxmlformats.org/officeDocument/2006/relationships/slide" Target="slides/slide473.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slide" Target="slides/slide333.xml"/><Relationship Id="rId355" Type="http://schemas.openxmlformats.org/officeDocument/2006/relationships/slide" Target="slides/slide354.xml"/><Relationship Id="rId376" Type="http://schemas.openxmlformats.org/officeDocument/2006/relationships/slide" Target="slides/slide375.xml"/><Relationship Id="rId397" Type="http://schemas.openxmlformats.org/officeDocument/2006/relationships/slide" Target="slides/slide396.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401" Type="http://schemas.openxmlformats.org/officeDocument/2006/relationships/slide" Target="slides/slide400.xml"/><Relationship Id="rId422" Type="http://schemas.openxmlformats.org/officeDocument/2006/relationships/slide" Target="slides/slide421.xml"/><Relationship Id="rId443" Type="http://schemas.openxmlformats.org/officeDocument/2006/relationships/slide" Target="slides/slide442.xml"/><Relationship Id="rId464" Type="http://schemas.openxmlformats.org/officeDocument/2006/relationships/slide" Target="slides/slide463.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387" Type="http://schemas.openxmlformats.org/officeDocument/2006/relationships/slide" Target="slides/slide386.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412" Type="http://schemas.openxmlformats.org/officeDocument/2006/relationships/slide" Target="slides/slide411.xml"/><Relationship Id="rId107" Type="http://schemas.openxmlformats.org/officeDocument/2006/relationships/slide" Target="slides/slide106.xml"/><Relationship Id="rId289" Type="http://schemas.openxmlformats.org/officeDocument/2006/relationships/slide" Target="slides/slide288.xml"/><Relationship Id="rId454" Type="http://schemas.openxmlformats.org/officeDocument/2006/relationships/slide" Target="slides/slide453.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slide" Target="slides/slide355.xml"/><Relationship Id="rId398" Type="http://schemas.openxmlformats.org/officeDocument/2006/relationships/slide" Target="slides/slide397.xml"/><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423" Type="http://schemas.openxmlformats.org/officeDocument/2006/relationships/slide" Target="slides/slide422.xml"/><Relationship Id="rId258" Type="http://schemas.openxmlformats.org/officeDocument/2006/relationships/slide" Target="slides/slide257.xml"/><Relationship Id="rId465" Type="http://schemas.openxmlformats.org/officeDocument/2006/relationships/slide" Target="slides/slide464.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367" Type="http://schemas.openxmlformats.org/officeDocument/2006/relationships/slide" Target="slides/slide366.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434" Type="http://schemas.openxmlformats.org/officeDocument/2006/relationships/slide" Target="slides/slide433.xml"/><Relationship Id="rId476" Type="http://schemas.openxmlformats.org/officeDocument/2006/relationships/slide" Target="slides/slide475.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378" Type="http://schemas.openxmlformats.org/officeDocument/2006/relationships/slide" Target="slides/slide377.xml"/><Relationship Id="rId403" Type="http://schemas.openxmlformats.org/officeDocument/2006/relationships/slide" Target="slides/slide402.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slide" Target="slides/slide346.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414" Type="http://schemas.openxmlformats.org/officeDocument/2006/relationships/slide" Target="slides/slide413.xml"/><Relationship Id="rId456" Type="http://schemas.openxmlformats.org/officeDocument/2006/relationships/slide" Target="slides/slide455.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97284"/>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97284"/>
          </a:xfrm>
          <a:prstGeom prst="rect">
            <a:avLst/>
          </a:prstGeom>
        </p:spPr>
        <p:txBody>
          <a:bodyPr vert="horz" lIns="91440" tIns="45720" rIns="91440" bIns="45720" rtlCol="0"/>
          <a:lstStyle>
            <a:lvl1pPr algn="r">
              <a:defRPr sz="1200"/>
            </a:lvl1pPr>
          </a:lstStyle>
          <a:p>
            <a:fld id="{FEFAEBD0-1282-444A-BF39-AE8B30CA7921}" type="datetimeFigureOut">
              <a:rPr lang="cs-CZ" smtClean="0"/>
              <a:pPr/>
              <a:t>3.9.2018</a:t>
            </a:fld>
            <a:endParaRPr lang="cs-CZ" dirty="0"/>
          </a:p>
        </p:txBody>
      </p:sp>
      <p:sp>
        <p:nvSpPr>
          <p:cNvPr id="4" name="Zástupný symbol pro obrázek snímku 3"/>
          <p:cNvSpPr>
            <a:spLocks noGrp="1" noRot="1" noChangeAspect="1"/>
          </p:cNvSpPr>
          <p:nvPr>
            <p:ph type="sldImg" idx="2"/>
          </p:nvPr>
        </p:nvSpPr>
        <p:spPr>
          <a:xfrm>
            <a:off x="942975" y="746125"/>
            <a:ext cx="4972050" cy="3729038"/>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724202"/>
            <a:ext cx="5486400" cy="447556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46678"/>
            <a:ext cx="2971800" cy="497284"/>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84613" y="9446678"/>
            <a:ext cx="2971800" cy="497284"/>
          </a:xfrm>
          <a:prstGeom prst="rect">
            <a:avLst/>
          </a:prstGeom>
        </p:spPr>
        <p:txBody>
          <a:bodyPr vert="horz" lIns="91440" tIns="45720" rIns="91440" bIns="45720" rtlCol="0" anchor="b"/>
          <a:lstStyle>
            <a:lvl1pPr algn="r">
              <a:defRPr sz="1200"/>
            </a:lvl1pPr>
          </a:lstStyle>
          <a:p>
            <a:fld id="{BC7FF010-7192-49BE-B412-9FFCEAA4A60B}" type="slidenum">
              <a:rPr lang="cs-CZ" smtClean="0"/>
              <a:pPr/>
              <a:t>‹#›</a:t>
            </a:fld>
            <a:endParaRPr lang="cs-CZ" dirty="0"/>
          </a:p>
        </p:txBody>
      </p:sp>
    </p:spTree>
    <p:extLst>
      <p:ext uri="{BB962C8B-B14F-4D97-AF65-F5344CB8AC3E}">
        <p14:creationId xmlns:p14="http://schemas.microsoft.com/office/powerpoint/2010/main" val="2453974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888A1EB3-694D-4AA4-8871-860A13DDB92D}" type="slidenum">
              <a:rPr lang="cs-CZ" smtClean="0"/>
              <a:t>2</a:t>
            </a:fld>
            <a:endParaRPr lang="cs-CZ" dirty="0"/>
          </a:p>
        </p:txBody>
      </p:sp>
    </p:spTree>
    <p:extLst>
      <p:ext uri="{BB962C8B-B14F-4D97-AF65-F5344CB8AC3E}">
        <p14:creationId xmlns:p14="http://schemas.microsoft.com/office/powerpoint/2010/main" val="4015056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C7FF010-7192-49BE-B412-9FFCEAA4A60B}" type="slidenum">
              <a:rPr lang="cs-CZ" smtClean="0"/>
              <a:pPr/>
              <a:t>14</a:t>
            </a:fld>
            <a:endParaRPr lang="cs-CZ" dirty="0"/>
          </a:p>
        </p:txBody>
      </p:sp>
    </p:spTree>
    <p:extLst>
      <p:ext uri="{BB962C8B-B14F-4D97-AF65-F5344CB8AC3E}">
        <p14:creationId xmlns:p14="http://schemas.microsoft.com/office/powerpoint/2010/main" val="1192266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C7FF010-7192-49BE-B412-9FFCEAA4A60B}" type="slidenum">
              <a:rPr lang="cs-CZ" smtClean="0"/>
              <a:pPr/>
              <a:t>16</a:t>
            </a:fld>
            <a:endParaRPr lang="cs-CZ" dirty="0"/>
          </a:p>
        </p:txBody>
      </p:sp>
    </p:spTree>
    <p:extLst>
      <p:ext uri="{BB962C8B-B14F-4D97-AF65-F5344CB8AC3E}">
        <p14:creationId xmlns:p14="http://schemas.microsoft.com/office/powerpoint/2010/main" val="11922669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C7FF010-7192-49BE-B412-9FFCEAA4A60B}" type="slidenum">
              <a:rPr lang="cs-CZ" smtClean="0"/>
              <a:pPr/>
              <a:t>18</a:t>
            </a:fld>
            <a:endParaRPr lang="cs-CZ" dirty="0"/>
          </a:p>
        </p:txBody>
      </p:sp>
    </p:spTree>
    <p:extLst>
      <p:ext uri="{BB962C8B-B14F-4D97-AF65-F5344CB8AC3E}">
        <p14:creationId xmlns:p14="http://schemas.microsoft.com/office/powerpoint/2010/main" val="1192266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C7FF010-7192-49BE-B412-9FFCEAA4A60B}" type="slidenum">
              <a:rPr lang="cs-CZ" smtClean="0"/>
              <a:pPr/>
              <a:t>20</a:t>
            </a:fld>
            <a:endParaRPr lang="cs-CZ" dirty="0"/>
          </a:p>
        </p:txBody>
      </p:sp>
    </p:spTree>
    <p:extLst>
      <p:ext uri="{BB962C8B-B14F-4D97-AF65-F5344CB8AC3E}">
        <p14:creationId xmlns:p14="http://schemas.microsoft.com/office/powerpoint/2010/main" val="1192266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C7FF010-7192-49BE-B412-9FFCEAA4A60B}" type="slidenum">
              <a:rPr lang="cs-CZ" smtClean="0"/>
              <a:pPr/>
              <a:t>273</a:t>
            </a:fld>
            <a:endParaRPr lang="cs-CZ" dirty="0"/>
          </a:p>
        </p:txBody>
      </p:sp>
    </p:spTree>
    <p:extLst>
      <p:ext uri="{BB962C8B-B14F-4D97-AF65-F5344CB8AC3E}">
        <p14:creationId xmlns:p14="http://schemas.microsoft.com/office/powerpoint/2010/main" val="1808073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3C194F28-480C-4C55-850C-E8C91F12FF30}" type="datetime1">
              <a:rPr lang="cs-CZ" smtClean="0"/>
              <a:pPr/>
              <a:t>3.9.2018</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2321944756"/>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19B280A-1C12-4DA3-87D6-39F246B1518D}" type="datetime1">
              <a:rPr lang="cs-CZ" smtClean="0"/>
              <a:pPr/>
              <a:t>3.9.2018</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4098464010"/>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DADBF1C6-D1BA-4A7E-A4C8-8C7158135F85}" type="datetime1">
              <a:rPr lang="cs-CZ" smtClean="0"/>
              <a:pPr/>
              <a:t>3.9.2018</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1658747453"/>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4E5903EE-5075-40C5-A759-B6475C5E44A5}" type="datetime1">
              <a:rPr lang="cs-CZ" smtClean="0"/>
              <a:pPr/>
              <a:t>3.9.2018</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574489131"/>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52C2CA84-677B-4405-850F-89B4113CF09C}" type="datetime1">
              <a:rPr lang="cs-CZ" smtClean="0"/>
              <a:pPr/>
              <a:t>3.9.2018</a:t>
            </a:fld>
            <a:endParaRPr lang="cs-CZ" dirty="0"/>
          </a:p>
        </p:txBody>
      </p:sp>
      <p:sp>
        <p:nvSpPr>
          <p:cNvPr id="8" name="Zástupný symbol pro zápatí 7"/>
          <p:cNvSpPr>
            <a:spLocks noGrp="1"/>
          </p:cNvSpPr>
          <p:nvPr>
            <p:ph type="ftr" sz="quarter" idx="11"/>
          </p:nvPr>
        </p:nvSpPr>
        <p:spPr/>
        <p:txBody>
          <a:bodyPr/>
          <a:lstStyle/>
          <a:p>
            <a:endParaRPr lang="cs-CZ" dirty="0"/>
          </a:p>
        </p:txBody>
      </p:sp>
      <p:sp>
        <p:nvSpPr>
          <p:cNvPr id="9" name="Zástupný symbol pro číslo snímku 8"/>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3872935327"/>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EE9C7295-3651-4419-8143-5C5406FB8009}" type="datetime1">
              <a:rPr lang="cs-CZ" smtClean="0"/>
              <a:pPr/>
              <a:t>3.9.2018</a:t>
            </a:fld>
            <a:endParaRPr lang="cs-CZ" dirty="0"/>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4218283768"/>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7A67720-4E4D-49A0-B8B6-7B02B18BF013}" type="datetime1">
              <a:rPr lang="cs-CZ" smtClean="0"/>
              <a:pPr/>
              <a:t>3.9.2018</a:t>
            </a:fld>
            <a:endParaRPr lang="cs-CZ" dirty="0"/>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číslo snímku 3"/>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4272449922"/>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D168F309-18BF-4FF1-8D50-0C65CA0913E2}" type="datetime1">
              <a:rPr lang="cs-CZ" smtClean="0"/>
              <a:pPr/>
              <a:t>3.9.2018</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2374547176"/>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81CD29F-6632-4B3D-BA2A-6A8255F240A2}" type="datetime1">
              <a:rPr lang="cs-CZ" smtClean="0"/>
              <a:pPr/>
              <a:t>3.9.2018</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4258481071"/>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53EC07B-F0AE-475D-B0A0-821E5314D4E0}" type="datetime1">
              <a:rPr lang="cs-CZ" smtClean="0"/>
              <a:pPr/>
              <a:t>3.9.2018</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755212199"/>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23B45F0-C83C-4961-B1D6-33312BF97F33}" type="datetime1">
              <a:rPr lang="cs-CZ" smtClean="0"/>
              <a:pPr/>
              <a:t>3.9.2018</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3384659463"/>
      </p:ext>
    </p:extLst>
  </p:cSld>
  <p:clrMapOvr>
    <a:masterClrMapping/>
  </p:clrMapOvr>
  <mc:AlternateContent xmlns:mc="http://schemas.openxmlformats.org/markup-compatibility/2006" xmlns:p14="http://schemas.microsoft.com/office/powerpoint/2010/main">
    <mc:Choice Requires="p14">
      <p:transition p14:dur="6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F828C2-899C-4F42-B9DC-F395AD4635C2}" type="datetime1">
              <a:rPr lang="cs-CZ" smtClean="0"/>
              <a:pPr/>
              <a:t>3.9.2018</a:t>
            </a:fld>
            <a:endParaRPr lang="cs-CZ" dirty="0"/>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32A004-BB02-4958-AE84-02E550837541}" type="slidenum">
              <a:rPr lang="cs-CZ" smtClean="0"/>
              <a:pPr/>
              <a:t>‹#›</a:t>
            </a:fld>
            <a:endParaRPr lang="cs-CZ" dirty="0"/>
          </a:p>
        </p:txBody>
      </p:sp>
    </p:spTree>
    <p:extLst>
      <p:ext uri="{BB962C8B-B14F-4D97-AF65-F5344CB8AC3E}">
        <p14:creationId xmlns:p14="http://schemas.microsoft.com/office/powerpoint/2010/main" val="1446287850"/>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mc:AlternateContent xmlns:mc="http://schemas.openxmlformats.org/markup-compatibility/2006" xmlns:p14="http://schemas.microsoft.com/office/powerpoint/2010/main">
    <mc:Choice Requires="p14">
      <p:transition p14:dur="60"/>
    </mc:Choice>
    <mc:Fallback xmlns="">
      <p:transition/>
    </mc:Fallback>
  </mc:AlternateConten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40.jpeg"/><Relationship Id="rId4" Type="http://schemas.openxmlformats.org/officeDocument/2006/relationships/image" Target="../media/image39.jpeg"/></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46.jpeg"/><Relationship Id="rId4" Type="http://schemas.openxmlformats.org/officeDocument/2006/relationships/image" Target="../media/image45.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image" Target="../media/image66.jpeg"/></Relationships>
</file>

<file path=ppt/slides/_rels/slide5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 Id="rId5" Type="http://schemas.openxmlformats.org/officeDocument/2006/relationships/image" Target="../media/image81.jpeg"/><Relationship Id="rId4" Type="http://schemas.openxmlformats.org/officeDocument/2006/relationships/image" Target="../media/image80.jpeg"/></Relationships>
</file>

<file path=ppt/slides/_rels/slide5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07.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7.xml"/><Relationship Id="rId5" Type="http://schemas.openxmlformats.org/officeDocument/2006/relationships/image" Target="../media/image111.jpeg"/><Relationship Id="rId4" Type="http://schemas.openxmlformats.org/officeDocument/2006/relationships/image" Target="../media/image110.jpeg"/></Relationships>
</file>

<file path=ppt/slides/_rels/slide88.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7.png"/><Relationship Id="rId1" Type="http://schemas.openxmlformats.org/officeDocument/2006/relationships/slideLayout" Target="../slideLayouts/slideLayout7.xml"/><Relationship Id="rId4" Type="http://schemas.openxmlformats.org/officeDocument/2006/relationships/image" Target="../media/image128.jpeg"/></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129.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134.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7.xml"/><Relationship Id="rId5" Type="http://schemas.openxmlformats.org/officeDocument/2006/relationships/image" Target="../media/image139.jpeg"/><Relationship Id="rId4" Type="http://schemas.openxmlformats.org/officeDocument/2006/relationships/image" Target="../media/image138.jpeg"/></Relationships>
</file>

<file path=ppt/slides/_rels/slide115.xml.rels><?xml version="1.0" encoding="UTF-8" standalone="yes"?>
<Relationships xmlns="http://schemas.openxmlformats.org/package/2006/relationships"><Relationship Id="rId2" Type="http://schemas.openxmlformats.org/officeDocument/2006/relationships/image" Target="../media/image140.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image" Target="../media/image142.jpeg"/><Relationship Id="rId1" Type="http://schemas.openxmlformats.org/officeDocument/2006/relationships/slideLayout" Target="../slideLayouts/slideLayout7.xml"/><Relationship Id="rId5" Type="http://schemas.openxmlformats.org/officeDocument/2006/relationships/image" Target="../media/image145.jpeg"/><Relationship Id="rId4" Type="http://schemas.openxmlformats.org/officeDocument/2006/relationships/image" Target="../media/image144.jpeg"/></Relationships>
</file>

<file path=ppt/slides/_rels/slide118.xml.rels><?xml version="1.0" encoding="UTF-8" standalone="yes"?>
<Relationships xmlns="http://schemas.openxmlformats.org/package/2006/relationships"><Relationship Id="rId3" Type="http://schemas.openxmlformats.org/officeDocument/2006/relationships/image" Target="../media/image147.jpeg"/><Relationship Id="rId7" Type="http://schemas.openxmlformats.org/officeDocument/2006/relationships/image" Target="../media/image151.jpeg"/><Relationship Id="rId2" Type="http://schemas.openxmlformats.org/officeDocument/2006/relationships/image" Target="../media/image146.jpeg"/><Relationship Id="rId1" Type="http://schemas.openxmlformats.org/officeDocument/2006/relationships/slideLayout" Target="../slideLayouts/slideLayout7.xml"/><Relationship Id="rId6" Type="http://schemas.openxmlformats.org/officeDocument/2006/relationships/image" Target="../media/image150.jpeg"/><Relationship Id="rId5" Type="http://schemas.openxmlformats.org/officeDocument/2006/relationships/image" Target="../media/image149.jpeg"/><Relationship Id="rId4" Type="http://schemas.openxmlformats.org/officeDocument/2006/relationships/image" Target="../media/image148.jpeg"/></Relationships>
</file>

<file path=ppt/slides/_rels/slide119.xml.rels><?xml version="1.0" encoding="UTF-8" standalone="yes"?>
<Relationships xmlns="http://schemas.openxmlformats.org/package/2006/relationships"><Relationship Id="rId2" Type="http://schemas.openxmlformats.org/officeDocument/2006/relationships/image" Target="../media/image152.jpe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image" Target="../media/image153.jpe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image" Target="../media/image154.jpeg"/><Relationship Id="rId1" Type="http://schemas.openxmlformats.org/officeDocument/2006/relationships/slideLayout" Target="../slideLayouts/slideLayout7.xml"/><Relationship Id="rId5" Type="http://schemas.openxmlformats.org/officeDocument/2006/relationships/image" Target="../media/image157.jpeg"/><Relationship Id="rId4" Type="http://schemas.openxmlformats.org/officeDocument/2006/relationships/image" Target="../media/image156.jpeg"/></Relationships>
</file>

<file path=ppt/slides/_rels/slide122.xml.rels><?xml version="1.0" encoding="UTF-8" standalone="yes"?>
<Relationships xmlns="http://schemas.openxmlformats.org/package/2006/relationships"><Relationship Id="rId2" Type="http://schemas.openxmlformats.org/officeDocument/2006/relationships/image" Target="../media/image158.jpe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image" Target="../media/image159.jpeg"/><Relationship Id="rId1" Type="http://schemas.openxmlformats.org/officeDocument/2006/relationships/slideLayout" Target="../slideLayouts/slideLayout7.xml"/><Relationship Id="rId5" Type="http://schemas.openxmlformats.org/officeDocument/2006/relationships/image" Target="../media/image162.jpeg"/><Relationship Id="rId4" Type="http://schemas.openxmlformats.org/officeDocument/2006/relationships/image" Target="../media/image161.jpeg"/></Relationships>
</file>

<file path=ppt/slides/_rels/slide125.xml.rels><?xml version="1.0" encoding="UTF-8" standalone="yes"?>
<Relationships xmlns="http://schemas.openxmlformats.org/package/2006/relationships"><Relationship Id="rId2" Type="http://schemas.openxmlformats.org/officeDocument/2006/relationships/image" Target="../media/image163.jpe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3" Type="http://schemas.openxmlformats.org/officeDocument/2006/relationships/image" Target="../media/image165.jpeg"/><Relationship Id="rId2" Type="http://schemas.openxmlformats.org/officeDocument/2006/relationships/image" Target="../media/image164.jpeg"/><Relationship Id="rId1" Type="http://schemas.openxmlformats.org/officeDocument/2006/relationships/slideLayout" Target="../slideLayouts/slideLayout7.xml"/><Relationship Id="rId5" Type="http://schemas.openxmlformats.org/officeDocument/2006/relationships/image" Target="../media/image167.jpeg"/><Relationship Id="rId4" Type="http://schemas.openxmlformats.org/officeDocument/2006/relationships/image" Target="../media/image166.jpeg"/></Relationships>
</file>

<file path=ppt/slides/_rels/slide127.xml.rels><?xml version="1.0" encoding="UTF-8" standalone="yes"?>
<Relationships xmlns="http://schemas.openxmlformats.org/package/2006/relationships"><Relationship Id="rId2" Type="http://schemas.openxmlformats.org/officeDocument/2006/relationships/image" Target="../media/image168.jpe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image" Target="../media/image169.jpeg"/><Relationship Id="rId1" Type="http://schemas.openxmlformats.org/officeDocument/2006/relationships/slideLayout" Target="../slideLayouts/slideLayout7.xml"/><Relationship Id="rId5" Type="http://schemas.openxmlformats.org/officeDocument/2006/relationships/image" Target="../media/image172.jpeg"/><Relationship Id="rId4" Type="http://schemas.openxmlformats.org/officeDocument/2006/relationships/image" Target="../media/image171.jpeg"/></Relationships>
</file>

<file path=ppt/slides/_rels/slide129.xml.rels><?xml version="1.0" encoding="UTF-8" standalone="yes"?>
<Relationships xmlns="http://schemas.openxmlformats.org/package/2006/relationships"><Relationship Id="rId2" Type="http://schemas.openxmlformats.org/officeDocument/2006/relationships/image" Target="../media/image173.jpe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3" Type="http://schemas.openxmlformats.org/officeDocument/2006/relationships/image" Target="../media/image175.jpeg"/><Relationship Id="rId2" Type="http://schemas.openxmlformats.org/officeDocument/2006/relationships/image" Target="../media/image174.jpeg"/><Relationship Id="rId1" Type="http://schemas.openxmlformats.org/officeDocument/2006/relationships/slideLayout" Target="../slideLayouts/slideLayout7.xml"/><Relationship Id="rId5" Type="http://schemas.openxmlformats.org/officeDocument/2006/relationships/image" Target="../media/image177.jpeg"/><Relationship Id="rId4" Type="http://schemas.openxmlformats.org/officeDocument/2006/relationships/image" Target="../media/image176.jpeg"/></Relationships>
</file>

<file path=ppt/slides/_rels/slide131.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7.xml"/><Relationship Id="rId5" Type="http://schemas.openxmlformats.org/officeDocument/2006/relationships/image" Target="../media/image181.jpeg"/><Relationship Id="rId4" Type="http://schemas.openxmlformats.org/officeDocument/2006/relationships/image" Target="../media/image180.jpeg"/></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image" Target="../media/image182.jpe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image" Target="../media/image183.jpeg"/><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2" Type="http://schemas.openxmlformats.org/officeDocument/2006/relationships/image" Target="../media/image184.jpeg"/><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image" Target="../media/image185.jpeg"/><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2" Type="http://schemas.openxmlformats.org/officeDocument/2006/relationships/image" Target="../media/image186.jpeg"/><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2" Type="http://schemas.openxmlformats.org/officeDocument/2006/relationships/image" Target="../media/image187.jpeg"/><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image" Target="../media/image188.jpeg"/><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image" Target="../media/image189.jpeg"/><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2" Type="http://schemas.openxmlformats.org/officeDocument/2006/relationships/image" Target="../media/image190.jpeg"/><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2" Type="http://schemas.openxmlformats.org/officeDocument/2006/relationships/image" Target="../media/image191.jpeg"/><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2" Type="http://schemas.openxmlformats.org/officeDocument/2006/relationships/image" Target="../media/image192.jpeg"/><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2" Type="http://schemas.openxmlformats.org/officeDocument/2006/relationships/image" Target="../media/image193.jpeg"/><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2" Type="http://schemas.openxmlformats.org/officeDocument/2006/relationships/image" Target="../media/image194.jpeg"/><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2" Type="http://schemas.openxmlformats.org/officeDocument/2006/relationships/image" Target="../media/image195.jpeg"/><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3" Type="http://schemas.openxmlformats.org/officeDocument/2006/relationships/image" Target="../media/image197.jpeg"/><Relationship Id="rId2" Type="http://schemas.openxmlformats.org/officeDocument/2006/relationships/image" Target="../media/image196.jpeg"/><Relationship Id="rId1" Type="http://schemas.openxmlformats.org/officeDocument/2006/relationships/slideLayout" Target="../slideLayouts/slideLayout7.xml"/><Relationship Id="rId5" Type="http://schemas.openxmlformats.org/officeDocument/2006/relationships/image" Target="../media/image199.jpeg"/><Relationship Id="rId4" Type="http://schemas.openxmlformats.org/officeDocument/2006/relationships/image" Target="../media/image198.jpeg"/></Relationships>
</file>

<file path=ppt/slides/_rels/slide152.xml.rels><?xml version="1.0" encoding="UTF-8" standalone="yes"?>
<Relationships xmlns="http://schemas.openxmlformats.org/package/2006/relationships"><Relationship Id="rId3" Type="http://schemas.openxmlformats.org/officeDocument/2006/relationships/image" Target="../media/image201.jpeg"/><Relationship Id="rId2" Type="http://schemas.openxmlformats.org/officeDocument/2006/relationships/image" Target="../media/image200.jpeg"/><Relationship Id="rId1" Type="http://schemas.openxmlformats.org/officeDocument/2006/relationships/slideLayout" Target="../slideLayouts/slideLayout7.xml"/><Relationship Id="rId4" Type="http://schemas.openxmlformats.org/officeDocument/2006/relationships/image" Target="../media/image202.jpeg"/></Relationships>
</file>

<file path=ppt/slides/_rels/slide153.xml.rels><?xml version="1.0" encoding="UTF-8" standalone="yes"?>
<Relationships xmlns="http://schemas.openxmlformats.org/package/2006/relationships"><Relationship Id="rId3" Type="http://schemas.openxmlformats.org/officeDocument/2006/relationships/image" Target="../media/image204.jpeg"/><Relationship Id="rId2" Type="http://schemas.openxmlformats.org/officeDocument/2006/relationships/image" Target="../media/image203.jpeg"/><Relationship Id="rId1" Type="http://schemas.openxmlformats.org/officeDocument/2006/relationships/slideLayout" Target="../slideLayouts/slideLayout7.xml"/><Relationship Id="rId4" Type="http://schemas.openxmlformats.org/officeDocument/2006/relationships/image" Target="../media/image205.jpeg"/></Relationships>
</file>

<file path=ppt/slides/_rels/slide154.xml.rels><?xml version="1.0" encoding="UTF-8" standalone="yes"?>
<Relationships xmlns="http://schemas.openxmlformats.org/package/2006/relationships"><Relationship Id="rId2" Type="http://schemas.openxmlformats.org/officeDocument/2006/relationships/image" Target="../media/image206.jpeg"/><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2" Type="http://schemas.openxmlformats.org/officeDocument/2006/relationships/image" Target="../media/image207.jpeg"/><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3" Type="http://schemas.openxmlformats.org/officeDocument/2006/relationships/image" Target="../media/image209.jpeg"/><Relationship Id="rId2" Type="http://schemas.openxmlformats.org/officeDocument/2006/relationships/image" Target="../media/image208.jpeg"/><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2" Type="http://schemas.openxmlformats.org/officeDocument/2006/relationships/image" Target="../media/image210.jpeg"/><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image" Target="../media/image211.jpeg"/><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2" Type="http://schemas.openxmlformats.org/officeDocument/2006/relationships/image" Target="../media/image213.jpeg"/><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2" Type="http://schemas.openxmlformats.org/officeDocument/2006/relationships/image" Target="../media/image214.jpeg"/><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2" Type="http://schemas.openxmlformats.org/officeDocument/2006/relationships/image" Target="../media/image215.jpeg"/><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3" Type="http://schemas.openxmlformats.org/officeDocument/2006/relationships/image" Target="../media/image217.jpeg"/><Relationship Id="rId2" Type="http://schemas.openxmlformats.org/officeDocument/2006/relationships/image" Target="../media/image216.jpeg"/><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18.jpeg"/><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19.jpeg"/><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2" Type="http://schemas.openxmlformats.org/officeDocument/2006/relationships/image" Target="../media/image220.jpeg"/><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2" Type="http://schemas.openxmlformats.org/officeDocument/2006/relationships/image" Target="../media/image221.jpeg"/><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2" Type="http://schemas.openxmlformats.org/officeDocument/2006/relationships/image" Target="../media/image222.jpeg"/><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3" Type="http://schemas.openxmlformats.org/officeDocument/2006/relationships/image" Target="../media/image224.jpeg"/><Relationship Id="rId2" Type="http://schemas.openxmlformats.org/officeDocument/2006/relationships/image" Target="../media/image223.jpeg"/><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2" Type="http://schemas.openxmlformats.org/officeDocument/2006/relationships/image" Target="../media/image225.jpeg"/><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3" Type="http://schemas.openxmlformats.org/officeDocument/2006/relationships/image" Target="../media/image227.jpeg"/><Relationship Id="rId2" Type="http://schemas.openxmlformats.org/officeDocument/2006/relationships/image" Target="../media/image226.jpeg"/><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2" Type="http://schemas.openxmlformats.org/officeDocument/2006/relationships/image" Target="../media/image228.jpg"/><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2" Type="http://schemas.openxmlformats.org/officeDocument/2006/relationships/image" Target="../media/image229.jpeg"/><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2" Type="http://schemas.openxmlformats.org/officeDocument/2006/relationships/image" Target="../media/image230.jpeg"/><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2" Type="http://schemas.openxmlformats.org/officeDocument/2006/relationships/image" Target="../media/image231.jpeg"/><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32.jpeg"/><Relationship Id="rId1" Type="http://schemas.openxmlformats.org/officeDocument/2006/relationships/slideLayout" Target="../slideLayouts/slideLayout7.xml"/></Relationships>
</file>

<file path=ppt/slides/_rels/slide181.xml.rels><?xml version="1.0" encoding="UTF-8" standalone="yes"?>
<Relationships xmlns="http://schemas.openxmlformats.org/package/2006/relationships"><Relationship Id="rId2" Type="http://schemas.openxmlformats.org/officeDocument/2006/relationships/image" Target="../media/image233.jpeg"/><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2" Type="http://schemas.openxmlformats.org/officeDocument/2006/relationships/image" Target="../media/image234.jpeg"/><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2" Type="http://schemas.openxmlformats.org/officeDocument/2006/relationships/image" Target="../media/image235.jpeg"/><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2" Type="http://schemas.openxmlformats.org/officeDocument/2006/relationships/image" Target="../media/image236.jpeg"/><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2" Type="http://schemas.openxmlformats.org/officeDocument/2006/relationships/image" Target="../media/image237.jpeg"/><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2" Type="http://schemas.openxmlformats.org/officeDocument/2006/relationships/image" Target="../media/image238.jpeg"/><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2" Type="http://schemas.openxmlformats.org/officeDocument/2006/relationships/image" Target="../media/image239.jpeg"/><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2" Type="http://schemas.openxmlformats.org/officeDocument/2006/relationships/image" Target="../media/image240.jpeg"/><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2" Type="http://schemas.openxmlformats.org/officeDocument/2006/relationships/image" Target="../media/image241.jpeg"/><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2" Type="http://schemas.openxmlformats.org/officeDocument/2006/relationships/image" Target="../media/image242.jpeg"/><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2" Type="http://schemas.openxmlformats.org/officeDocument/2006/relationships/image" Target="../media/image243.jpeg"/><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2" Type="http://schemas.openxmlformats.org/officeDocument/2006/relationships/image" Target="../media/image244.jpeg"/><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2" Type="http://schemas.openxmlformats.org/officeDocument/2006/relationships/image" Target="../media/image245.jpeg"/><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2" Type="http://schemas.openxmlformats.org/officeDocument/2006/relationships/image" Target="../media/image246.jpeg"/><Relationship Id="rId1" Type="http://schemas.openxmlformats.org/officeDocument/2006/relationships/slideLayout" Target="../slideLayouts/slideLayout7.xml"/></Relationships>
</file>

<file path=ppt/slides/_rels/slide198.xml.rels><?xml version="1.0" encoding="UTF-8" standalone="yes"?>
<Relationships xmlns="http://schemas.openxmlformats.org/package/2006/relationships"><Relationship Id="rId2" Type="http://schemas.openxmlformats.org/officeDocument/2006/relationships/image" Target="../media/image247.jpeg"/><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2" Type="http://schemas.openxmlformats.org/officeDocument/2006/relationships/image" Target="../media/image248.jpeg"/><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2" Type="http://schemas.openxmlformats.org/officeDocument/2006/relationships/image" Target="../media/image249.jpeg"/><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2.xml.rels><?xml version="1.0" encoding="UTF-8" standalone="yes"?>
<Relationships xmlns="http://schemas.openxmlformats.org/package/2006/relationships"><Relationship Id="rId3" Type="http://schemas.openxmlformats.org/officeDocument/2006/relationships/image" Target="../media/image251.jpeg"/><Relationship Id="rId2" Type="http://schemas.openxmlformats.org/officeDocument/2006/relationships/image" Target="../media/image250.jpeg"/><Relationship Id="rId1" Type="http://schemas.openxmlformats.org/officeDocument/2006/relationships/slideLayout" Target="../slideLayouts/slideLayout7.xml"/><Relationship Id="rId5" Type="http://schemas.openxmlformats.org/officeDocument/2006/relationships/image" Target="../media/image253.jpeg"/><Relationship Id="rId4" Type="http://schemas.openxmlformats.org/officeDocument/2006/relationships/image" Target="../media/image252.jpeg"/></Relationships>
</file>

<file path=ppt/slides/_rels/slide203.xml.rels><?xml version="1.0" encoding="UTF-8" standalone="yes"?>
<Relationships xmlns="http://schemas.openxmlformats.org/package/2006/relationships"><Relationship Id="rId3" Type="http://schemas.openxmlformats.org/officeDocument/2006/relationships/image" Target="../media/image255.jpeg"/><Relationship Id="rId2" Type="http://schemas.openxmlformats.org/officeDocument/2006/relationships/image" Target="../media/image254.jpeg"/><Relationship Id="rId1" Type="http://schemas.openxmlformats.org/officeDocument/2006/relationships/slideLayout" Target="../slideLayouts/slideLayout7.xml"/><Relationship Id="rId5" Type="http://schemas.openxmlformats.org/officeDocument/2006/relationships/image" Target="../media/image257.jpeg"/><Relationship Id="rId4" Type="http://schemas.openxmlformats.org/officeDocument/2006/relationships/image" Target="../media/image256.jpeg"/></Relationships>
</file>

<file path=ppt/slides/_rels/slide204.xml.rels><?xml version="1.0" encoding="UTF-8" standalone="yes"?>
<Relationships xmlns="http://schemas.openxmlformats.org/package/2006/relationships"><Relationship Id="rId3" Type="http://schemas.openxmlformats.org/officeDocument/2006/relationships/image" Target="../media/image259.jpeg"/><Relationship Id="rId2" Type="http://schemas.openxmlformats.org/officeDocument/2006/relationships/image" Target="../media/image258.jpeg"/><Relationship Id="rId1" Type="http://schemas.openxmlformats.org/officeDocument/2006/relationships/slideLayout" Target="../slideLayouts/slideLayout7.xml"/><Relationship Id="rId5" Type="http://schemas.openxmlformats.org/officeDocument/2006/relationships/image" Target="../media/image261.jpeg"/><Relationship Id="rId4" Type="http://schemas.openxmlformats.org/officeDocument/2006/relationships/image" Target="../media/image260.jpeg"/></Relationships>
</file>

<file path=ppt/slides/_rels/slide205.xml.rels><?xml version="1.0" encoding="UTF-8" standalone="yes"?>
<Relationships xmlns="http://schemas.openxmlformats.org/package/2006/relationships"><Relationship Id="rId3" Type="http://schemas.openxmlformats.org/officeDocument/2006/relationships/image" Target="../media/image263.jpeg"/><Relationship Id="rId2" Type="http://schemas.openxmlformats.org/officeDocument/2006/relationships/image" Target="../media/image262.jpeg"/><Relationship Id="rId1" Type="http://schemas.openxmlformats.org/officeDocument/2006/relationships/slideLayout" Target="../slideLayouts/slideLayout7.xml"/><Relationship Id="rId5" Type="http://schemas.openxmlformats.org/officeDocument/2006/relationships/image" Target="../media/image265.jpeg"/><Relationship Id="rId4" Type="http://schemas.openxmlformats.org/officeDocument/2006/relationships/image" Target="../media/image264.jpeg"/></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7.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266.jpeg"/><Relationship Id="rId1" Type="http://schemas.openxmlformats.org/officeDocument/2006/relationships/slideLayout" Target="../slideLayouts/slideLayout7.xml"/></Relationships>
</file>

<file path=ppt/slides/_rels/slide208.xml.rels><?xml version="1.0" encoding="UTF-8" standalone="yes"?>
<Relationships xmlns="http://schemas.openxmlformats.org/package/2006/relationships"><Relationship Id="rId3" Type="http://schemas.openxmlformats.org/officeDocument/2006/relationships/image" Target="../media/image268.jpeg"/><Relationship Id="rId2" Type="http://schemas.openxmlformats.org/officeDocument/2006/relationships/image" Target="../media/image267.jpeg"/><Relationship Id="rId1" Type="http://schemas.openxmlformats.org/officeDocument/2006/relationships/slideLayout" Target="../slideLayouts/slideLayout7.xml"/><Relationship Id="rId4" Type="http://schemas.openxmlformats.org/officeDocument/2006/relationships/image" Target="../media/image269.jpeg"/></Relationships>
</file>

<file path=ppt/slides/_rels/slide209.xml.rels><?xml version="1.0" encoding="UTF-8" standalone="yes"?>
<Relationships xmlns="http://schemas.openxmlformats.org/package/2006/relationships"><Relationship Id="rId3" Type="http://schemas.openxmlformats.org/officeDocument/2006/relationships/image" Target="../media/image271.jpeg"/><Relationship Id="rId2" Type="http://schemas.openxmlformats.org/officeDocument/2006/relationships/image" Target="../media/image270.jpeg"/><Relationship Id="rId1" Type="http://schemas.openxmlformats.org/officeDocument/2006/relationships/slideLayout" Target="../slideLayouts/slideLayout7.xml"/></Relationships>
</file>

<file path=ppt/slides/_rels/slide210.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272.jpeg"/><Relationship Id="rId1" Type="http://schemas.openxmlformats.org/officeDocument/2006/relationships/slideLayout" Target="../slideLayouts/slideLayout7.xml"/></Relationships>
</file>

<file path=ppt/slides/_rels/slide211.xml.rels><?xml version="1.0" encoding="UTF-8" standalone="yes"?>
<Relationships xmlns="http://schemas.openxmlformats.org/package/2006/relationships"><Relationship Id="rId3" Type="http://schemas.openxmlformats.org/officeDocument/2006/relationships/image" Target="../media/image274.jpeg"/><Relationship Id="rId2" Type="http://schemas.openxmlformats.org/officeDocument/2006/relationships/image" Target="../media/image273.jpeg"/><Relationship Id="rId1" Type="http://schemas.openxmlformats.org/officeDocument/2006/relationships/slideLayout" Target="../slideLayouts/slideLayout7.xml"/><Relationship Id="rId4" Type="http://schemas.openxmlformats.org/officeDocument/2006/relationships/image" Target="../media/image275.jpeg"/></Relationships>
</file>

<file path=ppt/slides/_rels/slide212.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276.jpeg"/><Relationship Id="rId1" Type="http://schemas.openxmlformats.org/officeDocument/2006/relationships/slideLayout" Target="../slideLayouts/slideLayout7.xml"/></Relationships>
</file>

<file path=ppt/slides/_rels/slide213.xml.rels><?xml version="1.0" encoding="UTF-8" standalone="yes"?>
<Relationships xmlns="http://schemas.openxmlformats.org/package/2006/relationships"><Relationship Id="rId3" Type="http://schemas.openxmlformats.org/officeDocument/2006/relationships/image" Target="../media/image278.jpeg"/><Relationship Id="rId7" Type="http://schemas.microsoft.com/office/2007/relationships/hdphoto" Target="../media/hdphoto11.wdp"/><Relationship Id="rId2" Type="http://schemas.openxmlformats.org/officeDocument/2006/relationships/image" Target="../media/image277.jpeg"/><Relationship Id="rId1" Type="http://schemas.openxmlformats.org/officeDocument/2006/relationships/slideLayout" Target="../slideLayouts/slideLayout7.xml"/><Relationship Id="rId6" Type="http://schemas.openxmlformats.org/officeDocument/2006/relationships/image" Target="../media/image280.jpeg"/><Relationship Id="rId5" Type="http://schemas.microsoft.com/office/2007/relationships/hdphoto" Target="../media/hdphoto10.wdp"/><Relationship Id="rId4" Type="http://schemas.openxmlformats.org/officeDocument/2006/relationships/image" Target="../media/image279.jpeg"/></Relationships>
</file>

<file path=ppt/slides/_rels/slide214.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281.jpeg"/><Relationship Id="rId1" Type="http://schemas.openxmlformats.org/officeDocument/2006/relationships/slideLayout" Target="../slideLayouts/slideLayout7.xml"/></Relationships>
</file>

<file path=ppt/slides/_rels/slide215.xml.rels><?xml version="1.0" encoding="UTF-8" standalone="yes"?>
<Relationships xmlns="http://schemas.openxmlformats.org/package/2006/relationships"><Relationship Id="rId3" Type="http://schemas.openxmlformats.org/officeDocument/2006/relationships/image" Target="../media/image283.jpeg"/><Relationship Id="rId2" Type="http://schemas.openxmlformats.org/officeDocument/2006/relationships/image" Target="../media/image282.jpeg"/><Relationship Id="rId1" Type="http://schemas.openxmlformats.org/officeDocument/2006/relationships/slideLayout" Target="../slideLayouts/slideLayout7.xml"/><Relationship Id="rId5" Type="http://schemas.openxmlformats.org/officeDocument/2006/relationships/image" Target="../media/image285.jpeg"/><Relationship Id="rId4" Type="http://schemas.openxmlformats.org/officeDocument/2006/relationships/image" Target="../media/image284.jpeg"/></Relationships>
</file>

<file path=ppt/slides/_rels/slide216.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86.jpeg"/><Relationship Id="rId1" Type="http://schemas.openxmlformats.org/officeDocument/2006/relationships/slideLayout" Target="../slideLayouts/slideLayout7.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8.xml.rels><?xml version="1.0" encoding="UTF-8" standalone="yes"?>
<Relationships xmlns="http://schemas.openxmlformats.org/package/2006/relationships"><Relationship Id="rId2" Type="http://schemas.openxmlformats.org/officeDocument/2006/relationships/image" Target="../media/image287.jpeg"/><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2" Type="http://schemas.openxmlformats.org/officeDocument/2006/relationships/image" Target="../media/image288.jpeg"/><Relationship Id="rId1" Type="http://schemas.openxmlformats.org/officeDocument/2006/relationships/slideLayout" Target="../slideLayouts/slideLayout7.xml"/></Relationships>
</file>

<file path=ppt/slides/_rels/slide220.xml.rels><?xml version="1.0" encoding="UTF-8" standalone="yes"?>
<Relationships xmlns="http://schemas.openxmlformats.org/package/2006/relationships"><Relationship Id="rId3" Type="http://schemas.openxmlformats.org/officeDocument/2006/relationships/image" Target="../media/image290.jpeg"/><Relationship Id="rId2" Type="http://schemas.openxmlformats.org/officeDocument/2006/relationships/image" Target="../media/image289.jpeg"/><Relationship Id="rId1" Type="http://schemas.openxmlformats.org/officeDocument/2006/relationships/slideLayout" Target="../slideLayouts/slideLayout7.xml"/><Relationship Id="rId5" Type="http://schemas.openxmlformats.org/officeDocument/2006/relationships/image" Target="../media/image292.jpeg"/><Relationship Id="rId4" Type="http://schemas.openxmlformats.org/officeDocument/2006/relationships/image" Target="../media/image291.jpeg"/></Relationships>
</file>

<file path=ppt/slides/_rels/slide221.xml.rels><?xml version="1.0" encoding="UTF-8" standalone="yes"?>
<Relationships xmlns="http://schemas.openxmlformats.org/package/2006/relationships"><Relationship Id="rId2" Type="http://schemas.openxmlformats.org/officeDocument/2006/relationships/image" Target="../media/image293.jpeg"/><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2" Type="http://schemas.openxmlformats.org/officeDocument/2006/relationships/image" Target="../media/image294.jpeg"/><Relationship Id="rId1" Type="http://schemas.openxmlformats.org/officeDocument/2006/relationships/slideLayout" Target="../slideLayouts/slideLayout7.xml"/></Relationships>
</file>

<file path=ppt/slides/_rels/slide223.xml.rels><?xml version="1.0" encoding="UTF-8" standalone="yes"?>
<Relationships xmlns="http://schemas.openxmlformats.org/package/2006/relationships"><Relationship Id="rId2" Type="http://schemas.openxmlformats.org/officeDocument/2006/relationships/image" Target="../media/image295.jpeg"/><Relationship Id="rId1" Type="http://schemas.openxmlformats.org/officeDocument/2006/relationships/slideLayout" Target="../slideLayouts/slideLayout7.xml"/></Relationships>
</file>

<file path=ppt/slides/_rels/slide224.xml.rels><?xml version="1.0" encoding="UTF-8" standalone="yes"?>
<Relationships xmlns="http://schemas.openxmlformats.org/package/2006/relationships"><Relationship Id="rId2" Type="http://schemas.openxmlformats.org/officeDocument/2006/relationships/image" Target="../media/image296.jpeg"/><Relationship Id="rId1" Type="http://schemas.openxmlformats.org/officeDocument/2006/relationships/slideLayout" Target="../slideLayouts/slideLayout7.xml"/></Relationships>
</file>

<file path=ppt/slides/_rels/slide225.xml.rels><?xml version="1.0" encoding="UTF-8" standalone="yes"?>
<Relationships xmlns="http://schemas.openxmlformats.org/package/2006/relationships"><Relationship Id="rId3" Type="http://schemas.openxmlformats.org/officeDocument/2006/relationships/image" Target="../media/image298.jpeg"/><Relationship Id="rId2" Type="http://schemas.openxmlformats.org/officeDocument/2006/relationships/image" Target="../media/image297.jpeg"/><Relationship Id="rId1" Type="http://schemas.openxmlformats.org/officeDocument/2006/relationships/slideLayout" Target="../slideLayouts/slideLayout7.xml"/><Relationship Id="rId4" Type="http://schemas.openxmlformats.org/officeDocument/2006/relationships/image" Target="../media/image299.jpeg"/></Relationships>
</file>

<file path=ppt/slides/_rels/slide226.xml.rels><?xml version="1.0" encoding="UTF-8" standalone="yes"?>
<Relationships xmlns="http://schemas.openxmlformats.org/package/2006/relationships"><Relationship Id="rId2" Type="http://schemas.openxmlformats.org/officeDocument/2006/relationships/image" Target="../media/image300.jpeg"/><Relationship Id="rId1" Type="http://schemas.openxmlformats.org/officeDocument/2006/relationships/slideLayout" Target="../slideLayouts/slideLayout7.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8.xml.rels><?xml version="1.0" encoding="UTF-8" standalone="yes"?>
<Relationships xmlns="http://schemas.openxmlformats.org/package/2006/relationships"><Relationship Id="rId2" Type="http://schemas.openxmlformats.org/officeDocument/2006/relationships/image" Target="../media/image301.jpeg"/><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3" Type="http://schemas.openxmlformats.org/officeDocument/2006/relationships/image" Target="../media/image303.jpeg"/><Relationship Id="rId2" Type="http://schemas.openxmlformats.org/officeDocument/2006/relationships/image" Target="../media/image302.jpeg"/><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3" Type="http://schemas.openxmlformats.org/officeDocument/2006/relationships/image" Target="../media/image305.jpeg"/><Relationship Id="rId2" Type="http://schemas.openxmlformats.org/officeDocument/2006/relationships/image" Target="../media/image304.jpeg"/><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3" Type="http://schemas.openxmlformats.org/officeDocument/2006/relationships/image" Target="../media/image307.jpeg"/><Relationship Id="rId2" Type="http://schemas.openxmlformats.org/officeDocument/2006/relationships/image" Target="../media/image306.jpeg"/><Relationship Id="rId1" Type="http://schemas.openxmlformats.org/officeDocument/2006/relationships/slideLayout" Target="../slideLayouts/slideLayout7.xml"/><Relationship Id="rId5" Type="http://schemas.microsoft.com/office/2007/relationships/hdphoto" Target="../media/hdphoto14.wdp"/><Relationship Id="rId4" Type="http://schemas.openxmlformats.org/officeDocument/2006/relationships/image" Target="../media/image308.jpeg"/></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3.xml.rels><?xml version="1.0" encoding="UTF-8" standalone="yes"?>
<Relationships xmlns="http://schemas.openxmlformats.org/package/2006/relationships"><Relationship Id="rId2" Type="http://schemas.openxmlformats.org/officeDocument/2006/relationships/image" Target="../media/image309.jpeg"/><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2" Type="http://schemas.openxmlformats.org/officeDocument/2006/relationships/image" Target="../media/image310.jpeg"/><Relationship Id="rId1" Type="http://schemas.openxmlformats.org/officeDocument/2006/relationships/slideLayout" Target="../slideLayouts/slideLayout7.xml"/></Relationships>
</file>

<file path=ppt/slides/_rels/slide235.xml.rels><?xml version="1.0" encoding="UTF-8" standalone="yes"?>
<Relationships xmlns="http://schemas.openxmlformats.org/package/2006/relationships"><Relationship Id="rId2" Type="http://schemas.openxmlformats.org/officeDocument/2006/relationships/image" Target="../media/image311.jpeg"/><Relationship Id="rId1" Type="http://schemas.openxmlformats.org/officeDocument/2006/relationships/slideLayout" Target="../slideLayouts/slideLayout7.xml"/></Relationships>
</file>

<file path=ppt/slides/_rels/slide236.xml.rels><?xml version="1.0" encoding="UTF-8" standalone="yes"?>
<Relationships xmlns="http://schemas.openxmlformats.org/package/2006/relationships"><Relationship Id="rId2" Type="http://schemas.openxmlformats.org/officeDocument/2006/relationships/image" Target="../media/image312.jpeg"/><Relationship Id="rId1" Type="http://schemas.openxmlformats.org/officeDocument/2006/relationships/slideLayout" Target="../slideLayouts/slideLayout7.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2" Type="http://schemas.openxmlformats.org/officeDocument/2006/relationships/image" Target="../media/image313.jpeg"/><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2" Type="http://schemas.openxmlformats.org/officeDocument/2006/relationships/image" Target="../media/image314.jpeg"/><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2" Type="http://schemas.openxmlformats.org/officeDocument/2006/relationships/image" Target="../media/image315.jpeg"/><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2" Type="http://schemas.openxmlformats.org/officeDocument/2006/relationships/image" Target="../media/image316.jpeg"/><Relationship Id="rId1" Type="http://schemas.openxmlformats.org/officeDocument/2006/relationships/slideLayout" Target="../slideLayouts/slideLayout7.xml"/></Relationships>
</file>

<file path=ppt/slides/_rels/slide242.xml.rels><?xml version="1.0" encoding="UTF-8" standalone="yes"?>
<Relationships xmlns="http://schemas.openxmlformats.org/package/2006/relationships"><Relationship Id="rId2" Type="http://schemas.openxmlformats.org/officeDocument/2006/relationships/image" Target="../media/image317.jpeg"/><Relationship Id="rId1" Type="http://schemas.openxmlformats.org/officeDocument/2006/relationships/slideLayout" Target="../slideLayouts/slideLayout7.xml"/></Relationships>
</file>

<file path=ppt/slides/_rels/slide243.xml.rels><?xml version="1.0" encoding="UTF-8" standalone="yes"?>
<Relationships xmlns="http://schemas.openxmlformats.org/package/2006/relationships"><Relationship Id="rId3" Type="http://schemas.openxmlformats.org/officeDocument/2006/relationships/image" Target="../media/image319.jpeg"/><Relationship Id="rId2" Type="http://schemas.openxmlformats.org/officeDocument/2006/relationships/image" Target="../media/image318.jpeg"/><Relationship Id="rId1" Type="http://schemas.openxmlformats.org/officeDocument/2006/relationships/slideLayout" Target="../slideLayouts/slideLayout7.xml"/></Relationships>
</file>

<file path=ppt/slides/_rels/slide244.xml.rels><?xml version="1.0" encoding="UTF-8" standalone="yes"?>
<Relationships xmlns="http://schemas.openxmlformats.org/package/2006/relationships"><Relationship Id="rId3" Type="http://schemas.openxmlformats.org/officeDocument/2006/relationships/image" Target="../media/image321.jpeg"/><Relationship Id="rId2" Type="http://schemas.openxmlformats.org/officeDocument/2006/relationships/image" Target="../media/image320.jpeg"/><Relationship Id="rId1" Type="http://schemas.openxmlformats.org/officeDocument/2006/relationships/slideLayout" Target="../slideLayouts/slideLayout7.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2" Type="http://schemas.openxmlformats.org/officeDocument/2006/relationships/image" Target="../media/image322.jpeg"/><Relationship Id="rId1" Type="http://schemas.openxmlformats.org/officeDocument/2006/relationships/slideLayout" Target="../slideLayouts/slideLayout7.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3" Type="http://schemas.openxmlformats.org/officeDocument/2006/relationships/image" Target="../media/image324.jpeg"/><Relationship Id="rId2" Type="http://schemas.openxmlformats.org/officeDocument/2006/relationships/image" Target="../media/image323.jpeg"/><Relationship Id="rId1" Type="http://schemas.openxmlformats.org/officeDocument/2006/relationships/slideLayout" Target="../slideLayouts/slideLayout7.xml"/><Relationship Id="rId4" Type="http://schemas.microsoft.com/office/2007/relationships/hdphoto" Target="../media/hdphoto15.wdp"/></Relationships>
</file>

<file path=ppt/slides/_rels/slide249.xml.rels><?xml version="1.0" encoding="UTF-8" standalone="yes"?>
<Relationships xmlns="http://schemas.openxmlformats.org/package/2006/relationships"><Relationship Id="rId3" Type="http://schemas.openxmlformats.org/officeDocument/2006/relationships/image" Target="../media/image326.jpeg"/><Relationship Id="rId2" Type="http://schemas.openxmlformats.org/officeDocument/2006/relationships/image" Target="../media/image325.jpeg"/><Relationship Id="rId1" Type="http://schemas.openxmlformats.org/officeDocument/2006/relationships/slideLayout" Target="../slideLayouts/slideLayout7.xml"/></Relationships>
</file>

<file path=ppt/slides/_rels/slide250.xml.rels><?xml version="1.0" encoding="UTF-8" standalone="yes"?>
<Relationships xmlns="http://schemas.openxmlformats.org/package/2006/relationships"><Relationship Id="rId8" Type="http://schemas.microsoft.com/office/2007/relationships/hdphoto" Target="../media/hdphoto18.wdp"/><Relationship Id="rId3" Type="http://schemas.openxmlformats.org/officeDocument/2006/relationships/image" Target="../media/image328.jpeg"/><Relationship Id="rId7" Type="http://schemas.openxmlformats.org/officeDocument/2006/relationships/image" Target="../media/image330.jpeg"/><Relationship Id="rId2" Type="http://schemas.openxmlformats.org/officeDocument/2006/relationships/image" Target="../media/image327.jpeg"/><Relationship Id="rId1" Type="http://schemas.openxmlformats.org/officeDocument/2006/relationships/slideLayout" Target="../slideLayouts/slideLayout7.xml"/><Relationship Id="rId6" Type="http://schemas.microsoft.com/office/2007/relationships/hdphoto" Target="../media/hdphoto17.wdp"/><Relationship Id="rId5" Type="http://schemas.openxmlformats.org/officeDocument/2006/relationships/image" Target="../media/image329.jpeg"/><Relationship Id="rId4" Type="http://schemas.microsoft.com/office/2007/relationships/hdphoto" Target="../media/hdphoto16.wdp"/></Relationships>
</file>

<file path=ppt/slides/_rels/slide251.xml.rels><?xml version="1.0" encoding="UTF-8" standalone="yes"?>
<Relationships xmlns="http://schemas.openxmlformats.org/package/2006/relationships"><Relationship Id="rId3" Type="http://schemas.openxmlformats.org/officeDocument/2006/relationships/image" Target="../media/image332.jpeg"/><Relationship Id="rId2" Type="http://schemas.openxmlformats.org/officeDocument/2006/relationships/image" Target="../media/image331.jpeg"/><Relationship Id="rId1" Type="http://schemas.openxmlformats.org/officeDocument/2006/relationships/slideLayout" Target="../slideLayouts/slideLayout7.xml"/><Relationship Id="rId5" Type="http://schemas.openxmlformats.org/officeDocument/2006/relationships/image" Target="../media/image334.jpeg"/><Relationship Id="rId4" Type="http://schemas.openxmlformats.org/officeDocument/2006/relationships/image" Target="../media/image333.jpeg"/></Relationships>
</file>

<file path=ppt/slides/_rels/slide252.xml.rels><?xml version="1.0" encoding="UTF-8" standalone="yes"?>
<Relationships xmlns="http://schemas.openxmlformats.org/package/2006/relationships"><Relationship Id="rId3" Type="http://schemas.openxmlformats.org/officeDocument/2006/relationships/image" Target="../media/image336.jpeg"/><Relationship Id="rId2" Type="http://schemas.openxmlformats.org/officeDocument/2006/relationships/image" Target="../media/image335.jpeg"/><Relationship Id="rId1" Type="http://schemas.openxmlformats.org/officeDocument/2006/relationships/slideLayout" Target="../slideLayouts/slideLayout7.xml"/></Relationships>
</file>

<file path=ppt/slides/_rels/slide253.xml.rels><?xml version="1.0" encoding="UTF-8" standalone="yes"?>
<Relationships xmlns="http://schemas.openxmlformats.org/package/2006/relationships"><Relationship Id="rId3" Type="http://schemas.openxmlformats.org/officeDocument/2006/relationships/image" Target="../media/image338.jpeg"/><Relationship Id="rId2" Type="http://schemas.openxmlformats.org/officeDocument/2006/relationships/image" Target="../media/image337.jpeg"/><Relationship Id="rId1" Type="http://schemas.openxmlformats.org/officeDocument/2006/relationships/slideLayout" Target="../slideLayouts/slideLayout7.xml"/></Relationships>
</file>

<file path=ppt/slides/_rels/slide254.xml.rels><?xml version="1.0" encoding="UTF-8" standalone="yes"?>
<Relationships xmlns="http://schemas.openxmlformats.org/package/2006/relationships"><Relationship Id="rId3" Type="http://schemas.openxmlformats.org/officeDocument/2006/relationships/image" Target="../media/image340.jpeg"/><Relationship Id="rId2" Type="http://schemas.openxmlformats.org/officeDocument/2006/relationships/image" Target="../media/image339.jpeg"/><Relationship Id="rId1" Type="http://schemas.openxmlformats.org/officeDocument/2006/relationships/slideLayout" Target="../slideLayouts/slideLayout7.xml"/></Relationships>
</file>

<file path=ppt/slides/_rels/slide255.xml.rels><?xml version="1.0" encoding="UTF-8" standalone="yes"?>
<Relationships xmlns="http://schemas.openxmlformats.org/package/2006/relationships"><Relationship Id="rId2" Type="http://schemas.openxmlformats.org/officeDocument/2006/relationships/image" Target="../media/image341.jpeg"/><Relationship Id="rId1" Type="http://schemas.openxmlformats.org/officeDocument/2006/relationships/slideLayout" Target="../slideLayouts/slideLayout7.xml"/></Relationships>
</file>

<file path=ppt/slides/_rels/slide256.xml.rels><?xml version="1.0" encoding="UTF-8" standalone="yes"?>
<Relationships xmlns="http://schemas.openxmlformats.org/package/2006/relationships"><Relationship Id="rId3" Type="http://schemas.openxmlformats.org/officeDocument/2006/relationships/image" Target="../media/image343.jpeg"/><Relationship Id="rId2" Type="http://schemas.openxmlformats.org/officeDocument/2006/relationships/image" Target="../media/image342.jpeg"/><Relationship Id="rId1" Type="http://schemas.openxmlformats.org/officeDocument/2006/relationships/slideLayout" Target="../slideLayouts/slideLayout7.xml"/></Relationships>
</file>

<file path=ppt/slides/_rels/slide257.xml.rels><?xml version="1.0" encoding="UTF-8" standalone="yes"?>
<Relationships xmlns="http://schemas.openxmlformats.org/package/2006/relationships"><Relationship Id="rId3" Type="http://schemas.openxmlformats.org/officeDocument/2006/relationships/image" Target="../media/image345.jpeg"/><Relationship Id="rId2" Type="http://schemas.openxmlformats.org/officeDocument/2006/relationships/image" Target="../media/image344.jpeg"/><Relationship Id="rId1" Type="http://schemas.openxmlformats.org/officeDocument/2006/relationships/slideLayout" Target="../slideLayouts/slideLayout7.xml"/><Relationship Id="rId4" Type="http://schemas.microsoft.com/office/2007/relationships/hdphoto" Target="../media/hdphoto19.wdp"/></Relationships>
</file>

<file path=ppt/slides/_rels/slide258.xml.rels><?xml version="1.0" encoding="UTF-8" standalone="yes"?>
<Relationships xmlns="http://schemas.openxmlformats.org/package/2006/relationships"><Relationship Id="rId3" Type="http://schemas.openxmlformats.org/officeDocument/2006/relationships/image" Target="../media/image347.jpeg"/><Relationship Id="rId2" Type="http://schemas.openxmlformats.org/officeDocument/2006/relationships/image" Target="../media/image346.jpeg"/><Relationship Id="rId1" Type="http://schemas.openxmlformats.org/officeDocument/2006/relationships/slideLayout" Target="../slideLayouts/slideLayout7.xml"/></Relationships>
</file>

<file path=ppt/slides/_rels/slide259.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348.jpeg"/><Relationship Id="rId1" Type="http://schemas.openxmlformats.org/officeDocument/2006/relationships/slideLayout" Target="../slideLayouts/slideLayout7.xml"/></Relationships>
</file>

<file path=ppt/slides/_rels/slide260.xml.rels><?xml version="1.0" encoding="UTF-8" standalone="yes"?>
<Relationships xmlns="http://schemas.openxmlformats.org/package/2006/relationships"><Relationship Id="rId2" Type="http://schemas.openxmlformats.org/officeDocument/2006/relationships/image" Target="../media/image349.jpeg"/><Relationship Id="rId1" Type="http://schemas.openxmlformats.org/officeDocument/2006/relationships/slideLayout" Target="../slideLayouts/slideLayout7.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2.xml.rels><?xml version="1.0" encoding="UTF-8" standalone="yes"?>
<Relationships xmlns="http://schemas.openxmlformats.org/package/2006/relationships"><Relationship Id="rId2" Type="http://schemas.openxmlformats.org/officeDocument/2006/relationships/image" Target="../media/image350.jpeg"/><Relationship Id="rId1" Type="http://schemas.openxmlformats.org/officeDocument/2006/relationships/slideLayout" Target="../slideLayouts/slideLayout7.xml"/></Relationships>
</file>

<file path=ppt/slides/_rels/slide263.xml.rels><?xml version="1.0" encoding="UTF-8" standalone="yes"?>
<Relationships xmlns="http://schemas.openxmlformats.org/package/2006/relationships"><Relationship Id="rId2" Type="http://schemas.openxmlformats.org/officeDocument/2006/relationships/image" Target="../media/image351.jpeg"/><Relationship Id="rId1" Type="http://schemas.openxmlformats.org/officeDocument/2006/relationships/slideLayout" Target="../slideLayouts/slideLayout7.xml"/></Relationships>
</file>

<file path=ppt/slides/_rels/slide264.xml.rels><?xml version="1.0" encoding="UTF-8" standalone="yes"?>
<Relationships xmlns="http://schemas.openxmlformats.org/package/2006/relationships"><Relationship Id="rId2" Type="http://schemas.openxmlformats.org/officeDocument/2006/relationships/image" Target="../media/image352.jpeg"/><Relationship Id="rId1" Type="http://schemas.openxmlformats.org/officeDocument/2006/relationships/slideLayout" Target="../slideLayouts/slideLayout7.xml"/></Relationships>
</file>

<file path=ppt/slides/_rels/slide265.xml.rels><?xml version="1.0" encoding="UTF-8" standalone="yes"?>
<Relationships xmlns="http://schemas.openxmlformats.org/package/2006/relationships"><Relationship Id="rId2" Type="http://schemas.openxmlformats.org/officeDocument/2006/relationships/image" Target="../media/image353.jpeg"/><Relationship Id="rId1" Type="http://schemas.openxmlformats.org/officeDocument/2006/relationships/slideLayout" Target="../slideLayouts/slideLayout7.xml"/></Relationships>
</file>

<file path=ppt/slides/_rels/slide266.xml.rels><?xml version="1.0" encoding="UTF-8" standalone="yes"?>
<Relationships xmlns="http://schemas.openxmlformats.org/package/2006/relationships"><Relationship Id="rId3" Type="http://schemas.openxmlformats.org/officeDocument/2006/relationships/image" Target="../media/image355.jpeg"/><Relationship Id="rId2" Type="http://schemas.openxmlformats.org/officeDocument/2006/relationships/image" Target="../media/image354.jpeg"/><Relationship Id="rId1" Type="http://schemas.openxmlformats.org/officeDocument/2006/relationships/slideLayout" Target="../slideLayouts/slideLayout7.xml"/><Relationship Id="rId5" Type="http://schemas.openxmlformats.org/officeDocument/2006/relationships/image" Target="../media/image357.jpeg"/><Relationship Id="rId4" Type="http://schemas.openxmlformats.org/officeDocument/2006/relationships/image" Target="../media/image356.jpeg"/></Relationships>
</file>

<file path=ppt/slides/_rels/slide267.xml.rels><?xml version="1.0" encoding="UTF-8" standalone="yes"?>
<Relationships xmlns="http://schemas.openxmlformats.org/package/2006/relationships"><Relationship Id="rId3" Type="http://schemas.openxmlformats.org/officeDocument/2006/relationships/image" Target="../media/image359.jpeg"/><Relationship Id="rId2" Type="http://schemas.openxmlformats.org/officeDocument/2006/relationships/image" Target="../media/image358.jpeg"/><Relationship Id="rId1" Type="http://schemas.openxmlformats.org/officeDocument/2006/relationships/slideLayout" Target="../slideLayouts/slideLayout7.xml"/><Relationship Id="rId5" Type="http://schemas.openxmlformats.org/officeDocument/2006/relationships/image" Target="../media/image361.jpeg"/><Relationship Id="rId4" Type="http://schemas.openxmlformats.org/officeDocument/2006/relationships/image" Target="../media/image360.jpeg"/></Relationships>
</file>

<file path=ppt/slides/_rels/slide268.xml.rels><?xml version="1.0" encoding="UTF-8" standalone="yes"?>
<Relationships xmlns="http://schemas.openxmlformats.org/package/2006/relationships"><Relationship Id="rId2" Type="http://schemas.openxmlformats.org/officeDocument/2006/relationships/image" Target="../media/image362.jpeg"/><Relationship Id="rId1" Type="http://schemas.openxmlformats.org/officeDocument/2006/relationships/slideLayout" Target="../slideLayouts/slideLayout7.xml"/></Relationships>
</file>

<file path=ppt/slides/_rels/slide269.xml.rels><?xml version="1.0" encoding="UTF-8" standalone="yes"?>
<Relationships xmlns="http://schemas.openxmlformats.org/package/2006/relationships"><Relationship Id="rId3" Type="http://schemas.openxmlformats.org/officeDocument/2006/relationships/image" Target="../media/image364.jpeg"/><Relationship Id="rId2" Type="http://schemas.openxmlformats.org/officeDocument/2006/relationships/image" Target="../media/image363.jpeg"/><Relationship Id="rId1" Type="http://schemas.openxmlformats.org/officeDocument/2006/relationships/slideLayout" Target="../slideLayouts/slideLayout7.xml"/></Relationships>
</file>

<file path=ppt/slides/_rels/slide270.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365.jpeg"/><Relationship Id="rId1" Type="http://schemas.openxmlformats.org/officeDocument/2006/relationships/slideLayout" Target="../slideLayouts/slideLayout7.xml"/></Relationships>
</file>

<file path=ppt/slides/_rels/slide271.xml.rels><?xml version="1.0" encoding="UTF-8" standalone="yes"?>
<Relationships xmlns="http://schemas.openxmlformats.org/package/2006/relationships"><Relationship Id="rId2" Type="http://schemas.openxmlformats.org/officeDocument/2006/relationships/image" Target="../media/image366.jpeg"/><Relationship Id="rId1" Type="http://schemas.openxmlformats.org/officeDocument/2006/relationships/slideLayout" Target="../slideLayouts/slideLayout7.xml"/></Relationships>
</file>

<file path=ppt/slides/_rels/slide272.xml.rels><?xml version="1.0" encoding="UTF-8" standalone="yes"?>
<Relationships xmlns="http://schemas.openxmlformats.org/package/2006/relationships"><Relationship Id="rId2" Type="http://schemas.openxmlformats.org/officeDocument/2006/relationships/image" Target="../media/image367.jpeg"/><Relationship Id="rId1" Type="http://schemas.openxmlformats.org/officeDocument/2006/relationships/slideLayout" Target="../slideLayouts/slideLayout7.xml"/></Relationships>
</file>

<file path=ppt/slides/_rels/slide273.xml.rels><?xml version="1.0" encoding="UTF-8" standalone="yes"?>
<Relationships xmlns="http://schemas.openxmlformats.org/package/2006/relationships"><Relationship Id="rId3" Type="http://schemas.openxmlformats.org/officeDocument/2006/relationships/image" Target="../media/image368.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69.jpeg"/></Relationships>
</file>

<file path=ppt/slides/_rels/slide274.xml.rels><?xml version="1.0" encoding="UTF-8" standalone="yes"?>
<Relationships xmlns="http://schemas.openxmlformats.org/package/2006/relationships"><Relationship Id="rId2" Type="http://schemas.openxmlformats.org/officeDocument/2006/relationships/image" Target="../media/image370.jpeg"/><Relationship Id="rId1" Type="http://schemas.openxmlformats.org/officeDocument/2006/relationships/slideLayout" Target="../slideLayouts/slideLayout7.xml"/></Relationships>
</file>

<file path=ppt/slides/_rels/slide275.xml.rels><?xml version="1.0" encoding="UTF-8" standalone="yes"?>
<Relationships xmlns="http://schemas.openxmlformats.org/package/2006/relationships"><Relationship Id="rId2" Type="http://schemas.openxmlformats.org/officeDocument/2006/relationships/image" Target="../media/image371.jpeg"/><Relationship Id="rId1" Type="http://schemas.openxmlformats.org/officeDocument/2006/relationships/slideLayout" Target="../slideLayouts/slideLayout7.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7.xml.rels><?xml version="1.0" encoding="UTF-8" standalone="yes"?>
<Relationships xmlns="http://schemas.openxmlformats.org/package/2006/relationships"><Relationship Id="rId3" Type="http://schemas.openxmlformats.org/officeDocument/2006/relationships/image" Target="../media/image373.jpeg"/><Relationship Id="rId2" Type="http://schemas.openxmlformats.org/officeDocument/2006/relationships/image" Target="../media/image372.jpeg"/><Relationship Id="rId1" Type="http://schemas.openxmlformats.org/officeDocument/2006/relationships/slideLayout" Target="../slideLayouts/slideLayout7.xml"/></Relationships>
</file>

<file path=ppt/slides/_rels/slide278.xml.rels><?xml version="1.0" encoding="UTF-8" standalone="yes"?>
<Relationships xmlns="http://schemas.openxmlformats.org/package/2006/relationships"><Relationship Id="rId3" Type="http://schemas.openxmlformats.org/officeDocument/2006/relationships/image" Target="../media/image375.jpeg"/><Relationship Id="rId2" Type="http://schemas.openxmlformats.org/officeDocument/2006/relationships/image" Target="../media/image374.jpeg"/><Relationship Id="rId1" Type="http://schemas.openxmlformats.org/officeDocument/2006/relationships/slideLayout" Target="../slideLayouts/slideLayout7.xml"/></Relationships>
</file>

<file path=ppt/slides/_rels/slide279.xml.rels><?xml version="1.0" encoding="UTF-8" standalone="yes"?>
<Relationships xmlns="http://schemas.openxmlformats.org/package/2006/relationships"><Relationship Id="rId3" Type="http://schemas.openxmlformats.org/officeDocument/2006/relationships/image" Target="../media/image377.jpeg"/><Relationship Id="rId2" Type="http://schemas.openxmlformats.org/officeDocument/2006/relationships/image" Target="../media/image376.jpeg"/><Relationship Id="rId1" Type="http://schemas.openxmlformats.org/officeDocument/2006/relationships/slideLayout" Target="../slideLayouts/slideLayout7.xml"/></Relationships>
</file>

<file path=ppt/slides/_rels/slide280.xml.rels><?xml version="1.0" encoding="UTF-8" standalone="yes"?>
<Relationships xmlns="http://schemas.openxmlformats.org/package/2006/relationships"><Relationship Id="rId3" Type="http://schemas.openxmlformats.org/officeDocument/2006/relationships/image" Target="../media/image379.jpeg"/><Relationship Id="rId2" Type="http://schemas.openxmlformats.org/officeDocument/2006/relationships/image" Target="../media/image378.jpeg"/><Relationship Id="rId1" Type="http://schemas.openxmlformats.org/officeDocument/2006/relationships/slideLayout" Target="../slideLayouts/slideLayout7.xml"/><Relationship Id="rId4" Type="http://schemas.openxmlformats.org/officeDocument/2006/relationships/image" Target="../media/image380.jpeg"/></Relationships>
</file>

<file path=ppt/slides/_rels/slide281.xml.rels><?xml version="1.0" encoding="UTF-8" standalone="yes"?>
<Relationships xmlns="http://schemas.openxmlformats.org/package/2006/relationships"><Relationship Id="rId2" Type="http://schemas.openxmlformats.org/officeDocument/2006/relationships/image" Target="../media/image381.jpeg"/><Relationship Id="rId1" Type="http://schemas.openxmlformats.org/officeDocument/2006/relationships/slideLayout" Target="../slideLayouts/slideLayout7.xml"/></Relationships>
</file>

<file path=ppt/slides/_rels/slide282.xml.rels><?xml version="1.0" encoding="UTF-8" standalone="yes"?>
<Relationships xmlns="http://schemas.openxmlformats.org/package/2006/relationships"><Relationship Id="rId2" Type="http://schemas.openxmlformats.org/officeDocument/2006/relationships/image" Target="../media/image382.jpeg"/><Relationship Id="rId1" Type="http://schemas.openxmlformats.org/officeDocument/2006/relationships/slideLayout" Target="../slideLayouts/slideLayout7.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4.xml.rels><?xml version="1.0" encoding="UTF-8" standalone="yes"?>
<Relationships xmlns="http://schemas.openxmlformats.org/package/2006/relationships"><Relationship Id="rId2" Type="http://schemas.openxmlformats.org/officeDocument/2006/relationships/image" Target="../media/image383.jpeg"/><Relationship Id="rId1" Type="http://schemas.openxmlformats.org/officeDocument/2006/relationships/slideLayout" Target="../slideLayouts/slideLayout7.xml"/></Relationships>
</file>

<file path=ppt/slides/_rels/slide285.xml.rels><?xml version="1.0" encoding="UTF-8" standalone="yes"?>
<Relationships xmlns="http://schemas.openxmlformats.org/package/2006/relationships"><Relationship Id="rId3" Type="http://schemas.openxmlformats.org/officeDocument/2006/relationships/image" Target="../media/image385.jpeg"/><Relationship Id="rId2" Type="http://schemas.openxmlformats.org/officeDocument/2006/relationships/image" Target="../media/image384.jpeg"/><Relationship Id="rId1" Type="http://schemas.openxmlformats.org/officeDocument/2006/relationships/slideLayout" Target="../slideLayouts/slideLayout7.xml"/></Relationships>
</file>

<file path=ppt/slides/_rels/slide286.xml.rels><?xml version="1.0" encoding="UTF-8" standalone="yes"?>
<Relationships xmlns="http://schemas.openxmlformats.org/package/2006/relationships"><Relationship Id="rId2" Type="http://schemas.openxmlformats.org/officeDocument/2006/relationships/image" Target="../media/image386.jpeg"/><Relationship Id="rId1" Type="http://schemas.openxmlformats.org/officeDocument/2006/relationships/slideLayout" Target="../slideLayouts/slideLayout7.xml"/></Relationships>
</file>

<file path=ppt/slides/_rels/slide287.xml.rels><?xml version="1.0" encoding="UTF-8" standalone="yes"?>
<Relationships xmlns="http://schemas.openxmlformats.org/package/2006/relationships"><Relationship Id="rId2" Type="http://schemas.openxmlformats.org/officeDocument/2006/relationships/image" Target="../media/image387.jpeg"/><Relationship Id="rId1" Type="http://schemas.openxmlformats.org/officeDocument/2006/relationships/slideLayout" Target="../slideLayouts/slideLayout7.xml"/></Relationships>
</file>

<file path=ppt/slides/_rels/slide288.xml.rels><?xml version="1.0" encoding="UTF-8" standalone="yes"?>
<Relationships xmlns="http://schemas.openxmlformats.org/package/2006/relationships"><Relationship Id="rId2" Type="http://schemas.openxmlformats.org/officeDocument/2006/relationships/image" Target="../media/image388.jpeg"/><Relationship Id="rId1" Type="http://schemas.openxmlformats.org/officeDocument/2006/relationships/slideLayout" Target="../slideLayouts/slideLayout7.xml"/></Relationships>
</file>

<file path=ppt/slides/_rels/slide289.xml.rels><?xml version="1.0" encoding="UTF-8" standalone="yes"?>
<Relationships xmlns="http://schemas.openxmlformats.org/package/2006/relationships"><Relationship Id="rId2" Type="http://schemas.openxmlformats.org/officeDocument/2006/relationships/image" Target="../media/image389.jpeg"/><Relationship Id="rId1" Type="http://schemas.openxmlformats.org/officeDocument/2006/relationships/slideLayout" Target="../slideLayouts/slideLayout7.xml"/></Relationships>
</file>

<file path=ppt/slides/_rels/slide290.xml.rels><?xml version="1.0" encoding="UTF-8" standalone="yes"?>
<Relationships xmlns="http://schemas.openxmlformats.org/package/2006/relationships"><Relationship Id="rId2" Type="http://schemas.openxmlformats.org/officeDocument/2006/relationships/image" Target="../media/image390.jpeg"/><Relationship Id="rId1" Type="http://schemas.openxmlformats.org/officeDocument/2006/relationships/slideLayout" Target="../slideLayouts/slideLayout7.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2.xml.rels><?xml version="1.0" encoding="UTF-8" standalone="yes"?>
<Relationships xmlns="http://schemas.openxmlformats.org/package/2006/relationships"><Relationship Id="rId2" Type="http://schemas.openxmlformats.org/officeDocument/2006/relationships/image" Target="../media/image391.jpeg"/><Relationship Id="rId1" Type="http://schemas.openxmlformats.org/officeDocument/2006/relationships/slideLayout" Target="../slideLayouts/slideLayout7.xml"/></Relationships>
</file>

<file path=ppt/slides/_rels/slide293.xml.rels><?xml version="1.0" encoding="UTF-8" standalone="yes"?>
<Relationships xmlns="http://schemas.openxmlformats.org/package/2006/relationships"><Relationship Id="rId2" Type="http://schemas.openxmlformats.org/officeDocument/2006/relationships/image" Target="../media/image392.jpeg"/><Relationship Id="rId1" Type="http://schemas.openxmlformats.org/officeDocument/2006/relationships/slideLayout" Target="../slideLayouts/slideLayout7.xml"/></Relationships>
</file>

<file path=ppt/slides/_rels/slide294.xml.rels><?xml version="1.0" encoding="UTF-8" standalone="yes"?>
<Relationships xmlns="http://schemas.openxmlformats.org/package/2006/relationships"><Relationship Id="rId2" Type="http://schemas.openxmlformats.org/officeDocument/2006/relationships/image" Target="../media/image393.jpeg"/><Relationship Id="rId1" Type="http://schemas.openxmlformats.org/officeDocument/2006/relationships/slideLayout" Target="../slideLayouts/slideLayout7.xml"/></Relationships>
</file>

<file path=ppt/slides/_rels/slide295.xml.rels><?xml version="1.0" encoding="UTF-8" standalone="yes"?>
<Relationships xmlns="http://schemas.openxmlformats.org/package/2006/relationships"><Relationship Id="rId3" Type="http://schemas.openxmlformats.org/officeDocument/2006/relationships/image" Target="../media/image395.jpeg"/><Relationship Id="rId2" Type="http://schemas.openxmlformats.org/officeDocument/2006/relationships/image" Target="../media/image394.jpeg"/><Relationship Id="rId1" Type="http://schemas.openxmlformats.org/officeDocument/2006/relationships/slideLayout" Target="../slideLayouts/slideLayout7.xml"/></Relationships>
</file>

<file path=ppt/slides/_rels/slide296.xml.rels><?xml version="1.0" encoding="UTF-8" standalone="yes"?>
<Relationships xmlns="http://schemas.openxmlformats.org/package/2006/relationships"><Relationship Id="rId2" Type="http://schemas.openxmlformats.org/officeDocument/2006/relationships/image" Target="../media/image396.jpeg"/><Relationship Id="rId1" Type="http://schemas.openxmlformats.org/officeDocument/2006/relationships/slideLayout" Target="../slideLayouts/slideLayout7.xml"/></Relationships>
</file>

<file path=ppt/slides/_rels/slide297.xml.rels><?xml version="1.0" encoding="UTF-8" standalone="yes"?>
<Relationships xmlns="http://schemas.openxmlformats.org/package/2006/relationships"><Relationship Id="rId2" Type="http://schemas.openxmlformats.org/officeDocument/2006/relationships/image" Target="../media/image397.jpeg"/><Relationship Id="rId1" Type="http://schemas.openxmlformats.org/officeDocument/2006/relationships/slideLayout" Target="../slideLayouts/slideLayout7.xml"/></Relationships>
</file>

<file path=ppt/slides/_rels/slide298.xml.rels><?xml version="1.0" encoding="UTF-8" standalone="yes"?>
<Relationships xmlns="http://schemas.openxmlformats.org/package/2006/relationships"><Relationship Id="rId2" Type="http://schemas.openxmlformats.org/officeDocument/2006/relationships/image" Target="../media/image398.jpeg"/><Relationship Id="rId1" Type="http://schemas.openxmlformats.org/officeDocument/2006/relationships/slideLayout" Target="../slideLayouts/slideLayout7.xml"/></Relationships>
</file>

<file path=ppt/slides/_rels/slide299.xml.rels><?xml version="1.0" encoding="UTF-8" standalone="yes"?>
<Relationships xmlns="http://schemas.openxmlformats.org/package/2006/relationships"><Relationship Id="rId2" Type="http://schemas.openxmlformats.org/officeDocument/2006/relationships/image" Target="../media/image399.jpeg"/><Relationship Id="rId1" Type="http://schemas.openxmlformats.org/officeDocument/2006/relationships/slideLayout" Target="../slideLayouts/slideLayout7.xml"/></Relationships>
</file>

<file path=ppt/slides/_rels/slide300.xml.rels><?xml version="1.0" encoding="UTF-8" standalone="yes"?>
<Relationships xmlns="http://schemas.openxmlformats.org/package/2006/relationships"><Relationship Id="rId2" Type="http://schemas.openxmlformats.org/officeDocument/2006/relationships/image" Target="../media/image400.jpeg"/><Relationship Id="rId1" Type="http://schemas.openxmlformats.org/officeDocument/2006/relationships/slideLayout" Target="../slideLayouts/slideLayout7.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2.xml.rels><?xml version="1.0" encoding="UTF-8" standalone="yes"?>
<Relationships xmlns="http://schemas.openxmlformats.org/package/2006/relationships"><Relationship Id="rId2" Type="http://schemas.openxmlformats.org/officeDocument/2006/relationships/image" Target="../media/image401.jpeg"/><Relationship Id="rId1" Type="http://schemas.openxmlformats.org/officeDocument/2006/relationships/slideLayout" Target="../slideLayouts/slideLayout7.xml"/></Relationships>
</file>

<file path=ppt/slides/_rels/slide303.xml.rels><?xml version="1.0" encoding="UTF-8" standalone="yes"?>
<Relationships xmlns="http://schemas.openxmlformats.org/package/2006/relationships"><Relationship Id="rId2" Type="http://schemas.openxmlformats.org/officeDocument/2006/relationships/image" Target="../media/image402.jpeg"/><Relationship Id="rId1" Type="http://schemas.openxmlformats.org/officeDocument/2006/relationships/slideLayout" Target="../slideLayouts/slideLayout7.xml"/></Relationships>
</file>

<file path=ppt/slides/_rels/slide304.xml.rels><?xml version="1.0" encoding="UTF-8" standalone="yes"?>
<Relationships xmlns="http://schemas.openxmlformats.org/package/2006/relationships"><Relationship Id="rId2" Type="http://schemas.openxmlformats.org/officeDocument/2006/relationships/image" Target="../media/image403.jpeg"/><Relationship Id="rId1" Type="http://schemas.openxmlformats.org/officeDocument/2006/relationships/slideLayout" Target="../slideLayouts/slideLayout7.xml"/></Relationships>
</file>

<file path=ppt/slides/_rels/slide305.xml.rels><?xml version="1.0" encoding="UTF-8" standalone="yes"?>
<Relationships xmlns="http://schemas.openxmlformats.org/package/2006/relationships"><Relationship Id="rId2" Type="http://schemas.openxmlformats.org/officeDocument/2006/relationships/image" Target="../media/image404.jpeg"/><Relationship Id="rId1" Type="http://schemas.openxmlformats.org/officeDocument/2006/relationships/slideLayout" Target="../slideLayouts/slideLayout7.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7.xml.rels><?xml version="1.0" encoding="UTF-8" standalone="yes"?>
<Relationships xmlns="http://schemas.openxmlformats.org/package/2006/relationships"><Relationship Id="rId2" Type="http://schemas.openxmlformats.org/officeDocument/2006/relationships/image" Target="../media/image405.jpeg"/><Relationship Id="rId1" Type="http://schemas.openxmlformats.org/officeDocument/2006/relationships/slideLayout" Target="../slideLayouts/slideLayout7.xml"/></Relationships>
</file>

<file path=ppt/slides/_rels/slide308.xml.rels><?xml version="1.0" encoding="UTF-8" standalone="yes"?>
<Relationships xmlns="http://schemas.openxmlformats.org/package/2006/relationships"><Relationship Id="rId2" Type="http://schemas.openxmlformats.org/officeDocument/2006/relationships/image" Target="../media/image406.jpeg"/><Relationship Id="rId1" Type="http://schemas.openxmlformats.org/officeDocument/2006/relationships/slideLayout" Target="../slideLayouts/slideLayout7.xml"/></Relationships>
</file>

<file path=ppt/slides/_rels/slide309.xml.rels><?xml version="1.0" encoding="UTF-8" standalone="yes"?>
<Relationships xmlns="http://schemas.openxmlformats.org/package/2006/relationships"><Relationship Id="rId2" Type="http://schemas.openxmlformats.org/officeDocument/2006/relationships/image" Target="../media/image407.jpeg"/><Relationship Id="rId1" Type="http://schemas.openxmlformats.org/officeDocument/2006/relationships/slideLayout" Target="../slideLayouts/slideLayout7.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1.xml.rels><?xml version="1.0" encoding="UTF-8" standalone="yes"?>
<Relationships xmlns="http://schemas.openxmlformats.org/package/2006/relationships"><Relationship Id="rId2" Type="http://schemas.openxmlformats.org/officeDocument/2006/relationships/image" Target="../media/image408.jpeg"/><Relationship Id="rId1" Type="http://schemas.openxmlformats.org/officeDocument/2006/relationships/slideLayout" Target="../slideLayouts/slideLayout7.xml"/></Relationships>
</file>

<file path=ppt/slides/_rels/slide312.xml.rels><?xml version="1.0" encoding="UTF-8" standalone="yes"?>
<Relationships xmlns="http://schemas.openxmlformats.org/package/2006/relationships"><Relationship Id="rId3" Type="http://schemas.openxmlformats.org/officeDocument/2006/relationships/image" Target="../media/image410.jpeg"/><Relationship Id="rId2" Type="http://schemas.openxmlformats.org/officeDocument/2006/relationships/image" Target="../media/image409.jpeg"/><Relationship Id="rId1" Type="http://schemas.openxmlformats.org/officeDocument/2006/relationships/slideLayout" Target="../slideLayouts/slideLayout7.xml"/><Relationship Id="rId5" Type="http://schemas.openxmlformats.org/officeDocument/2006/relationships/image" Target="../media/image412.jpeg"/><Relationship Id="rId4" Type="http://schemas.openxmlformats.org/officeDocument/2006/relationships/image" Target="../media/image411.jpeg"/></Relationships>
</file>

<file path=ppt/slides/_rels/slide313.xml.rels><?xml version="1.0" encoding="UTF-8" standalone="yes"?>
<Relationships xmlns="http://schemas.openxmlformats.org/package/2006/relationships"><Relationship Id="rId2" Type="http://schemas.openxmlformats.org/officeDocument/2006/relationships/image" Target="../media/image413.jpeg"/><Relationship Id="rId1" Type="http://schemas.openxmlformats.org/officeDocument/2006/relationships/slideLayout" Target="../slideLayouts/slideLayout7.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5.xml.rels><?xml version="1.0" encoding="UTF-8" standalone="yes"?>
<Relationships xmlns="http://schemas.openxmlformats.org/package/2006/relationships"><Relationship Id="rId2" Type="http://schemas.openxmlformats.org/officeDocument/2006/relationships/image" Target="../media/image414.jpeg"/><Relationship Id="rId1" Type="http://schemas.openxmlformats.org/officeDocument/2006/relationships/slideLayout" Target="../slideLayouts/slideLayout7.xml"/></Relationships>
</file>

<file path=ppt/slides/_rels/slide316.xml.rels><?xml version="1.0" encoding="UTF-8" standalone="yes"?>
<Relationships xmlns="http://schemas.openxmlformats.org/package/2006/relationships"><Relationship Id="rId3" Type="http://schemas.openxmlformats.org/officeDocument/2006/relationships/image" Target="../media/image416.jpeg"/><Relationship Id="rId2" Type="http://schemas.openxmlformats.org/officeDocument/2006/relationships/image" Target="../media/image415.jpeg"/><Relationship Id="rId1" Type="http://schemas.openxmlformats.org/officeDocument/2006/relationships/slideLayout" Target="../slideLayouts/slideLayout7.xml"/><Relationship Id="rId4" Type="http://schemas.openxmlformats.org/officeDocument/2006/relationships/image" Target="../media/image417.jpeg"/></Relationships>
</file>

<file path=ppt/slides/_rels/slide317.xml.rels><?xml version="1.0" encoding="UTF-8" standalone="yes"?>
<Relationships xmlns="http://schemas.openxmlformats.org/package/2006/relationships"><Relationship Id="rId3" Type="http://schemas.openxmlformats.org/officeDocument/2006/relationships/image" Target="../media/image419.jpeg"/><Relationship Id="rId2" Type="http://schemas.openxmlformats.org/officeDocument/2006/relationships/image" Target="../media/image418.jpeg"/><Relationship Id="rId1" Type="http://schemas.openxmlformats.org/officeDocument/2006/relationships/slideLayout" Target="../slideLayouts/slideLayout7.xml"/></Relationships>
</file>

<file path=ppt/slides/_rels/slide318.xml.rels><?xml version="1.0" encoding="UTF-8" standalone="yes"?>
<Relationships xmlns="http://schemas.openxmlformats.org/package/2006/relationships"><Relationship Id="rId3" Type="http://schemas.openxmlformats.org/officeDocument/2006/relationships/image" Target="../media/image421.jpeg"/><Relationship Id="rId2" Type="http://schemas.openxmlformats.org/officeDocument/2006/relationships/image" Target="../media/image420.jpeg"/><Relationship Id="rId1" Type="http://schemas.openxmlformats.org/officeDocument/2006/relationships/slideLayout" Target="../slideLayouts/slideLayout7.xml"/><Relationship Id="rId5" Type="http://schemas.openxmlformats.org/officeDocument/2006/relationships/image" Target="../media/image423.jpeg"/><Relationship Id="rId4" Type="http://schemas.openxmlformats.org/officeDocument/2006/relationships/image" Target="../media/image422.jpeg"/></Relationships>
</file>

<file path=ppt/slides/_rels/slide319.xml.rels><?xml version="1.0" encoding="UTF-8" standalone="yes"?>
<Relationships xmlns="http://schemas.openxmlformats.org/package/2006/relationships"><Relationship Id="rId3" Type="http://schemas.microsoft.com/office/2007/relationships/hdphoto" Target="../media/hdphoto22.wdp"/><Relationship Id="rId2" Type="http://schemas.openxmlformats.org/officeDocument/2006/relationships/image" Target="../media/image424.jpeg"/><Relationship Id="rId1" Type="http://schemas.openxmlformats.org/officeDocument/2006/relationships/slideLayout" Target="../slideLayouts/slideLayout7.xml"/></Relationships>
</file>

<file path=ppt/slides/_rels/slide320.xml.rels><?xml version="1.0" encoding="UTF-8" standalone="yes"?>
<Relationships xmlns="http://schemas.openxmlformats.org/package/2006/relationships"><Relationship Id="rId3" Type="http://schemas.openxmlformats.org/officeDocument/2006/relationships/image" Target="../media/image426.jpeg"/><Relationship Id="rId2" Type="http://schemas.openxmlformats.org/officeDocument/2006/relationships/image" Target="../media/image425.jpeg"/><Relationship Id="rId1" Type="http://schemas.openxmlformats.org/officeDocument/2006/relationships/slideLayout" Target="../slideLayouts/slideLayout7.xml"/></Relationships>
</file>

<file path=ppt/slides/_rels/slide321.xml.rels><?xml version="1.0" encoding="UTF-8" standalone="yes"?>
<Relationships xmlns="http://schemas.openxmlformats.org/package/2006/relationships"><Relationship Id="rId2" Type="http://schemas.openxmlformats.org/officeDocument/2006/relationships/image" Target="../media/image427.jpeg"/><Relationship Id="rId1" Type="http://schemas.openxmlformats.org/officeDocument/2006/relationships/slideLayout" Target="../slideLayouts/slideLayout7.xml"/></Relationships>
</file>

<file path=ppt/slides/_rels/slide322.xml.rels><?xml version="1.0" encoding="UTF-8" standalone="yes"?>
<Relationships xmlns="http://schemas.openxmlformats.org/package/2006/relationships"><Relationship Id="rId2" Type="http://schemas.openxmlformats.org/officeDocument/2006/relationships/image" Target="../media/image428.jpeg"/><Relationship Id="rId1" Type="http://schemas.openxmlformats.org/officeDocument/2006/relationships/slideLayout" Target="../slideLayouts/slideLayout7.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4.xml.rels><?xml version="1.0" encoding="UTF-8" standalone="yes"?>
<Relationships xmlns="http://schemas.openxmlformats.org/package/2006/relationships"><Relationship Id="rId3" Type="http://schemas.openxmlformats.org/officeDocument/2006/relationships/image" Target="../media/image430.jpeg"/><Relationship Id="rId2" Type="http://schemas.openxmlformats.org/officeDocument/2006/relationships/image" Target="../media/image429.jpeg"/><Relationship Id="rId1" Type="http://schemas.openxmlformats.org/officeDocument/2006/relationships/slideLayout" Target="../slideLayouts/slideLayout7.xml"/></Relationships>
</file>

<file path=ppt/slides/_rels/slide325.xml.rels><?xml version="1.0" encoding="UTF-8" standalone="yes"?>
<Relationships xmlns="http://schemas.openxmlformats.org/package/2006/relationships"><Relationship Id="rId2" Type="http://schemas.openxmlformats.org/officeDocument/2006/relationships/image" Target="../media/image431.jpeg"/><Relationship Id="rId1" Type="http://schemas.openxmlformats.org/officeDocument/2006/relationships/slideLayout" Target="../slideLayouts/slideLayout7.xml"/></Relationships>
</file>

<file path=ppt/slides/_rels/slide326.xml.rels><?xml version="1.0" encoding="UTF-8" standalone="yes"?>
<Relationships xmlns="http://schemas.openxmlformats.org/package/2006/relationships"><Relationship Id="rId2" Type="http://schemas.openxmlformats.org/officeDocument/2006/relationships/image" Target="../media/image432.jpeg"/><Relationship Id="rId1" Type="http://schemas.openxmlformats.org/officeDocument/2006/relationships/slideLayout" Target="../slideLayouts/slideLayout7.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8.xml.rels><?xml version="1.0" encoding="UTF-8" standalone="yes"?>
<Relationships xmlns="http://schemas.openxmlformats.org/package/2006/relationships"><Relationship Id="rId2" Type="http://schemas.openxmlformats.org/officeDocument/2006/relationships/image" Target="../media/image433.jpeg"/><Relationship Id="rId1" Type="http://schemas.openxmlformats.org/officeDocument/2006/relationships/slideLayout" Target="../slideLayouts/slideLayout7.xml"/></Relationships>
</file>

<file path=ppt/slides/_rels/slide329.xml.rels><?xml version="1.0" encoding="UTF-8" standalone="yes"?>
<Relationships xmlns="http://schemas.openxmlformats.org/package/2006/relationships"><Relationship Id="rId2" Type="http://schemas.openxmlformats.org/officeDocument/2006/relationships/image" Target="../media/image434.jpeg"/><Relationship Id="rId1" Type="http://schemas.openxmlformats.org/officeDocument/2006/relationships/slideLayout" Target="../slideLayouts/slideLayout7.xml"/></Relationships>
</file>

<file path=ppt/slides/_rels/slide330.xml.rels><?xml version="1.0" encoding="UTF-8" standalone="yes"?>
<Relationships xmlns="http://schemas.openxmlformats.org/package/2006/relationships"><Relationship Id="rId3" Type="http://schemas.openxmlformats.org/officeDocument/2006/relationships/image" Target="../media/image436.jpeg"/><Relationship Id="rId2" Type="http://schemas.openxmlformats.org/officeDocument/2006/relationships/image" Target="../media/image435.jpeg"/><Relationship Id="rId1" Type="http://schemas.openxmlformats.org/officeDocument/2006/relationships/slideLayout" Target="../slideLayouts/slideLayout7.xml"/><Relationship Id="rId4" Type="http://schemas.openxmlformats.org/officeDocument/2006/relationships/image" Target="../media/image437.jpeg"/></Relationships>
</file>

<file path=ppt/slides/_rels/slide331.xml.rels><?xml version="1.0" encoding="UTF-8" standalone="yes"?>
<Relationships xmlns="http://schemas.openxmlformats.org/package/2006/relationships"><Relationship Id="rId2" Type="http://schemas.openxmlformats.org/officeDocument/2006/relationships/image" Target="../media/image438.jpeg"/><Relationship Id="rId1" Type="http://schemas.openxmlformats.org/officeDocument/2006/relationships/slideLayout" Target="../slideLayouts/slideLayout7.xml"/></Relationships>
</file>

<file path=ppt/slides/_rels/slide332.xml.rels><?xml version="1.0" encoding="UTF-8" standalone="yes"?>
<Relationships xmlns="http://schemas.openxmlformats.org/package/2006/relationships"><Relationship Id="rId2" Type="http://schemas.openxmlformats.org/officeDocument/2006/relationships/image" Target="../media/image439.jpeg"/><Relationship Id="rId1" Type="http://schemas.openxmlformats.org/officeDocument/2006/relationships/slideLayout" Target="../slideLayouts/slideLayout7.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4.xml.rels><?xml version="1.0" encoding="UTF-8" standalone="yes"?>
<Relationships xmlns="http://schemas.openxmlformats.org/package/2006/relationships"><Relationship Id="rId3" Type="http://schemas.openxmlformats.org/officeDocument/2006/relationships/image" Target="../media/image441.jpeg"/><Relationship Id="rId2" Type="http://schemas.openxmlformats.org/officeDocument/2006/relationships/image" Target="../media/image440.jpeg"/><Relationship Id="rId1" Type="http://schemas.openxmlformats.org/officeDocument/2006/relationships/slideLayout" Target="../slideLayouts/slideLayout7.xml"/></Relationships>
</file>

<file path=ppt/slides/_rels/slide335.xml.rels><?xml version="1.0" encoding="UTF-8" standalone="yes"?>
<Relationships xmlns="http://schemas.openxmlformats.org/package/2006/relationships"><Relationship Id="rId2" Type="http://schemas.openxmlformats.org/officeDocument/2006/relationships/image" Target="../media/image442.jpeg"/><Relationship Id="rId1" Type="http://schemas.openxmlformats.org/officeDocument/2006/relationships/slideLayout" Target="../slideLayouts/slideLayout7.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7.xml.rels><?xml version="1.0" encoding="UTF-8" standalone="yes"?>
<Relationships xmlns="http://schemas.openxmlformats.org/package/2006/relationships"><Relationship Id="rId2" Type="http://schemas.openxmlformats.org/officeDocument/2006/relationships/image" Target="../media/image443.jpeg"/><Relationship Id="rId1" Type="http://schemas.openxmlformats.org/officeDocument/2006/relationships/slideLayout" Target="../slideLayouts/slideLayout7.xml"/></Relationships>
</file>

<file path=ppt/slides/_rels/slide338.xml.rels><?xml version="1.0" encoding="UTF-8" standalone="yes"?>
<Relationships xmlns="http://schemas.openxmlformats.org/package/2006/relationships"><Relationship Id="rId2" Type="http://schemas.openxmlformats.org/officeDocument/2006/relationships/image" Target="../media/image444.jpeg"/><Relationship Id="rId1" Type="http://schemas.openxmlformats.org/officeDocument/2006/relationships/slideLayout" Target="../slideLayouts/slideLayout7.xml"/></Relationships>
</file>

<file path=ppt/slides/_rels/slide339.xml.rels><?xml version="1.0" encoding="UTF-8" standalone="yes"?>
<Relationships xmlns="http://schemas.openxmlformats.org/package/2006/relationships"><Relationship Id="rId2" Type="http://schemas.openxmlformats.org/officeDocument/2006/relationships/image" Target="../media/image445.jpeg"/><Relationship Id="rId1" Type="http://schemas.openxmlformats.org/officeDocument/2006/relationships/slideLayout" Target="../slideLayouts/slideLayout7.xml"/></Relationships>
</file>

<file path=ppt/slides/_rels/slide340.xml.rels><?xml version="1.0" encoding="UTF-8" standalone="yes"?>
<Relationships xmlns="http://schemas.openxmlformats.org/package/2006/relationships"><Relationship Id="rId2" Type="http://schemas.openxmlformats.org/officeDocument/2006/relationships/image" Target="../media/image446.jpeg"/><Relationship Id="rId1" Type="http://schemas.openxmlformats.org/officeDocument/2006/relationships/slideLayout" Target="../slideLayouts/slideLayout7.xml"/></Relationships>
</file>

<file path=ppt/slides/_rels/slide341.xml.rels><?xml version="1.0" encoding="UTF-8" standalone="yes"?>
<Relationships xmlns="http://schemas.openxmlformats.org/package/2006/relationships"><Relationship Id="rId2" Type="http://schemas.openxmlformats.org/officeDocument/2006/relationships/image" Target="../media/image447.jpeg"/><Relationship Id="rId1" Type="http://schemas.openxmlformats.org/officeDocument/2006/relationships/slideLayout" Target="../slideLayouts/slideLayout7.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3.xml.rels><?xml version="1.0" encoding="UTF-8" standalone="yes"?>
<Relationships xmlns="http://schemas.openxmlformats.org/package/2006/relationships"><Relationship Id="rId3" Type="http://schemas.microsoft.com/office/2007/relationships/hdphoto" Target="../media/hdphoto23.wdp"/><Relationship Id="rId2" Type="http://schemas.openxmlformats.org/officeDocument/2006/relationships/image" Target="../media/image448.jpeg"/><Relationship Id="rId1" Type="http://schemas.openxmlformats.org/officeDocument/2006/relationships/slideLayout" Target="../slideLayouts/slideLayout7.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5.xml.rels><?xml version="1.0" encoding="UTF-8" standalone="yes"?>
<Relationships xmlns="http://schemas.openxmlformats.org/package/2006/relationships"><Relationship Id="rId3" Type="http://schemas.openxmlformats.org/officeDocument/2006/relationships/image" Target="../media/image450.jpeg"/><Relationship Id="rId2" Type="http://schemas.openxmlformats.org/officeDocument/2006/relationships/image" Target="../media/image449.jpeg"/><Relationship Id="rId1" Type="http://schemas.openxmlformats.org/officeDocument/2006/relationships/slideLayout" Target="../slideLayouts/slideLayout7.xml"/><Relationship Id="rId5" Type="http://schemas.openxmlformats.org/officeDocument/2006/relationships/image" Target="../media/image452.jpeg"/><Relationship Id="rId4" Type="http://schemas.openxmlformats.org/officeDocument/2006/relationships/image" Target="../media/image451.jpeg"/></Relationships>
</file>

<file path=ppt/slides/_rels/slide346.xml.rels><?xml version="1.0" encoding="UTF-8" standalone="yes"?>
<Relationships xmlns="http://schemas.openxmlformats.org/package/2006/relationships"><Relationship Id="rId3" Type="http://schemas.openxmlformats.org/officeDocument/2006/relationships/image" Target="../media/image454.jpeg"/><Relationship Id="rId2" Type="http://schemas.openxmlformats.org/officeDocument/2006/relationships/image" Target="../media/image453.jpeg"/><Relationship Id="rId1" Type="http://schemas.openxmlformats.org/officeDocument/2006/relationships/slideLayout" Target="../slideLayouts/slideLayout7.xml"/><Relationship Id="rId4" Type="http://schemas.openxmlformats.org/officeDocument/2006/relationships/image" Target="../media/image455.jpeg"/></Relationships>
</file>

<file path=ppt/slides/_rels/slide347.xml.rels><?xml version="1.0" encoding="UTF-8" standalone="yes"?>
<Relationships xmlns="http://schemas.openxmlformats.org/package/2006/relationships"><Relationship Id="rId3" Type="http://schemas.openxmlformats.org/officeDocument/2006/relationships/image" Target="../media/image457.jpeg"/><Relationship Id="rId2" Type="http://schemas.openxmlformats.org/officeDocument/2006/relationships/image" Target="../media/image456.jpeg"/><Relationship Id="rId1" Type="http://schemas.openxmlformats.org/officeDocument/2006/relationships/slideLayout" Target="../slideLayouts/slideLayout7.xml"/></Relationships>
</file>

<file path=ppt/slides/_rels/slide348.xml.rels><?xml version="1.0" encoding="UTF-8" standalone="yes"?>
<Relationships xmlns="http://schemas.openxmlformats.org/package/2006/relationships"><Relationship Id="rId3" Type="http://schemas.openxmlformats.org/officeDocument/2006/relationships/image" Target="../media/image459.jpeg"/><Relationship Id="rId2" Type="http://schemas.openxmlformats.org/officeDocument/2006/relationships/image" Target="../media/image458.jpeg"/><Relationship Id="rId1" Type="http://schemas.openxmlformats.org/officeDocument/2006/relationships/slideLayout" Target="../slideLayouts/slideLayout7.xml"/></Relationships>
</file>

<file path=ppt/slides/_rels/slide349.xml.rels><?xml version="1.0" encoding="UTF-8" standalone="yes"?>
<Relationships xmlns="http://schemas.openxmlformats.org/package/2006/relationships"><Relationship Id="rId2" Type="http://schemas.openxmlformats.org/officeDocument/2006/relationships/image" Target="../media/image460.jpeg"/><Relationship Id="rId1" Type="http://schemas.openxmlformats.org/officeDocument/2006/relationships/slideLayout" Target="../slideLayouts/slideLayout7.xml"/></Relationships>
</file>

<file path=ppt/slides/_rels/slide350.xml.rels><?xml version="1.0" encoding="UTF-8" standalone="yes"?>
<Relationships xmlns="http://schemas.openxmlformats.org/package/2006/relationships"><Relationship Id="rId2" Type="http://schemas.openxmlformats.org/officeDocument/2006/relationships/image" Target="../media/image461.jpeg"/><Relationship Id="rId1" Type="http://schemas.openxmlformats.org/officeDocument/2006/relationships/slideLayout" Target="../slideLayouts/slideLayout7.xml"/></Relationships>
</file>

<file path=ppt/slides/_rels/slide351.xml.rels><?xml version="1.0" encoding="UTF-8" standalone="yes"?>
<Relationships xmlns="http://schemas.openxmlformats.org/package/2006/relationships"><Relationship Id="rId2" Type="http://schemas.openxmlformats.org/officeDocument/2006/relationships/image" Target="../media/image462.jpeg"/><Relationship Id="rId1" Type="http://schemas.openxmlformats.org/officeDocument/2006/relationships/slideLayout" Target="../slideLayouts/slideLayout7.xml"/></Relationships>
</file>

<file path=ppt/slides/_rels/slide352.xml.rels><?xml version="1.0" encoding="UTF-8" standalone="yes"?>
<Relationships xmlns="http://schemas.openxmlformats.org/package/2006/relationships"><Relationship Id="rId2" Type="http://schemas.openxmlformats.org/officeDocument/2006/relationships/image" Target="../media/image463.jpeg"/><Relationship Id="rId1" Type="http://schemas.openxmlformats.org/officeDocument/2006/relationships/slideLayout" Target="../slideLayouts/slideLayout7.xml"/></Relationships>
</file>

<file path=ppt/slides/_rels/slide353.xml.rels><?xml version="1.0" encoding="UTF-8" standalone="yes"?>
<Relationships xmlns="http://schemas.openxmlformats.org/package/2006/relationships"><Relationship Id="rId3" Type="http://schemas.microsoft.com/office/2007/relationships/hdphoto" Target="../media/hdphoto24.wdp"/><Relationship Id="rId2" Type="http://schemas.openxmlformats.org/officeDocument/2006/relationships/image" Target="../media/image464.png"/><Relationship Id="rId1" Type="http://schemas.openxmlformats.org/officeDocument/2006/relationships/slideLayout" Target="../slideLayouts/slideLayout7.xml"/></Relationships>
</file>

<file path=ppt/slides/_rels/slide354.xml.rels><?xml version="1.0" encoding="UTF-8" standalone="yes"?>
<Relationships xmlns="http://schemas.openxmlformats.org/package/2006/relationships"><Relationship Id="rId3" Type="http://schemas.openxmlformats.org/officeDocument/2006/relationships/image" Target="../media/image466.jpeg"/><Relationship Id="rId2" Type="http://schemas.openxmlformats.org/officeDocument/2006/relationships/image" Target="../media/image465.jpeg"/><Relationship Id="rId1" Type="http://schemas.openxmlformats.org/officeDocument/2006/relationships/slideLayout" Target="../slideLayouts/slideLayout7.xml"/><Relationship Id="rId4" Type="http://schemas.openxmlformats.org/officeDocument/2006/relationships/image" Target="../media/image467.jpeg"/></Relationships>
</file>

<file path=ppt/slides/_rels/slide355.xml.rels><?xml version="1.0" encoding="UTF-8" standalone="yes"?>
<Relationships xmlns="http://schemas.openxmlformats.org/package/2006/relationships"><Relationship Id="rId2" Type="http://schemas.openxmlformats.org/officeDocument/2006/relationships/image" Target="../media/image468.jpeg"/><Relationship Id="rId1" Type="http://schemas.openxmlformats.org/officeDocument/2006/relationships/slideLayout" Target="../slideLayouts/slideLayout7.xml"/></Relationships>
</file>

<file path=ppt/slides/_rels/slide356.xml.rels><?xml version="1.0" encoding="UTF-8" standalone="yes"?>
<Relationships xmlns="http://schemas.openxmlformats.org/package/2006/relationships"><Relationship Id="rId2" Type="http://schemas.openxmlformats.org/officeDocument/2006/relationships/image" Target="../media/image469.jpeg"/><Relationship Id="rId1" Type="http://schemas.openxmlformats.org/officeDocument/2006/relationships/slideLayout" Target="../slideLayouts/slideLayout7.xml"/></Relationships>
</file>

<file path=ppt/slides/_rels/slide357.xml.rels><?xml version="1.0" encoding="UTF-8" standalone="yes"?>
<Relationships xmlns="http://schemas.openxmlformats.org/package/2006/relationships"><Relationship Id="rId3" Type="http://schemas.openxmlformats.org/officeDocument/2006/relationships/image" Target="../media/image471.jpeg"/><Relationship Id="rId2" Type="http://schemas.openxmlformats.org/officeDocument/2006/relationships/image" Target="../media/image470.jpeg"/><Relationship Id="rId1" Type="http://schemas.openxmlformats.org/officeDocument/2006/relationships/slideLayout" Target="../slideLayouts/slideLayout7.xml"/><Relationship Id="rId5" Type="http://schemas.openxmlformats.org/officeDocument/2006/relationships/image" Target="../media/image473.jpeg"/><Relationship Id="rId4" Type="http://schemas.openxmlformats.org/officeDocument/2006/relationships/image" Target="../media/image472.jpeg"/></Relationships>
</file>

<file path=ppt/slides/_rels/slide358.xml.rels><?xml version="1.0" encoding="UTF-8" standalone="yes"?>
<Relationships xmlns="http://schemas.openxmlformats.org/package/2006/relationships"><Relationship Id="rId2" Type="http://schemas.openxmlformats.org/officeDocument/2006/relationships/image" Target="../media/image474.jpeg"/><Relationship Id="rId1" Type="http://schemas.openxmlformats.org/officeDocument/2006/relationships/slideLayout" Target="../slideLayouts/slideLayout7.xml"/></Relationships>
</file>

<file path=ppt/slides/_rels/slide359.xml.rels><?xml version="1.0" encoding="UTF-8" standalone="yes"?>
<Relationships xmlns="http://schemas.openxmlformats.org/package/2006/relationships"><Relationship Id="rId2" Type="http://schemas.openxmlformats.org/officeDocument/2006/relationships/image" Target="../media/image475.jpeg"/><Relationship Id="rId1" Type="http://schemas.openxmlformats.org/officeDocument/2006/relationships/slideLayout" Target="../slideLayouts/slideLayout7.xml"/></Relationships>
</file>

<file path=ppt/slides/_rels/slide360.xml.rels><?xml version="1.0" encoding="UTF-8" standalone="yes"?>
<Relationships xmlns="http://schemas.openxmlformats.org/package/2006/relationships"><Relationship Id="rId2" Type="http://schemas.openxmlformats.org/officeDocument/2006/relationships/image" Target="../media/image476.jpeg"/><Relationship Id="rId1" Type="http://schemas.openxmlformats.org/officeDocument/2006/relationships/slideLayout" Target="../slideLayouts/slideLayout7.xml"/></Relationships>
</file>

<file path=ppt/slides/_rels/slide361.xml.rels><?xml version="1.0" encoding="UTF-8" standalone="yes"?>
<Relationships xmlns="http://schemas.openxmlformats.org/package/2006/relationships"><Relationship Id="rId2" Type="http://schemas.openxmlformats.org/officeDocument/2006/relationships/image" Target="../media/image477.jpeg"/><Relationship Id="rId1" Type="http://schemas.openxmlformats.org/officeDocument/2006/relationships/slideLayout" Target="../slideLayouts/slideLayout7.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3.xml.rels><?xml version="1.0" encoding="UTF-8" standalone="yes"?>
<Relationships xmlns="http://schemas.openxmlformats.org/package/2006/relationships"><Relationship Id="rId2" Type="http://schemas.openxmlformats.org/officeDocument/2006/relationships/image" Target="../media/image478.jpeg"/><Relationship Id="rId1" Type="http://schemas.openxmlformats.org/officeDocument/2006/relationships/slideLayout" Target="../slideLayouts/slideLayout7.xml"/></Relationships>
</file>

<file path=ppt/slides/_rels/slide364.xml.rels><?xml version="1.0" encoding="UTF-8" standalone="yes"?>
<Relationships xmlns="http://schemas.openxmlformats.org/package/2006/relationships"><Relationship Id="rId2" Type="http://schemas.openxmlformats.org/officeDocument/2006/relationships/image" Target="../media/image479.jpeg"/><Relationship Id="rId1" Type="http://schemas.openxmlformats.org/officeDocument/2006/relationships/slideLayout" Target="../slideLayouts/slideLayout7.xml"/></Relationships>
</file>

<file path=ppt/slides/_rels/slide365.xml.rels><?xml version="1.0" encoding="UTF-8" standalone="yes"?>
<Relationships xmlns="http://schemas.openxmlformats.org/package/2006/relationships"><Relationship Id="rId2" Type="http://schemas.openxmlformats.org/officeDocument/2006/relationships/image" Target="../media/image480.jpeg"/><Relationship Id="rId1" Type="http://schemas.openxmlformats.org/officeDocument/2006/relationships/slideLayout" Target="../slideLayouts/slideLayout7.xml"/></Relationships>
</file>

<file path=ppt/slides/_rels/slide366.xml.rels><?xml version="1.0" encoding="UTF-8" standalone="yes"?>
<Relationships xmlns="http://schemas.openxmlformats.org/package/2006/relationships"><Relationship Id="rId2" Type="http://schemas.openxmlformats.org/officeDocument/2006/relationships/image" Target="../media/image481.jpeg"/><Relationship Id="rId1" Type="http://schemas.openxmlformats.org/officeDocument/2006/relationships/slideLayout" Target="../slideLayouts/slideLayout7.xml"/></Relationships>
</file>

<file path=ppt/slides/_rels/slide367.xml.rels><?xml version="1.0" encoding="UTF-8" standalone="yes"?>
<Relationships xmlns="http://schemas.openxmlformats.org/package/2006/relationships"><Relationship Id="rId2" Type="http://schemas.openxmlformats.org/officeDocument/2006/relationships/image" Target="../media/image482.jpeg"/><Relationship Id="rId1" Type="http://schemas.openxmlformats.org/officeDocument/2006/relationships/slideLayout" Target="../slideLayouts/slideLayout7.xml"/></Relationships>
</file>

<file path=ppt/slides/_rels/slide368.xml.rels><?xml version="1.0" encoding="UTF-8" standalone="yes"?>
<Relationships xmlns="http://schemas.openxmlformats.org/package/2006/relationships"><Relationship Id="rId2" Type="http://schemas.openxmlformats.org/officeDocument/2006/relationships/image" Target="../media/image483.jpeg"/><Relationship Id="rId1" Type="http://schemas.openxmlformats.org/officeDocument/2006/relationships/slideLayout" Target="../slideLayouts/slideLayout7.xml"/></Relationships>
</file>

<file path=ppt/slides/_rels/slide369.xml.rels><?xml version="1.0" encoding="UTF-8" standalone="yes"?>
<Relationships xmlns="http://schemas.openxmlformats.org/package/2006/relationships"><Relationship Id="rId2" Type="http://schemas.openxmlformats.org/officeDocument/2006/relationships/image" Target="../media/image484.jpeg"/><Relationship Id="rId1" Type="http://schemas.openxmlformats.org/officeDocument/2006/relationships/slideLayout" Target="../slideLayouts/slideLayout7.xml"/></Relationships>
</file>

<file path=ppt/slides/_rels/slide370.xml.rels><?xml version="1.0" encoding="UTF-8" standalone="yes"?>
<Relationships xmlns="http://schemas.openxmlformats.org/package/2006/relationships"><Relationship Id="rId2" Type="http://schemas.openxmlformats.org/officeDocument/2006/relationships/image" Target="../media/image485.jpeg"/><Relationship Id="rId1" Type="http://schemas.openxmlformats.org/officeDocument/2006/relationships/slideLayout" Target="../slideLayouts/slideLayout7.xml"/></Relationships>
</file>

<file path=ppt/slides/_rels/slide371.xml.rels><?xml version="1.0" encoding="UTF-8" standalone="yes"?>
<Relationships xmlns="http://schemas.openxmlformats.org/package/2006/relationships"><Relationship Id="rId2" Type="http://schemas.openxmlformats.org/officeDocument/2006/relationships/image" Target="../media/image486.jpeg"/><Relationship Id="rId1" Type="http://schemas.openxmlformats.org/officeDocument/2006/relationships/slideLayout" Target="../slideLayouts/slideLayout7.xml"/></Relationships>
</file>

<file path=ppt/slides/_rels/slide372.xml.rels><?xml version="1.0" encoding="UTF-8" standalone="yes"?>
<Relationships xmlns="http://schemas.openxmlformats.org/package/2006/relationships"><Relationship Id="rId2" Type="http://schemas.openxmlformats.org/officeDocument/2006/relationships/image" Target="../media/image487.jpeg"/><Relationship Id="rId1" Type="http://schemas.openxmlformats.org/officeDocument/2006/relationships/slideLayout" Target="../slideLayouts/slideLayout7.xml"/></Relationships>
</file>

<file path=ppt/slides/_rels/slide373.xml.rels><?xml version="1.0" encoding="UTF-8" standalone="yes"?>
<Relationships xmlns="http://schemas.openxmlformats.org/package/2006/relationships"><Relationship Id="rId2" Type="http://schemas.openxmlformats.org/officeDocument/2006/relationships/image" Target="../media/image488.jpeg"/><Relationship Id="rId1" Type="http://schemas.openxmlformats.org/officeDocument/2006/relationships/slideLayout" Target="../slideLayouts/slideLayout7.xml"/></Relationships>
</file>

<file path=ppt/slides/_rels/slide374.xml.rels><?xml version="1.0" encoding="UTF-8" standalone="yes"?>
<Relationships xmlns="http://schemas.openxmlformats.org/package/2006/relationships"><Relationship Id="rId2" Type="http://schemas.openxmlformats.org/officeDocument/2006/relationships/image" Target="../media/image489.jpeg"/><Relationship Id="rId1" Type="http://schemas.openxmlformats.org/officeDocument/2006/relationships/slideLayout" Target="../slideLayouts/slideLayout7.xml"/></Relationships>
</file>

<file path=ppt/slides/_rels/slide375.xml.rels><?xml version="1.0" encoding="UTF-8" standalone="yes"?>
<Relationships xmlns="http://schemas.openxmlformats.org/package/2006/relationships"><Relationship Id="rId2" Type="http://schemas.openxmlformats.org/officeDocument/2006/relationships/image" Target="../media/image490.jpeg"/><Relationship Id="rId1" Type="http://schemas.openxmlformats.org/officeDocument/2006/relationships/slideLayout" Target="../slideLayouts/slideLayout7.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7.xml.rels><?xml version="1.0" encoding="UTF-8" standalone="yes"?>
<Relationships xmlns="http://schemas.openxmlformats.org/package/2006/relationships"><Relationship Id="rId2" Type="http://schemas.openxmlformats.org/officeDocument/2006/relationships/image" Target="../media/image491.jpeg"/><Relationship Id="rId1" Type="http://schemas.openxmlformats.org/officeDocument/2006/relationships/slideLayout" Target="../slideLayouts/slideLayout7.xml"/></Relationships>
</file>

<file path=ppt/slides/_rels/slide378.xml.rels><?xml version="1.0" encoding="UTF-8" standalone="yes"?>
<Relationships xmlns="http://schemas.openxmlformats.org/package/2006/relationships"><Relationship Id="rId2" Type="http://schemas.openxmlformats.org/officeDocument/2006/relationships/image" Target="../media/image492.jpeg"/><Relationship Id="rId1" Type="http://schemas.openxmlformats.org/officeDocument/2006/relationships/slideLayout" Target="../slideLayouts/slideLayout7.xml"/></Relationships>
</file>

<file path=ppt/slides/_rels/slide379.xml.rels><?xml version="1.0" encoding="UTF-8" standalone="yes"?>
<Relationships xmlns="http://schemas.openxmlformats.org/package/2006/relationships"><Relationship Id="rId2" Type="http://schemas.openxmlformats.org/officeDocument/2006/relationships/image" Target="../media/image493.jpeg"/><Relationship Id="rId1" Type="http://schemas.openxmlformats.org/officeDocument/2006/relationships/slideLayout" Target="../slideLayouts/slideLayout7.xml"/></Relationships>
</file>

<file path=ppt/slides/_rels/slide380.xml.rels><?xml version="1.0" encoding="UTF-8" standalone="yes"?>
<Relationships xmlns="http://schemas.openxmlformats.org/package/2006/relationships"><Relationship Id="rId2" Type="http://schemas.openxmlformats.org/officeDocument/2006/relationships/image" Target="../media/image494.jpeg"/><Relationship Id="rId1" Type="http://schemas.openxmlformats.org/officeDocument/2006/relationships/slideLayout" Target="../slideLayouts/slideLayout7.xml"/></Relationships>
</file>

<file path=ppt/slides/_rels/slide381.xml.rels><?xml version="1.0" encoding="UTF-8" standalone="yes"?>
<Relationships xmlns="http://schemas.openxmlformats.org/package/2006/relationships"><Relationship Id="rId2" Type="http://schemas.openxmlformats.org/officeDocument/2006/relationships/image" Target="../media/image495.jpeg"/><Relationship Id="rId1" Type="http://schemas.openxmlformats.org/officeDocument/2006/relationships/slideLayout" Target="../slideLayouts/slideLayout7.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3.xml.rels><?xml version="1.0" encoding="UTF-8" standalone="yes"?>
<Relationships xmlns="http://schemas.openxmlformats.org/package/2006/relationships"><Relationship Id="rId2" Type="http://schemas.openxmlformats.org/officeDocument/2006/relationships/image" Target="../media/image496.jpeg"/><Relationship Id="rId1" Type="http://schemas.openxmlformats.org/officeDocument/2006/relationships/slideLayout" Target="../slideLayouts/slideLayout7.xml"/></Relationships>
</file>

<file path=ppt/slides/_rels/slide384.xml.rels><?xml version="1.0" encoding="UTF-8" standalone="yes"?>
<Relationships xmlns="http://schemas.openxmlformats.org/package/2006/relationships"><Relationship Id="rId3" Type="http://schemas.openxmlformats.org/officeDocument/2006/relationships/image" Target="../media/image498.jpeg"/><Relationship Id="rId2" Type="http://schemas.openxmlformats.org/officeDocument/2006/relationships/image" Target="../media/image497.jpeg"/><Relationship Id="rId1" Type="http://schemas.openxmlformats.org/officeDocument/2006/relationships/slideLayout" Target="../slideLayouts/slideLayout7.xml"/><Relationship Id="rId5" Type="http://schemas.openxmlformats.org/officeDocument/2006/relationships/image" Target="../media/image500.jpeg"/><Relationship Id="rId4" Type="http://schemas.openxmlformats.org/officeDocument/2006/relationships/image" Target="../media/image499.jpeg"/></Relationships>
</file>

<file path=ppt/slides/_rels/slide385.xml.rels><?xml version="1.0" encoding="UTF-8" standalone="yes"?>
<Relationships xmlns="http://schemas.openxmlformats.org/package/2006/relationships"><Relationship Id="rId2" Type="http://schemas.openxmlformats.org/officeDocument/2006/relationships/image" Target="../media/image501.jpeg"/><Relationship Id="rId1" Type="http://schemas.openxmlformats.org/officeDocument/2006/relationships/slideLayout" Target="../slideLayouts/slideLayout7.xml"/></Relationships>
</file>

<file path=ppt/slides/_rels/slide386.xml.rels><?xml version="1.0" encoding="UTF-8" standalone="yes"?>
<Relationships xmlns="http://schemas.openxmlformats.org/package/2006/relationships"><Relationship Id="rId2" Type="http://schemas.openxmlformats.org/officeDocument/2006/relationships/image" Target="../media/image502.jpeg"/><Relationship Id="rId1" Type="http://schemas.openxmlformats.org/officeDocument/2006/relationships/slideLayout" Target="../slideLayouts/slideLayout7.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8.xml.rels><?xml version="1.0" encoding="UTF-8" standalone="yes"?>
<Relationships xmlns="http://schemas.openxmlformats.org/package/2006/relationships"><Relationship Id="rId2" Type="http://schemas.openxmlformats.org/officeDocument/2006/relationships/image" Target="../media/image503.jpeg"/><Relationship Id="rId1" Type="http://schemas.openxmlformats.org/officeDocument/2006/relationships/slideLayout" Target="../slideLayouts/slideLayout7.xml"/></Relationships>
</file>

<file path=ppt/slides/_rels/slide389.xml.rels><?xml version="1.0" encoding="UTF-8" standalone="yes"?>
<Relationships xmlns="http://schemas.openxmlformats.org/package/2006/relationships"><Relationship Id="rId3" Type="http://schemas.openxmlformats.org/officeDocument/2006/relationships/image" Target="../media/image505.jpeg"/><Relationship Id="rId2" Type="http://schemas.openxmlformats.org/officeDocument/2006/relationships/image" Target="../media/image504.jpeg"/><Relationship Id="rId1" Type="http://schemas.openxmlformats.org/officeDocument/2006/relationships/slideLayout" Target="../slideLayouts/slideLayout7.xml"/><Relationship Id="rId5" Type="http://schemas.openxmlformats.org/officeDocument/2006/relationships/image" Target="../media/image507.jpeg"/><Relationship Id="rId4" Type="http://schemas.openxmlformats.org/officeDocument/2006/relationships/image" Target="../media/image506.jpeg"/></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1.xml.rels><?xml version="1.0" encoding="UTF-8" standalone="yes"?>
<Relationships xmlns="http://schemas.openxmlformats.org/package/2006/relationships"><Relationship Id="rId3" Type="http://schemas.openxmlformats.org/officeDocument/2006/relationships/image" Target="../media/image509.jpeg"/><Relationship Id="rId2" Type="http://schemas.openxmlformats.org/officeDocument/2006/relationships/image" Target="../media/image508.jpeg"/><Relationship Id="rId1" Type="http://schemas.openxmlformats.org/officeDocument/2006/relationships/slideLayout" Target="../slideLayouts/slideLayout7.xml"/><Relationship Id="rId6" Type="http://schemas.openxmlformats.org/officeDocument/2006/relationships/image" Target="../media/image511.jpeg"/><Relationship Id="rId5" Type="http://schemas.microsoft.com/office/2007/relationships/hdphoto" Target="../media/hdphoto25.wdp"/><Relationship Id="rId4" Type="http://schemas.openxmlformats.org/officeDocument/2006/relationships/image" Target="../media/image510.jpeg"/></Relationships>
</file>

<file path=ppt/slides/_rels/slide392.xml.rels><?xml version="1.0" encoding="UTF-8" standalone="yes"?>
<Relationships xmlns="http://schemas.openxmlformats.org/package/2006/relationships"><Relationship Id="rId2" Type="http://schemas.openxmlformats.org/officeDocument/2006/relationships/image" Target="../media/image512.jpeg"/><Relationship Id="rId1" Type="http://schemas.openxmlformats.org/officeDocument/2006/relationships/slideLayout" Target="../slideLayouts/slideLayout7.xml"/></Relationships>
</file>

<file path=ppt/slides/_rels/slide393.xml.rels><?xml version="1.0" encoding="UTF-8" standalone="yes"?>
<Relationships xmlns="http://schemas.openxmlformats.org/package/2006/relationships"><Relationship Id="rId3" Type="http://schemas.openxmlformats.org/officeDocument/2006/relationships/image" Target="../media/image514.jpeg"/><Relationship Id="rId2" Type="http://schemas.openxmlformats.org/officeDocument/2006/relationships/image" Target="../media/image513.jpeg"/><Relationship Id="rId1" Type="http://schemas.openxmlformats.org/officeDocument/2006/relationships/slideLayout" Target="../slideLayouts/slideLayout7.xml"/><Relationship Id="rId5" Type="http://schemas.openxmlformats.org/officeDocument/2006/relationships/image" Target="../media/image516.jpeg"/><Relationship Id="rId4" Type="http://schemas.openxmlformats.org/officeDocument/2006/relationships/image" Target="../media/image515.jpeg"/></Relationships>
</file>

<file path=ppt/slides/_rels/slide394.xml.rels><?xml version="1.0" encoding="UTF-8" standalone="yes"?>
<Relationships xmlns="http://schemas.openxmlformats.org/package/2006/relationships"><Relationship Id="rId2" Type="http://schemas.openxmlformats.org/officeDocument/2006/relationships/image" Target="../media/image517.jpeg"/><Relationship Id="rId1" Type="http://schemas.openxmlformats.org/officeDocument/2006/relationships/slideLayout" Target="../slideLayouts/slideLayout7.xml"/></Relationships>
</file>

<file path=ppt/slides/_rels/slide395.xml.rels><?xml version="1.0" encoding="UTF-8" standalone="yes"?>
<Relationships xmlns="http://schemas.openxmlformats.org/package/2006/relationships"><Relationship Id="rId2" Type="http://schemas.openxmlformats.org/officeDocument/2006/relationships/image" Target="../media/image518.jpeg"/><Relationship Id="rId1" Type="http://schemas.openxmlformats.org/officeDocument/2006/relationships/slideLayout" Target="../slideLayouts/slideLayout7.xml"/></Relationships>
</file>

<file path=ppt/slides/_rels/slide396.xml.rels><?xml version="1.0" encoding="UTF-8" standalone="yes"?>
<Relationships xmlns="http://schemas.openxmlformats.org/package/2006/relationships"><Relationship Id="rId3" Type="http://schemas.openxmlformats.org/officeDocument/2006/relationships/image" Target="../media/image520.jpeg"/><Relationship Id="rId2" Type="http://schemas.openxmlformats.org/officeDocument/2006/relationships/image" Target="../media/image519.jpeg"/><Relationship Id="rId1" Type="http://schemas.openxmlformats.org/officeDocument/2006/relationships/slideLayout" Target="../slideLayouts/slideLayout7.xml"/></Relationships>
</file>

<file path=ppt/slides/_rels/slide397.xml.rels><?xml version="1.0" encoding="UTF-8" standalone="yes"?>
<Relationships xmlns="http://schemas.openxmlformats.org/package/2006/relationships"><Relationship Id="rId3" Type="http://schemas.openxmlformats.org/officeDocument/2006/relationships/image" Target="../media/image522.jpeg"/><Relationship Id="rId2" Type="http://schemas.openxmlformats.org/officeDocument/2006/relationships/image" Target="../media/image521.jpeg"/><Relationship Id="rId1" Type="http://schemas.openxmlformats.org/officeDocument/2006/relationships/slideLayout" Target="../slideLayouts/slideLayout7.xml"/><Relationship Id="rId4" Type="http://schemas.openxmlformats.org/officeDocument/2006/relationships/image" Target="../media/image523.jpeg"/></Relationships>
</file>

<file path=ppt/slides/_rels/slide398.xml.rels><?xml version="1.0" encoding="UTF-8" standalone="yes"?>
<Relationships xmlns="http://schemas.openxmlformats.org/package/2006/relationships"><Relationship Id="rId3" Type="http://schemas.openxmlformats.org/officeDocument/2006/relationships/image" Target="../media/image525.jpeg"/><Relationship Id="rId2" Type="http://schemas.openxmlformats.org/officeDocument/2006/relationships/image" Target="../media/image524.jpeg"/><Relationship Id="rId1" Type="http://schemas.openxmlformats.org/officeDocument/2006/relationships/slideLayout" Target="../slideLayouts/slideLayout7.xml"/><Relationship Id="rId5" Type="http://schemas.openxmlformats.org/officeDocument/2006/relationships/image" Target="../media/image527.jpeg"/><Relationship Id="rId4" Type="http://schemas.openxmlformats.org/officeDocument/2006/relationships/image" Target="../media/image526.jpeg"/></Relationships>
</file>

<file path=ppt/slides/_rels/slide399.xml.rels><?xml version="1.0" encoding="UTF-8" standalone="yes"?>
<Relationships xmlns="http://schemas.openxmlformats.org/package/2006/relationships"><Relationship Id="rId3" Type="http://schemas.openxmlformats.org/officeDocument/2006/relationships/image" Target="../media/image529.jpeg"/><Relationship Id="rId2" Type="http://schemas.openxmlformats.org/officeDocument/2006/relationships/image" Target="../media/image528.jpeg"/><Relationship Id="rId1" Type="http://schemas.openxmlformats.org/officeDocument/2006/relationships/slideLayout" Target="../slideLayouts/slideLayout7.xml"/></Relationships>
</file>

<file path=ppt/slides/_rels/slide400.xml.rels><?xml version="1.0" encoding="UTF-8" standalone="yes"?>
<Relationships xmlns="http://schemas.openxmlformats.org/package/2006/relationships"><Relationship Id="rId3" Type="http://schemas.openxmlformats.org/officeDocument/2006/relationships/image" Target="../media/image531.jpeg"/><Relationship Id="rId2" Type="http://schemas.openxmlformats.org/officeDocument/2006/relationships/image" Target="../media/image530.jpeg"/><Relationship Id="rId1" Type="http://schemas.openxmlformats.org/officeDocument/2006/relationships/slideLayout" Target="../slideLayouts/slideLayout7.xml"/></Relationships>
</file>

<file path=ppt/slides/_rels/slide401.xml.rels><?xml version="1.0" encoding="UTF-8" standalone="yes"?>
<Relationships xmlns="http://schemas.openxmlformats.org/package/2006/relationships"><Relationship Id="rId3" Type="http://schemas.openxmlformats.org/officeDocument/2006/relationships/image" Target="../media/image533.jpeg"/><Relationship Id="rId2" Type="http://schemas.openxmlformats.org/officeDocument/2006/relationships/image" Target="../media/image532.jpeg"/><Relationship Id="rId1" Type="http://schemas.openxmlformats.org/officeDocument/2006/relationships/slideLayout" Target="../slideLayouts/slideLayout7.xml"/></Relationships>
</file>

<file path=ppt/slides/_rels/slide402.xml.rels><?xml version="1.0" encoding="UTF-8" standalone="yes"?>
<Relationships xmlns="http://schemas.openxmlformats.org/package/2006/relationships"><Relationship Id="rId3" Type="http://schemas.openxmlformats.org/officeDocument/2006/relationships/image" Target="../media/image535.jpeg"/><Relationship Id="rId2" Type="http://schemas.openxmlformats.org/officeDocument/2006/relationships/image" Target="../media/image534.jpeg"/><Relationship Id="rId1" Type="http://schemas.openxmlformats.org/officeDocument/2006/relationships/slideLayout" Target="../slideLayouts/slideLayout7.xml"/></Relationships>
</file>

<file path=ppt/slides/_rels/slide403.xml.rels><?xml version="1.0" encoding="UTF-8" standalone="yes"?>
<Relationships xmlns="http://schemas.openxmlformats.org/package/2006/relationships"><Relationship Id="rId2" Type="http://schemas.openxmlformats.org/officeDocument/2006/relationships/image" Target="../media/image536.jpeg"/><Relationship Id="rId1" Type="http://schemas.openxmlformats.org/officeDocument/2006/relationships/slideLayout" Target="../slideLayouts/slideLayout7.xml"/></Relationships>
</file>

<file path=ppt/slides/_rels/slide404.xml.rels><?xml version="1.0" encoding="UTF-8" standalone="yes"?>
<Relationships xmlns="http://schemas.openxmlformats.org/package/2006/relationships"><Relationship Id="rId3" Type="http://schemas.openxmlformats.org/officeDocument/2006/relationships/image" Target="../media/image538.jpeg"/><Relationship Id="rId2" Type="http://schemas.openxmlformats.org/officeDocument/2006/relationships/image" Target="../media/image537.jpeg"/><Relationship Id="rId1" Type="http://schemas.openxmlformats.org/officeDocument/2006/relationships/slideLayout" Target="../slideLayouts/slideLayout7.xml"/></Relationships>
</file>

<file path=ppt/slides/_rels/slide405.xml.rels><?xml version="1.0" encoding="UTF-8" standalone="yes"?>
<Relationships xmlns="http://schemas.openxmlformats.org/package/2006/relationships"><Relationship Id="rId2" Type="http://schemas.openxmlformats.org/officeDocument/2006/relationships/image" Target="../media/image539.jpeg"/><Relationship Id="rId1" Type="http://schemas.openxmlformats.org/officeDocument/2006/relationships/slideLayout" Target="../slideLayouts/slideLayout7.xml"/></Relationships>
</file>

<file path=ppt/slides/_rels/slide406.xml.rels><?xml version="1.0" encoding="UTF-8" standalone="yes"?>
<Relationships xmlns="http://schemas.openxmlformats.org/package/2006/relationships"><Relationship Id="rId3" Type="http://schemas.openxmlformats.org/officeDocument/2006/relationships/image" Target="../media/image541.jpeg"/><Relationship Id="rId2" Type="http://schemas.openxmlformats.org/officeDocument/2006/relationships/image" Target="../media/image540.jpeg"/><Relationship Id="rId1" Type="http://schemas.openxmlformats.org/officeDocument/2006/relationships/slideLayout" Target="../slideLayouts/slideLayout7.xml"/><Relationship Id="rId5" Type="http://schemas.openxmlformats.org/officeDocument/2006/relationships/image" Target="../media/image543.jpeg"/><Relationship Id="rId4" Type="http://schemas.openxmlformats.org/officeDocument/2006/relationships/image" Target="../media/image542.jpeg"/></Relationships>
</file>

<file path=ppt/slides/_rels/slide407.xml.rels><?xml version="1.0" encoding="UTF-8" standalone="yes"?>
<Relationships xmlns="http://schemas.openxmlformats.org/package/2006/relationships"><Relationship Id="rId2" Type="http://schemas.openxmlformats.org/officeDocument/2006/relationships/image" Target="../media/image544.jpeg"/><Relationship Id="rId1" Type="http://schemas.openxmlformats.org/officeDocument/2006/relationships/slideLayout" Target="../slideLayouts/slideLayout7.xml"/></Relationships>
</file>

<file path=ppt/slides/_rels/slide408.xml.rels><?xml version="1.0" encoding="UTF-8" standalone="yes"?>
<Relationships xmlns="http://schemas.openxmlformats.org/package/2006/relationships"><Relationship Id="rId3" Type="http://schemas.openxmlformats.org/officeDocument/2006/relationships/image" Target="../media/image546.jpeg"/><Relationship Id="rId2" Type="http://schemas.openxmlformats.org/officeDocument/2006/relationships/image" Target="../media/image545.jpeg"/><Relationship Id="rId1" Type="http://schemas.openxmlformats.org/officeDocument/2006/relationships/slideLayout" Target="../slideLayouts/slideLayout7.xml"/></Relationships>
</file>

<file path=ppt/slides/_rels/slide409.xml.rels><?xml version="1.0" encoding="UTF-8" standalone="yes"?>
<Relationships xmlns="http://schemas.openxmlformats.org/package/2006/relationships"><Relationship Id="rId8" Type="http://schemas.openxmlformats.org/officeDocument/2006/relationships/image" Target="../media/image550.jpeg"/><Relationship Id="rId3" Type="http://schemas.microsoft.com/office/2007/relationships/hdphoto" Target="../media/hdphoto26.wdp"/><Relationship Id="rId7" Type="http://schemas.microsoft.com/office/2007/relationships/hdphoto" Target="../media/hdphoto28.wdp"/><Relationship Id="rId2" Type="http://schemas.openxmlformats.org/officeDocument/2006/relationships/image" Target="../media/image547.jpeg"/><Relationship Id="rId1" Type="http://schemas.openxmlformats.org/officeDocument/2006/relationships/slideLayout" Target="../slideLayouts/slideLayout7.xml"/><Relationship Id="rId6" Type="http://schemas.openxmlformats.org/officeDocument/2006/relationships/image" Target="../media/image549.jpeg"/><Relationship Id="rId5" Type="http://schemas.microsoft.com/office/2007/relationships/hdphoto" Target="../media/hdphoto27.wdp"/><Relationship Id="rId4" Type="http://schemas.openxmlformats.org/officeDocument/2006/relationships/image" Target="../media/image548.jpeg"/></Relationships>
</file>

<file path=ppt/slides/_rels/slide410.xml.rels><?xml version="1.0" encoding="UTF-8" standalone="yes"?>
<Relationships xmlns="http://schemas.openxmlformats.org/package/2006/relationships"><Relationship Id="rId2" Type="http://schemas.openxmlformats.org/officeDocument/2006/relationships/image" Target="../media/image551.jpeg"/><Relationship Id="rId1" Type="http://schemas.openxmlformats.org/officeDocument/2006/relationships/slideLayout" Target="../slideLayouts/slideLayout7.xml"/></Relationships>
</file>

<file path=ppt/slides/_rels/slide411.xml.rels><?xml version="1.0" encoding="UTF-8" standalone="yes"?>
<Relationships xmlns="http://schemas.openxmlformats.org/package/2006/relationships"><Relationship Id="rId3" Type="http://schemas.openxmlformats.org/officeDocument/2006/relationships/image" Target="../media/image553.jpeg"/><Relationship Id="rId2" Type="http://schemas.openxmlformats.org/officeDocument/2006/relationships/image" Target="../media/image552.jpeg"/><Relationship Id="rId1" Type="http://schemas.openxmlformats.org/officeDocument/2006/relationships/slideLayout" Target="../slideLayouts/slideLayout7.xml"/><Relationship Id="rId5" Type="http://schemas.openxmlformats.org/officeDocument/2006/relationships/image" Target="../media/image555.jpeg"/><Relationship Id="rId4" Type="http://schemas.openxmlformats.org/officeDocument/2006/relationships/image" Target="../media/image554.jpeg"/></Relationships>
</file>

<file path=ppt/slides/_rels/slide412.xml.rels><?xml version="1.0" encoding="UTF-8" standalone="yes"?>
<Relationships xmlns="http://schemas.openxmlformats.org/package/2006/relationships"><Relationship Id="rId3" Type="http://schemas.microsoft.com/office/2007/relationships/hdphoto" Target="../media/hdphoto29.wdp"/><Relationship Id="rId7" Type="http://schemas.openxmlformats.org/officeDocument/2006/relationships/image" Target="../media/image559.jpeg"/><Relationship Id="rId2" Type="http://schemas.openxmlformats.org/officeDocument/2006/relationships/image" Target="../media/image556.jpeg"/><Relationship Id="rId1" Type="http://schemas.openxmlformats.org/officeDocument/2006/relationships/slideLayout" Target="../slideLayouts/slideLayout7.xml"/><Relationship Id="rId6" Type="http://schemas.openxmlformats.org/officeDocument/2006/relationships/image" Target="../media/image558.jpeg"/><Relationship Id="rId5" Type="http://schemas.microsoft.com/office/2007/relationships/hdphoto" Target="../media/hdphoto30.wdp"/><Relationship Id="rId4" Type="http://schemas.openxmlformats.org/officeDocument/2006/relationships/image" Target="../media/image557.jpeg"/></Relationships>
</file>

<file path=ppt/slides/_rels/slide413.xml.rels><?xml version="1.0" encoding="UTF-8" standalone="yes"?>
<Relationships xmlns="http://schemas.openxmlformats.org/package/2006/relationships"><Relationship Id="rId3" Type="http://schemas.openxmlformats.org/officeDocument/2006/relationships/image" Target="../media/image561.jpeg"/><Relationship Id="rId2" Type="http://schemas.openxmlformats.org/officeDocument/2006/relationships/image" Target="../media/image560.jpeg"/><Relationship Id="rId1" Type="http://schemas.openxmlformats.org/officeDocument/2006/relationships/slideLayout" Target="../slideLayouts/slideLayout7.xml"/><Relationship Id="rId4" Type="http://schemas.microsoft.com/office/2007/relationships/hdphoto" Target="../media/hdphoto31.wdp"/></Relationships>
</file>

<file path=ppt/slides/_rels/slide414.xml.rels><?xml version="1.0" encoding="UTF-8" standalone="yes"?>
<Relationships xmlns="http://schemas.openxmlformats.org/package/2006/relationships"><Relationship Id="rId2" Type="http://schemas.openxmlformats.org/officeDocument/2006/relationships/image" Target="../media/image562.jpeg"/><Relationship Id="rId1" Type="http://schemas.openxmlformats.org/officeDocument/2006/relationships/slideLayout" Target="../slideLayouts/slideLayout7.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6.xml.rels><?xml version="1.0" encoding="UTF-8" standalone="yes"?>
<Relationships xmlns="http://schemas.openxmlformats.org/package/2006/relationships"><Relationship Id="rId2" Type="http://schemas.openxmlformats.org/officeDocument/2006/relationships/image" Target="../media/image563.jpeg"/><Relationship Id="rId1" Type="http://schemas.openxmlformats.org/officeDocument/2006/relationships/slideLayout" Target="../slideLayouts/slideLayout7.xml"/></Relationships>
</file>

<file path=ppt/slides/_rels/slide417.xml.rels><?xml version="1.0" encoding="UTF-8" standalone="yes"?>
<Relationships xmlns="http://schemas.openxmlformats.org/package/2006/relationships"><Relationship Id="rId2" Type="http://schemas.openxmlformats.org/officeDocument/2006/relationships/image" Target="../media/image564.jpeg"/><Relationship Id="rId1" Type="http://schemas.openxmlformats.org/officeDocument/2006/relationships/slideLayout" Target="../slideLayouts/slideLayout7.xml"/></Relationships>
</file>

<file path=ppt/slides/_rels/slide418.xml.rels><?xml version="1.0" encoding="UTF-8" standalone="yes"?>
<Relationships xmlns="http://schemas.openxmlformats.org/package/2006/relationships"><Relationship Id="rId2" Type="http://schemas.openxmlformats.org/officeDocument/2006/relationships/image" Target="../media/image565.jpeg"/><Relationship Id="rId1" Type="http://schemas.openxmlformats.org/officeDocument/2006/relationships/slideLayout" Target="../slideLayouts/slideLayout7.xml"/></Relationships>
</file>

<file path=ppt/slides/_rels/slide419.xml.rels><?xml version="1.0" encoding="UTF-8" standalone="yes"?>
<Relationships xmlns="http://schemas.openxmlformats.org/package/2006/relationships"><Relationship Id="rId2" Type="http://schemas.openxmlformats.org/officeDocument/2006/relationships/image" Target="../media/image566.jpeg"/><Relationship Id="rId1" Type="http://schemas.openxmlformats.org/officeDocument/2006/relationships/slideLayout" Target="../slideLayouts/slideLayout7.xml"/></Relationships>
</file>

<file path=ppt/slides/_rels/slide420.xml.rels><?xml version="1.0" encoding="UTF-8" standalone="yes"?>
<Relationships xmlns="http://schemas.openxmlformats.org/package/2006/relationships"><Relationship Id="rId2" Type="http://schemas.openxmlformats.org/officeDocument/2006/relationships/image" Target="../media/image567.jpeg"/><Relationship Id="rId1" Type="http://schemas.openxmlformats.org/officeDocument/2006/relationships/slideLayout" Target="../slideLayouts/slideLayout7.xml"/></Relationships>
</file>

<file path=ppt/slides/_rels/slide421.xml.rels><?xml version="1.0" encoding="UTF-8" standalone="yes"?>
<Relationships xmlns="http://schemas.openxmlformats.org/package/2006/relationships"><Relationship Id="rId2" Type="http://schemas.openxmlformats.org/officeDocument/2006/relationships/image" Target="../media/image568.jpeg"/><Relationship Id="rId1" Type="http://schemas.openxmlformats.org/officeDocument/2006/relationships/slideLayout" Target="../slideLayouts/slideLayout7.xml"/></Relationships>
</file>

<file path=ppt/slides/_rels/slide422.xml.rels><?xml version="1.0" encoding="UTF-8" standalone="yes"?>
<Relationships xmlns="http://schemas.openxmlformats.org/package/2006/relationships"><Relationship Id="rId2" Type="http://schemas.openxmlformats.org/officeDocument/2006/relationships/image" Target="../media/image569.jpeg"/><Relationship Id="rId1" Type="http://schemas.openxmlformats.org/officeDocument/2006/relationships/slideLayout" Target="../slideLayouts/slideLayout7.xml"/></Relationships>
</file>

<file path=ppt/slides/_rels/slide423.xml.rels><?xml version="1.0" encoding="UTF-8" standalone="yes"?>
<Relationships xmlns="http://schemas.openxmlformats.org/package/2006/relationships"><Relationship Id="rId2" Type="http://schemas.openxmlformats.org/officeDocument/2006/relationships/image" Target="../media/image570.jpeg"/><Relationship Id="rId1" Type="http://schemas.openxmlformats.org/officeDocument/2006/relationships/slideLayout" Target="../slideLayouts/slideLayout7.xml"/></Relationships>
</file>

<file path=ppt/slides/_rels/slide424.xml.rels><?xml version="1.0" encoding="UTF-8" standalone="yes"?>
<Relationships xmlns="http://schemas.openxmlformats.org/package/2006/relationships"><Relationship Id="rId3" Type="http://schemas.microsoft.com/office/2007/relationships/hdphoto" Target="../media/hdphoto32.wdp"/><Relationship Id="rId2" Type="http://schemas.openxmlformats.org/officeDocument/2006/relationships/image" Target="../media/image571.jpeg"/><Relationship Id="rId1" Type="http://schemas.openxmlformats.org/officeDocument/2006/relationships/slideLayout" Target="../slideLayouts/slideLayout7.xml"/></Relationships>
</file>

<file path=ppt/slides/_rels/slide425.xml.rels><?xml version="1.0" encoding="UTF-8" standalone="yes"?>
<Relationships xmlns="http://schemas.openxmlformats.org/package/2006/relationships"><Relationship Id="rId2" Type="http://schemas.openxmlformats.org/officeDocument/2006/relationships/image" Target="../media/image572.jpeg"/><Relationship Id="rId1" Type="http://schemas.openxmlformats.org/officeDocument/2006/relationships/slideLayout" Target="../slideLayouts/slideLayout7.xml"/></Relationships>
</file>

<file path=ppt/slides/_rels/slide426.xml.rels><?xml version="1.0" encoding="UTF-8" standalone="yes"?>
<Relationships xmlns="http://schemas.openxmlformats.org/package/2006/relationships"><Relationship Id="rId3" Type="http://schemas.openxmlformats.org/officeDocument/2006/relationships/image" Target="../media/image574.jpeg"/><Relationship Id="rId7" Type="http://schemas.openxmlformats.org/officeDocument/2006/relationships/image" Target="../media/image578.jpeg"/><Relationship Id="rId2" Type="http://schemas.openxmlformats.org/officeDocument/2006/relationships/image" Target="../media/image573.jpeg"/><Relationship Id="rId1" Type="http://schemas.openxmlformats.org/officeDocument/2006/relationships/slideLayout" Target="../slideLayouts/slideLayout7.xml"/><Relationship Id="rId6" Type="http://schemas.openxmlformats.org/officeDocument/2006/relationships/image" Target="../media/image577.jpeg"/><Relationship Id="rId5" Type="http://schemas.openxmlformats.org/officeDocument/2006/relationships/image" Target="../media/image576.jpeg"/><Relationship Id="rId4" Type="http://schemas.openxmlformats.org/officeDocument/2006/relationships/image" Target="../media/image575.jpeg"/></Relationships>
</file>

<file path=ppt/slides/_rels/slide427.xml.rels><?xml version="1.0" encoding="UTF-8" standalone="yes"?>
<Relationships xmlns="http://schemas.openxmlformats.org/package/2006/relationships"><Relationship Id="rId3" Type="http://schemas.openxmlformats.org/officeDocument/2006/relationships/image" Target="../media/image580.jpeg"/><Relationship Id="rId2" Type="http://schemas.openxmlformats.org/officeDocument/2006/relationships/image" Target="../media/image579.jpeg"/><Relationship Id="rId1" Type="http://schemas.openxmlformats.org/officeDocument/2006/relationships/slideLayout" Target="../slideLayouts/slideLayout7.xml"/><Relationship Id="rId4" Type="http://schemas.openxmlformats.org/officeDocument/2006/relationships/image" Target="../media/image581.jpeg"/></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9.xml.rels><?xml version="1.0" encoding="UTF-8" standalone="yes"?>
<Relationships xmlns="http://schemas.openxmlformats.org/package/2006/relationships"><Relationship Id="rId3" Type="http://schemas.openxmlformats.org/officeDocument/2006/relationships/image" Target="../media/image583.jpeg"/><Relationship Id="rId2" Type="http://schemas.openxmlformats.org/officeDocument/2006/relationships/image" Target="../media/image582.jpeg"/><Relationship Id="rId1" Type="http://schemas.openxmlformats.org/officeDocument/2006/relationships/slideLayout" Target="../slideLayouts/slideLayout7.xml"/><Relationship Id="rId5" Type="http://schemas.openxmlformats.org/officeDocument/2006/relationships/image" Target="../media/image585.jpeg"/><Relationship Id="rId4" Type="http://schemas.openxmlformats.org/officeDocument/2006/relationships/image" Target="../media/image584.jpeg"/></Relationships>
</file>

<file path=ppt/slides/_rels/slide430.xml.rels><?xml version="1.0" encoding="UTF-8" standalone="yes"?>
<Relationships xmlns="http://schemas.openxmlformats.org/package/2006/relationships"><Relationship Id="rId2" Type="http://schemas.openxmlformats.org/officeDocument/2006/relationships/image" Target="../media/image586.jpeg"/><Relationship Id="rId1" Type="http://schemas.openxmlformats.org/officeDocument/2006/relationships/slideLayout" Target="../slideLayouts/slideLayout7.xml"/></Relationships>
</file>

<file path=ppt/slides/_rels/slide431.xml.rels><?xml version="1.0" encoding="UTF-8" standalone="yes"?>
<Relationships xmlns="http://schemas.openxmlformats.org/package/2006/relationships"><Relationship Id="rId2" Type="http://schemas.openxmlformats.org/officeDocument/2006/relationships/image" Target="../media/image587.jpeg"/><Relationship Id="rId1" Type="http://schemas.openxmlformats.org/officeDocument/2006/relationships/slideLayout" Target="../slideLayouts/slideLayout7.xml"/></Relationships>
</file>

<file path=ppt/slides/_rels/slide432.xml.rels><?xml version="1.0" encoding="UTF-8" standalone="yes"?>
<Relationships xmlns="http://schemas.openxmlformats.org/package/2006/relationships"><Relationship Id="rId2" Type="http://schemas.openxmlformats.org/officeDocument/2006/relationships/image" Target="../media/image588.jpeg"/><Relationship Id="rId1" Type="http://schemas.openxmlformats.org/officeDocument/2006/relationships/slideLayout" Target="../slideLayouts/slideLayout7.xml"/></Relationships>
</file>

<file path=ppt/slides/_rels/slide433.xml.rels><?xml version="1.0" encoding="UTF-8" standalone="yes"?>
<Relationships xmlns="http://schemas.openxmlformats.org/package/2006/relationships"><Relationship Id="rId3" Type="http://schemas.openxmlformats.org/officeDocument/2006/relationships/image" Target="../media/image590.jpeg"/><Relationship Id="rId2" Type="http://schemas.openxmlformats.org/officeDocument/2006/relationships/image" Target="../media/image589.jpeg"/><Relationship Id="rId1" Type="http://schemas.openxmlformats.org/officeDocument/2006/relationships/slideLayout" Target="../slideLayouts/slideLayout7.xml"/><Relationship Id="rId5" Type="http://schemas.openxmlformats.org/officeDocument/2006/relationships/image" Target="../media/image592.jpeg"/><Relationship Id="rId4" Type="http://schemas.openxmlformats.org/officeDocument/2006/relationships/image" Target="../media/image591.jpeg"/></Relationships>
</file>

<file path=ppt/slides/_rels/slide434.xml.rels><?xml version="1.0" encoding="UTF-8" standalone="yes"?>
<Relationships xmlns="http://schemas.openxmlformats.org/package/2006/relationships"><Relationship Id="rId2" Type="http://schemas.openxmlformats.org/officeDocument/2006/relationships/image" Target="../media/image593.jpeg"/><Relationship Id="rId1" Type="http://schemas.openxmlformats.org/officeDocument/2006/relationships/slideLayout" Target="../slideLayouts/slideLayout7.xml"/></Relationships>
</file>

<file path=ppt/slides/_rels/slide435.xml.rels><?xml version="1.0" encoding="UTF-8" standalone="yes"?>
<Relationships xmlns="http://schemas.openxmlformats.org/package/2006/relationships"><Relationship Id="rId2" Type="http://schemas.openxmlformats.org/officeDocument/2006/relationships/image" Target="../media/image594.jpeg"/><Relationship Id="rId1" Type="http://schemas.openxmlformats.org/officeDocument/2006/relationships/slideLayout" Target="../slideLayouts/slideLayout7.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7.xml.rels><?xml version="1.0" encoding="UTF-8" standalone="yes"?>
<Relationships xmlns="http://schemas.openxmlformats.org/package/2006/relationships"><Relationship Id="rId2" Type="http://schemas.openxmlformats.org/officeDocument/2006/relationships/image" Target="../media/image595.jpeg"/><Relationship Id="rId1" Type="http://schemas.openxmlformats.org/officeDocument/2006/relationships/slideLayout" Target="../slideLayouts/slideLayout7.xml"/></Relationships>
</file>

<file path=ppt/slides/_rels/slide438.xml.rels><?xml version="1.0" encoding="UTF-8" standalone="yes"?>
<Relationships xmlns="http://schemas.openxmlformats.org/package/2006/relationships"><Relationship Id="rId3" Type="http://schemas.openxmlformats.org/officeDocument/2006/relationships/image" Target="../media/image597.jpeg"/><Relationship Id="rId2" Type="http://schemas.openxmlformats.org/officeDocument/2006/relationships/image" Target="../media/image596.jpeg"/><Relationship Id="rId1" Type="http://schemas.openxmlformats.org/officeDocument/2006/relationships/slideLayout" Target="../slideLayouts/slideLayout7.xml"/><Relationship Id="rId5" Type="http://schemas.openxmlformats.org/officeDocument/2006/relationships/image" Target="../media/image599.jpeg"/><Relationship Id="rId4" Type="http://schemas.openxmlformats.org/officeDocument/2006/relationships/image" Target="../media/image598.jpeg"/></Relationships>
</file>

<file path=ppt/slides/_rels/slide439.xml.rels><?xml version="1.0" encoding="UTF-8" standalone="yes"?>
<Relationships xmlns="http://schemas.openxmlformats.org/package/2006/relationships"><Relationship Id="rId2" Type="http://schemas.openxmlformats.org/officeDocument/2006/relationships/image" Target="../media/image600.jpeg"/><Relationship Id="rId1" Type="http://schemas.openxmlformats.org/officeDocument/2006/relationships/slideLayout" Target="../slideLayouts/slideLayout7.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1.xml.rels><?xml version="1.0" encoding="UTF-8" standalone="yes"?>
<Relationships xmlns="http://schemas.openxmlformats.org/package/2006/relationships"><Relationship Id="rId2" Type="http://schemas.openxmlformats.org/officeDocument/2006/relationships/image" Target="../media/image601.jpeg"/><Relationship Id="rId1" Type="http://schemas.openxmlformats.org/officeDocument/2006/relationships/slideLayout" Target="../slideLayouts/slideLayout7.xml"/></Relationships>
</file>

<file path=ppt/slides/_rels/slide442.xml.rels><?xml version="1.0" encoding="UTF-8" standalone="yes"?>
<Relationships xmlns="http://schemas.openxmlformats.org/package/2006/relationships"><Relationship Id="rId3" Type="http://schemas.openxmlformats.org/officeDocument/2006/relationships/image" Target="../media/image603.jpeg"/><Relationship Id="rId2" Type="http://schemas.openxmlformats.org/officeDocument/2006/relationships/image" Target="../media/image602.jpeg"/><Relationship Id="rId1" Type="http://schemas.openxmlformats.org/officeDocument/2006/relationships/slideLayout" Target="../slideLayouts/slideLayout7.xml"/><Relationship Id="rId5" Type="http://schemas.openxmlformats.org/officeDocument/2006/relationships/image" Target="../media/image605.jpeg"/><Relationship Id="rId4" Type="http://schemas.openxmlformats.org/officeDocument/2006/relationships/image" Target="../media/image604.jpeg"/></Relationships>
</file>

<file path=ppt/slides/_rels/slide443.xml.rels><?xml version="1.0" encoding="UTF-8" standalone="yes"?>
<Relationships xmlns="http://schemas.openxmlformats.org/package/2006/relationships"><Relationship Id="rId3" Type="http://schemas.openxmlformats.org/officeDocument/2006/relationships/image" Target="../media/image607.jpeg"/><Relationship Id="rId2" Type="http://schemas.openxmlformats.org/officeDocument/2006/relationships/image" Target="../media/image606.jpeg"/><Relationship Id="rId1" Type="http://schemas.openxmlformats.org/officeDocument/2006/relationships/slideLayout" Target="../slideLayouts/slideLayout7.xml"/></Relationships>
</file>

<file path=ppt/slides/_rels/slide444.xml.rels><?xml version="1.0" encoding="UTF-8" standalone="yes"?>
<Relationships xmlns="http://schemas.openxmlformats.org/package/2006/relationships"><Relationship Id="rId2" Type="http://schemas.openxmlformats.org/officeDocument/2006/relationships/image" Target="../media/image608.jpeg"/><Relationship Id="rId1" Type="http://schemas.openxmlformats.org/officeDocument/2006/relationships/slideLayout" Target="../slideLayouts/slideLayout7.xml"/></Relationships>
</file>

<file path=ppt/slides/_rels/slide445.xml.rels><?xml version="1.0" encoding="UTF-8" standalone="yes"?>
<Relationships xmlns="http://schemas.openxmlformats.org/package/2006/relationships"><Relationship Id="rId2" Type="http://schemas.openxmlformats.org/officeDocument/2006/relationships/image" Target="../media/image609.jpeg"/><Relationship Id="rId1" Type="http://schemas.openxmlformats.org/officeDocument/2006/relationships/slideLayout" Target="../slideLayouts/slideLayout7.xml"/></Relationships>
</file>

<file path=ppt/slides/_rels/slide446.xml.rels><?xml version="1.0" encoding="UTF-8" standalone="yes"?>
<Relationships xmlns="http://schemas.openxmlformats.org/package/2006/relationships"><Relationship Id="rId3" Type="http://schemas.openxmlformats.org/officeDocument/2006/relationships/image" Target="../media/image611.jpeg"/><Relationship Id="rId2" Type="http://schemas.openxmlformats.org/officeDocument/2006/relationships/image" Target="../media/image610.jpeg"/><Relationship Id="rId1" Type="http://schemas.openxmlformats.org/officeDocument/2006/relationships/slideLayout" Target="../slideLayouts/slideLayout7.xml"/><Relationship Id="rId5" Type="http://schemas.microsoft.com/office/2007/relationships/hdphoto" Target="../media/hdphoto33.wdp"/><Relationship Id="rId4" Type="http://schemas.openxmlformats.org/officeDocument/2006/relationships/image" Target="../media/image612.jpeg"/></Relationships>
</file>

<file path=ppt/slides/_rels/slide447.xml.rels><?xml version="1.0" encoding="UTF-8" standalone="yes"?>
<Relationships xmlns="http://schemas.openxmlformats.org/package/2006/relationships"><Relationship Id="rId3" Type="http://schemas.microsoft.com/office/2007/relationships/hdphoto" Target="../media/hdphoto34.wdp"/><Relationship Id="rId2" Type="http://schemas.openxmlformats.org/officeDocument/2006/relationships/image" Target="../media/image613.jpeg"/><Relationship Id="rId1" Type="http://schemas.openxmlformats.org/officeDocument/2006/relationships/slideLayout" Target="../slideLayouts/slideLayout7.xml"/><Relationship Id="rId6" Type="http://schemas.openxmlformats.org/officeDocument/2006/relationships/image" Target="../media/image615.jpeg"/><Relationship Id="rId5" Type="http://schemas.microsoft.com/office/2007/relationships/hdphoto" Target="../media/hdphoto35.wdp"/><Relationship Id="rId4" Type="http://schemas.openxmlformats.org/officeDocument/2006/relationships/image" Target="../media/image614.jpeg"/></Relationships>
</file>

<file path=ppt/slides/_rels/slide448.xml.rels><?xml version="1.0" encoding="UTF-8" standalone="yes"?>
<Relationships xmlns="http://schemas.openxmlformats.org/package/2006/relationships"><Relationship Id="rId3" Type="http://schemas.openxmlformats.org/officeDocument/2006/relationships/image" Target="../media/image617.jpeg"/><Relationship Id="rId2" Type="http://schemas.openxmlformats.org/officeDocument/2006/relationships/image" Target="../media/image616.jpeg"/><Relationship Id="rId1" Type="http://schemas.openxmlformats.org/officeDocument/2006/relationships/slideLayout" Target="../slideLayouts/slideLayout7.xml"/><Relationship Id="rId6" Type="http://schemas.openxmlformats.org/officeDocument/2006/relationships/image" Target="../media/image619.jpeg"/><Relationship Id="rId5" Type="http://schemas.microsoft.com/office/2007/relationships/hdphoto" Target="../media/hdphoto36.wdp"/><Relationship Id="rId4" Type="http://schemas.openxmlformats.org/officeDocument/2006/relationships/image" Target="../media/image618.jpeg"/></Relationships>
</file>

<file path=ppt/slides/_rels/slide449.xml.rels><?xml version="1.0" encoding="UTF-8" standalone="yes"?>
<Relationships xmlns="http://schemas.openxmlformats.org/package/2006/relationships"><Relationship Id="rId3" Type="http://schemas.microsoft.com/office/2007/relationships/hdphoto" Target="../media/hdphoto37.wdp"/><Relationship Id="rId2" Type="http://schemas.openxmlformats.org/officeDocument/2006/relationships/image" Target="../media/image620.jpeg"/><Relationship Id="rId1" Type="http://schemas.openxmlformats.org/officeDocument/2006/relationships/slideLayout" Target="../slideLayouts/slideLayout7.xml"/></Relationships>
</file>

<file path=ppt/slides/_rels/slide450.xml.rels><?xml version="1.0" encoding="UTF-8" standalone="yes"?>
<Relationships xmlns="http://schemas.openxmlformats.org/package/2006/relationships"><Relationship Id="rId3" Type="http://schemas.microsoft.com/office/2007/relationships/hdphoto" Target="../media/hdphoto38.wdp"/><Relationship Id="rId2" Type="http://schemas.openxmlformats.org/officeDocument/2006/relationships/image" Target="../media/image621.jpeg"/><Relationship Id="rId1" Type="http://schemas.openxmlformats.org/officeDocument/2006/relationships/slideLayout" Target="../slideLayouts/slideLayout7.xml"/><Relationship Id="rId5" Type="http://schemas.microsoft.com/office/2007/relationships/hdphoto" Target="../media/hdphoto39.wdp"/><Relationship Id="rId4" Type="http://schemas.openxmlformats.org/officeDocument/2006/relationships/image" Target="../media/image622.jpeg"/></Relationships>
</file>

<file path=ppt/slides/_rels/slide4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2.xml.rels><?xml version="1.0" encoding="UTF-8" standalone="yes"?>
<Relationships xmlns="http://schemas.openxmlformats.org/package/2006/relationships"><Relationship Id="rId2" Type="http://schemas.openxmlformats.org/officeDocument/2006/relationships/image" Target="../media/image623.jpeg"/><Relationship Id="rId1" Type="http://schemas.openxmlformats.org/officeDocument/2006/relationships/slideLayout" Target="../slideLayouts/slideLayout7.xml"/></Relationships>
</file>

<file path=ppt/slides/_rels/slide453.xml.rels><?xml version="1.0" encoding="UTF-8" standalone="yes"?>
<Relationships xmlns="http://schemas.openxmlformats.org/package/2006/relationships"><Relationship Id="rId3" Type="http://schemas.openxmlformats.org/officeDocument/2006/relationships/image" Target="../media/image625.jpeg"/><Relationship Id="rId2" Type="http://schemas.openxmlformats.org/officeDocument/2006/relationships/image" Target="../media/image624.jpeg"/><Relationship Id="rId1" Type="http://schemas.openxmlformats.org/officeDocument/2006/relationships/slideLayout" Target="../slideLayouts/slideLayout7.xml"/></Relationships>
</file>

<file path=ppt/slides/_rels/slide454.xml.rels><?xml version="1.0" encoding="UTF-8" standalone="yes"?>
<Relationships xmlns="http://schemas.openxmlformats.org/package/2006/relationships"><Relationship Id="rId3" Type="http://schemas.microsoft.com/office/2007/relationships/hdphoto" Target="../media/hdphoto40.wdp"/><Relationship Id="rId2" Type="http://schemas.openxmlformats.org/officeDocument/2006/relationships/image" Target="../media/image626.jpeg"/><Relationship Id="rId1" Type="http://schemas.openxmlformats.org/officeDocument/2006/relationships/slideLayout" Target="../slideLayouts/slideLayout7.xml"/><Relationship Id="rId5" Type="http://schemas.microsoft.com/office/2007/relationships/hdphoto" Target="../media/hdphoto41.wdp"/><Relationship Id="rId4" Type="http://schemas.openxmlformats.org/officeDocument/2006/relationships/image" Target="../media/image627.jpeg"/></Relationships>
</file>

<file path=ppt/slides/_rels/slide455.xml.rels><?xml version="1.0" encoding="UTF-8" standalone="yes"?>
<Relationships xmlns="http://schemas.openxmlformats.org/package/2006/relationships"><Relationship Id="rId2" Type="http://schemas.openxmlformats.org/officeDocument/2006/relationships/image" Target="../media/image628.jpeg"/><Relationship Id="rId1" Type="http://schemas.openxmlformats.org/officeDocument/2006/relationships/slideLayout" Target="../slideLayouts/slideLayout7.xml"/></Relationships>
</file>

<file path=ppt/slides/_rels/slide456.xml.rels><?xml version="1.0" encoding="UTF-8" standalone="yes"?>
<Relationships xmlns="http://schemas.openxmlformats.org/package/2006/relationships"><Relationship Id="rId3" Type="http://schemas.openxmlformats.org/officeDocument/2006/relationships/image" Target="../media/image630.jpeg"/><Relationship Id="rId7" Type="http://schemas.microsoft.com/office/2007/relationships/hdphoto" Target="../media/hdphoto42.wdp"/><Relationship Id="rId2" Type="http://schemas.openxmlformats.org/officeDocument/2006/relationships/image" Target="../media/image629.jpeg"/><Relationship Id="rId1" Type="http://schemas.openxmlformats.org/officeDocument/2006/relationships/slideLayout" Target="../slideLayouts/slideLayout7.xml"/><Relationship Id="rId6" Type="http://schemas.openxmlformats.org/officeDocument/2006/relationships/image" Target="../media/image633.jpeg"/><Relationship Id="rId5" Type="http://schemas.openxmlformats.org/officeDocument/2006/relationships/image" Target="../media/image632.jpeg"/><Relationship Id="rId4" Type="http://schemas.openxmlformats.org/officeDocument/2006/relationships/image" Target="../media/image631.jpeg"/></Relationships>
</file>

<file path=ppt/slides/_rels/slide457.xml.rels><?xml version="1.0" encoding="UTF-8" standalone="yes"?>
<Relationships xmlns="http://schemas.openxmlformats.org/package/2006/relationships"><Relationship Id="rId2" Type="http://schemas.openxmlformats.org/officeDocument/2006/relationships/image" Target="../media/image634.jpeg"/><Relationship Id="rId1" Type="http://schemas.openxmlformats.org/officeDocument/2006/relationships/slideLayout" Target="../slideLayouts/slideLayout7.xml"/></Relationships>
</file>

<file path=ppt/slides/_rels/slide458.xml.rels><?xml version="1.0" encoding="UTF-8" standalone="yes"?>
<Relationships xmlns="http://schemas.openxmlformats.org/package/2006/relationships"><Relationship Id="rId3" Type="http://schemas.openxmlformats.org/officeDocument/2006/relationships/image" Target="../media/image636.jpeg"/><Relationship Id="rId2" Type="http://schemas.openxmlformats.org/officeDocument/2006/relationships/image" Target="../media/image635.jpeg"/><Relationship Id="rId1" Type="http://schemas.openxmlformats.org/officeDocument/2006/relationships/slideLayout" Target="../slideLayouts/slideLayout7.xml"/><Relationship Id="rId5" Type="http://schemas.openxmlformats.org/officeDocument/2006/relationships/image" Target="../media/image638.jpeg"/><Relationship Id="rId4" Type="http://schemas.openxmlformats.org/officeDocument/2006/relationships/image" Target="../media/image637.jpeg"/></Relationships>
</file>

<file path=ppt/slides/_rels/slide459.xml.rels><?xml version="1.0" encoding="UTF-8" standalone="yes"?>
<Relationships xmlns="http://schemas.openxmlformats.org/package/2006/relationships"><Relationship Id="rId2" Type="http://schemas.openxmlformats.org/officeDocument/2006/relationships/image" Target="../media/image639.jpeg"/><Relationship Id="rId1" Type="http://schemas.openxmlformats.org/officeDocument/2006/relationships/slideLayout" Target="../slideLayouts/slideLayout7.xml"/></Relationships>
</file>

<file path=ppt/slides/_rels/slide460.xml.rels><?xml version="1.0" encoding="UTF-8" standalone="yes"?>
<Relationships xmlns="http://schemas.openxmlformats.org/package/2006/relationships"><Relationship Id="rId2" Type="http://schemas.openxmlformats.org/officeDocument/2006/relationships/image" Target="../media/image640.jpeg"/><Relationship Id="rId1" Type="http://schemas.openxmlformats.org/officeDocument/2006/relationships/slideLayout" Target="../slideLayouts/slideLayout7.xml"/></Relationships>
</file>

<file path=ppt/slides/_rels/slide461.xml.rels><?xml version="1.0" encoding="UTF-8" standalone="yes"?>
<Relationships xmlns="http://schemas.openxmlformats.org/package/2006/relationships"><Relationship Id="rId2" Type="http://schemas.openxmlformats.org/officeDocument/2006/relationships/image" Target="../media/image641.jpeg"/><Relationship Id="rId1" Type="http://schemas.openxmlformats.org/officeDocument/2006/relationships/slideLayout" Target="../slideLayouts/slideLayout7.xml"/></Relationships>
</file>

<file path=ppt/slides/_rels/slide462.xml.rels><?xml version="1.0" encoding="UTF-8" standalone="yes"?>
<Relationships xmlns="http://schemas.openxmlformats.org/package/2006/relationships"><Relationship Id="rId2" Type="http://schemas.openxmlformats.org/officeDocument/2006/relationships/image" Target="../media/image642.jpeg"/><Relationship Id="rId1" Type="http://schemas.openxmlformats.org/officeDocument/2006/relationships/slideLayout" Target="../slideLayouts/slideLayout7.xml"/></Relationships>
</file>

<file path=ppt/slides/_rels/slide463.xml.rels><?xml version="1.0" encoding="UTF-8" standalone="yes"?>
<Relationships xmlns="http://schemas.openxmlformats.org/package/2006/relationships"><Relationship Id="rId2" Type="http://schemas.openxmlformats.org/officeDocument/2006/relationships/image" Target="../media/image643.jpeg"/><Relationship Id="rId1" Type="http://schemas.openxmlformats.org/officeDocument/2006/relationships/slideLayout" Target="../slideLayouts/slideLayout7.xml"/></Relationships>
</file>

<file path=ppt/slides/_rels/slide464.xml.rels><?xml version="1.0" encoding="UTF-8" standalone="yes"?>
<Relationships xmlns="http://schemas.openxmlformats.org/package/2006/relationships"><Relationship Id="rId2" Type="http://schemas.openxmlformats.org/officeDocument/2006/relationships/image" Target="../media/image644.jpeg"/><Relationship Id="rId1" Type="http://schemas.openxmlformats.org/officeDocument/2006/relationships/slideLayout" Target="../slideLayouts/slideLayout7.xml"/></Relationships>
</file>

<file path=ppt/slides/_rels/slide465.xml.rels><?xml version="1.0" encoding="UTF-8" standalone="yes"?>
<Relationships xmlns="http://schemas.openxmlformats.org/package/2006/relationships"><Relationship Id="rId2" Type="http://schemas.openxmlformats.org/officeDocument/2006/relationships/image" Target="../media/image645.jpeg"/><Relationship Id="rId1" Type="http://schemas.openxmlformats.org/officeDocument/2006/relationships/slideLayout" Target="../slideLayouts/slideLayout7.xml"/></Relationships>
</file>

<file path=ppt/slides/_rels/slide466.xml.rels><?xml version="1.0" encoding="UTF-8" standalone="yes"?>
<Relationships xmlns="http://schemas.openxmlformats.org/package/2006/relationships"><Relationship Id="rId2" Type="http://schemas.openxmlformats.org/officeDocument/2006/relationships/image" Target="../media/image646.jpeg"/><Relationship Id="rId1" Type="http://schemas.openxmlformats.org/officeDocument/2006/relationships/slideLayout" Target="../slideLayouts/slideLayout7.xml"/></Relationships>
</file>

<file path=ppt/slides/_rels/slide467.xml.rels><?xml version="1.0" encoding="UTF-8" standalone="yes"?>
<Relationships xmlns="http://schemas.openxmlformats.org/package/2006/relationships"><Relationship Id="rId2" Type="http://schemas.openxmlformats.org/officeDocument/2006/relationships/image" Target="../media/image647.jpeg"/><Relationship Id="rId1" Type="http://schemas.openxmlformats.org/officeDocument/2006/relationships/slideLayout" Target="../slideLayouts/slideLayout7.xml"/></Relationships>
</file>

<file path=ppt/slides/_rels/slide468.xml.rels><?xml version="1.0" encoding="UTF-8" standalone="yes"?>
<Relationships xmlns="http://schemas.openxmlformats.org/package/2006/relationships"><Relationship Id="rId2" Type="http://schemas.openxmlformats.org/officeDocument/2006/relationships/image" Target="../media/image648.jpeg"/><Relationship Id="rId1" Type="http://schemas.openxmlformats.org/officeDocument/2006/relationships/slideLayout" Target="../slideLayouts/slideLayout7.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0.xml.rels><?xml version="1.0" encoding="UTF-8" standalone="yes"?>
<Relationships xmlns="http://schemas.openxmlformats.org/package/2006/relationships"><Relationship Id="rId2" Type="http://schemas.openxmlformats.org/officeDocument/2006/relationships/image" Target="../media/image649.jpeg"/><Relationship Id="rId1" Type="http://schemas.openxmlformats.org/officeDocument/2006/relationships/slideLayout" Target="../slideLayouts/slideLayout7.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548680"/>
            <a:ext cx="7772400" cy="1470025"/>
          </a:xfrm>
        </p:spPr>
        <p:txBody>
          <a:bodyPr>
            <a:normAutofit/>
          </a:bodyPr>
          <a:lstStyle/>
          <a:p>
            <a:r>
              <a:rPr lang="cs-CZ" sz="4000" b="1" dirty="0">
                <a:solidFill>
                  <a:schemeClr val="bg1"/>
                </a:solidFill>
              </a:rPr>
              <a:t>ZUŠ Viléma Wünsche v </a:t>
            </a:r>
            <a:r>
              <a:rPr lang="cs-CZ" sz="4000" b="1" dirty="0" smtClean="0">
                <a:solidFill>
                  <a:schemeClr val="bg1"/>
                </a:solidFill>
              </a:rPr>
              <a:t>Šenově</a:t>
            </a:r>
            <a:br>
              <a:rPr lang="cs-CZ" sz="4000" b="1" dirty="0" smtClean="0">
                <a:solidFill>
                  <a:schemeClr val="bg1"/>
                </a:solidFill>
              </a:rPr>
            </a:br>
            <a:r>
              <a:rPr lang="cs-CZ" sz="4000" b="1" dirty="0" smtClean="0">
                <a:solidFill>
                  <a:schemeClr val="bg1"/>
                </a:solidFill>
              </a:rPr>
              <a:t>školní rok 2014/2015</a:t>
            </a:r>
            <a:endParaRPr lang="cs-CZ" sz="4000" b="1" dirty="0">
              <a:solidFill>
                <a:schemeClr val="bg1"/>
              </a:solidFill>
            </a:endParaRPr>
          </a:p>
        </p:txBody>
      </p:sp>
      <p:sp>
        <p:nvSpPr>
          <p:cNvPr id="3" name="Podnadpis 2"/>
          <p:cNvSpPr>
            <a:spLocks noGrp="1"/>
          </p:cNvSpPr>
          <p:nvPr>
            <p:ph type="subTitle" idx="1"/>
          </p:nvPr>
        </p:nvSpPr>
        <p:spPr>
          <a:xfrm>
            <a:off x="287524" y="3975142"/>
            <a:ext cx="8568952" cy="3001888"/>
          </a:xfrm>
        </p:spPr>
        <p:txBody>
          <a:bodyPr>
            <a:normAutofit/>
          </a:bodyPr>
          <a:lstStyle/>
          <a:p>
            <a:r>
              <a:rPr lang="cs-CZ" sz="4000" b="1" dirty="0" smtClean="0">
                <a:solidFill>
                  <a:schemeClr val="bg1"/>
                </a:solidFill>
              </a:rPr>
              <a:t>Přehlídka prací žáků výtvarného oboru</a:t>
            </a:r>
          </a:p>
          <a:p>
            <a:r>
              <a:rPr lang="cs-CZ" sz="4000" dirty="0" smtClean="0">
                <a:solidFill>
                  <a:schemeClr val="bg1"/>
                </a:solidFill>
              </a:rPr>
              <a:t>se studijním zaměřením</a:t>
            </a:r>
            <a:r>
              <a:rPr lang="cs-CZ" sz="4000" b="1" dirty="0">
                <a:solidFill>
                  <a:schemeClr val="bg1"/>
                </a:solidFill>
              </a:rPr>
              <a:t> </a:t>
            </a:r>
            <a:r>
              <a:rPr lang="cs-CZ" sz="4000" b="1" dirty="0" smtClean="0">
                <a:solidFill>
                  <a:schemeClr val="bg1"/>
                </a:solidFill>
              </a:rPr>
              <a:t>                          na multimediální tvorbu</a:t>
            </a:r>
            <a:endParaRPr lang="cs-CZ" sz="4000" dirty="0" smtClean="0">
              <a:solidFill>
                <a:schemeClr val="bg1"/>
              </a:solidFill>
            </a:endParaRPr>
          </a:p>
        </p:txBody>
      </p:sp>
      <p:sp>
        <p:nvSpPr>
          <p:cNvPr id="4" name="Nadpis 1"/>
          <p:cNvSpPr txBox="1">
            <a:spLocks/>
          </p:cNvSpPr>
          <p:nvPr/>
        </p:nvSpPr>
        <p:spPr>
          <a:xfrm>
            <a:off x="685800" y="2212065"/>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6000" b="1" dirty="0" smtClean="0">
                <a:solidFill>
                  <a:schemeClr val="bg1"/>
                </a:solidFill>
              </a:rPr>
              <a:t>MAGICKÁ MULTIMÉDIA</a:t>
            </a:r>
            <a:endParaRPr lang="cs-CZ" sz="6000" b="1" dirty="0">
              <a:solidFill>
                <a:schemeClr val="bg1"/>
              </a:solidFill>
            </a:endParaRPr>
          </a:p>
        </p:txBody>
      </p:sp>
    </p:spTree>
    <p:extLst>
      <p:ext uri="{BB962C8B-B14F-4D97-AF65-F5344CB8AC3E}">
        <p14:creationId xmlns:p14="http://schemas.microsoft.com/office/powerpoint/2010/main" val="1643856798"/>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ástupný symbol pro obsah 2"/>
          <p:cNvSpPr txBox="1">
            <a:spLocks/>
          </p:cNvSpPr>
          <p:nvPr/>
        </p:nvSpPr>
        <p:spPr>
          <a:xfrm>
            <a:off x="457200" y="1837674"/>
            <a:ext cx="8229600" cy="318265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Vítáme Vás na přehlídce naší celoroční práce. </a:t>
            </a:r>
          </a:p>
          <a:p>
            <a:pPr algn="l"/>
            <a:r>
              <a:rPr lang="cs-CZ" sz="4800" dirty="0" smtClean="0">
                <a:solidFill>
                  <a:schemeClr val="bg1"/>
                </a:solidFill>
              </a:rPr>
              <a:t>Dovolte, abychom se Vám představili. </a:t>
            </a:r>
            <a:endParaRPr lang="cs-CZ" sz="4800" dirty="0">
              <a:solidFill>
                <a:schemeClr val="bg1"/>
              </a:solidFill>
            </a:endParaRPr>
          </a:p>
        </p:txBody>
      </p:sp>
      <p:sp>
        <p:nvSpPr>
          <p:cNvPr id="7" name="Veselý obličej 6"/>
          <p:cNvSpPr/>
          <p:nvPr/>
        </p:nvSpPr>
        <p:spPr>
          <a:xfrm>
            <a:off x="3347864" y="4293096"/>
            <a:ext cx="576064" cy="576064"/>
          </a:xfrm>
          <a:prstGeom prst="smileyFac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Tree>
    <p:extLst>
      <p:ext uri="{BB962C8B-B14F-4D97-AF65-F5344CB8AC3E}">
        <p14:creationId xmlns:p14="http://schemas.microsoft.com/office/powerpoint/2010/main" val="1397804364"/>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488" y="549000"/>
            <a:ext cx="3855422" cy="5760000"/>
          </a:xfrm>
          <a:prstGeom prst="rect">
            <a:avLst/>
          </a:prstGeom>
        </p:spPr>
      </p:pic>
      <p:sp>
        <p:nvSpPr>
          <p:cNvPr id="5" name="TextovéPole 4"/>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Pavel Ožana – 9 let</a:t>
            </a:r>
            <a:endParaRPr lang="cs-CZ" sz="2400" dirty="0">
              <a:solidFill>
                <a:schemeClr val="bg1"/>
              </a:solidFill>
            </a:endParaRPr>
          </a:p>
        </p:txBody>
      </p:sp>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32983" y="549000"/>
            <a:ext cx="3855422" cy="5760000"/>
          </a:xfrm>
          <a:prstGeom prst="rect">
            <a:avLst/>
          </a:prstGeom>
        </p:spPr>
      </p:pic>
      <p:sp>
        <p:nvSpPr>
          <p:cNvPr id="6" name="TextovéPole 5"/>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Zuzana Poláková – 9 let</a:t>
            </a:r>
            <a:endParaRPr lang="cs-CZ" sz="2400" dirty="0">
              <a:solidFill>
                <a:schemeClr val="bg1"/>
              </a:solidFill>
            </a:endParaRPr>
          </a:p>
        </p:txBody>
      </p:sp>
      <p:sp>
        <p:nvSpPr>
          <p:cNvPr id="2" name="TextovéPole 1"/>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Čarodějové 2. kategorie</a:t>
            </a:r>
            <a:endParaRPr lang="cs-CZ" sz="2400" dirty="0">
              <a:solidFill>
                <a:schemeClr val="bg1"/>
              </a:solidFill>
            </a:endParaRPr>
          </a:p>
        </p:txBody>
      </p:sp>
    </p:spTree>
    <p:extLst>
      <p:ext uri="{BB962C8B-B14F-4D97-AF65-F5344CB8AC3E}">
        <p14:creationId xmlns:p14="http://schemas.microsoft.com/office/powerpoint/2010/main" val="324543739"/>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596" y="549000"/>
            <a:ext cx="8604809" cy="5760000"/>
          </a:xfrm>
          <a:prstGeom prst="rect">
            <a:avLst/>
          </a:prstGeom>
        </p:spPr>
      </p:pic>
      <p:sp>
        <p:nvSpPr>
          <p:cNvPr id="3" name="TextovéPole 2"/>
          <p:cNvSpPr txBox="1"/>
          <p:nvPr/>
        </p:nvSpPr>
        <p:spPr>
          <a:xfrm>
            <a:off x="240873" y="6309000"/>
            <a:ext cx="8633573" cy="461665"/>
          </a:xfrm>
          <a:prstGeom prst="rect">
            <a:avLst/>
          </a:prstGeom>
          <a:noFill/>
        </p:spPr>
        <p:txBody>
          <a:bodyPr wrap="square" rtlCol="0">
            <a:spAutoFit/>
          </a:bodyPr>
          <a:lstStyle/>
          <a:p>
            <a:pPr algn="ctr"/>
            <a:r>
              <a:rPr lang="cs-CZ" sz="2400" dirty="0" smtClean="0">
                <a:solidFill>
                  <a:schemeClr val="bg1"/>
                </a:solidFill>
              </a:rPr>
              <a:t>Kristýna Runčáková –  9 let</a:t>
            </a:r>
            <a:endParaRPr lang="cs-CZ" sz="2400" dirty="0">
              <a:solidFill>
                <a:schemeClr val="bg1"/>
              </a:solidFill>
            </a:endParaRPr>
          </a:p>
        </p:txBody>
      </p:sp>
      <p:sp>
        <p:nvSpPr>
          <p:cNvPr id="4" name="TextovéPole 3"/>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Čarodějka 2. kategorie</a:t>
            </a:r>
            <a:endParaRPr lang="cs-CZ" sz="2400" dirty="0">
              <a:solidFill>
                <a:schemeClr val="bg1"/>
              </a:solidFill>
            </a:endParaRPr>
          </a:p>
        </p:txBody>
      </p:sp>
    </p:spTree>
    <p:extLst>
      <p:ext uri="{BB962C8B-B14F-4D97-AF65-F5344CB8AC3E}">
        <p14:creationId xmlns:p14="http://schemas.microsoft.com/office/powerpoint/2010/main" val="226306853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747" y="532358"/>
            <a:ext cx="385542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21313" y="532358"/>
            <a:ext cx="3855422" cy="5760000"/>
          </a:xfrm>
          <a:prstGeom prst="rect">
            <a:avLst/>
          </a:prstGeom>
        </p:spPr>
      </p:pic>
      <p:sp>
        <p:nvSpPr>
          <p:cNvPr id="4" name="TextovéPole 3"/>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Michal Pleva – 8 let</a:t>
            </a:r>
            <a:endParaRPr lang="cs-CZ" sz="2400" dirty="0">
              <a:solidFill>
                <a:schemeClr val="bg1"/>
              </a:solidFill>
            </a:endParaRPr>
          </a:p>
        </p:txBody>
      </p:sp>
      <p:sp>
        <p:nvSpPr>
          <p:cNvPr id="5" name="TextovéPole 4"/>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Stella Zettlitzová – 10 let</a:t>
            </a:r>
            <a:endParaRPr lang="cs-CZ" sz="2400" dirty="0">
              <a:solidFill>
                <a:schemeClr val="bg1"/>
              </a:solidFill>
            </a:endParaRPr>
          </a:p>
        </p:txBody>
      </p:sp>
      <p:sp>
        <p:nvSpPr>
          <p:cNvPr id="6" name="TextovéPole 5"/>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Čarodějové 2. kategorie</a:t>
            </a:r>
            <a:endParaRPr lang="cs-CZ" sz="2400" dirty="0">
              <a:solidFill>
                <a:schemeClr val="bg1"/>
              </a:solidFill>
            </a:endParaRPr>
          </a:p>
        </p:txBody>
      </p:sp>
    </p:spTree>
    <p:extLst>
      <p:ext uri="{BB962C8B-B14F-4D97-AF65-F5344CB8AC3E}">
        <p14:creationId xmlns:p14="http://schemas.microsoft.com/office/powerpoint/2010/main" val="220497773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4" name="TextovéPole 3"/>
          <p:cNvSpPr txBox="1"/>
          <p:nvPr/>
        </p:nvSpPr>
        <p:spPr>
          <a:xfrm>
            <a:off x="240873" y="6309000"/>
            <a:ext cx="8633573" cy="461665"/>
          </a:xfrm>
          <a:prstGeom prst="rect">
            <a:avLst/>
          </a:prstGeom>
          <a:noFill/>
        </p:spPr>
        <p:txBody>
          <a:bodyPr wrap="square" rtlCol="0">
            <a:spAutoFit/>
          </a:bodyPr>
          <a:lstStyle/>
          <a:p>
            <a:pPr algn="ctr"/>
            <a:r>
              <a:rPr lang="cs-CZ" sz="2400" dirty="0" smtClean="0">
                <a:solidFill>
                  <a:schemeClr val="bg1"/>
                </a:solidFill>
              </a:rPr>
              <a:t>Dominik Pasz –  11 let</a:t>
            </a:r>
            <a:endParaRPr lang="cs-CZ" sz="2400" dirty="0">
              <a:solidFill>
                <a:schemeClr val="bg1"/>
              </a:solidFill>
            </a:endParaRPr>
          </a:p>
        </p:txBody>
      </p:sp>
      <p:sp>
        <p:nvSpPr>
          <p:cNvPr id="5" name="TextovéPole 4"/>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 2. kategorie</a:t>
            </a:r>
            <a:endParaRPr lang="cs-CZ" sz="2400" dirty="0">
              <a:solidFill>
                <a:schemeClr val="bg1"/>
              </a:solidFill>
            </a:endParaRPr>
          </a:p>
        </p:txBody>
      </p:sp>
    </p:spTree>
    <p:extLst>
      <p:ext uri="{BB962C8B-B14F-4D97-AF65-F5344CB8AC3E}">
        <p14:creationId xmlns:p14="http://schemas.microsoft.com/office/powerpoint/2010/main" val="324454836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11698" y="536817"/>
            <a:ext cx="3855422" cy="5760000"/>
          </a:xfrm>
          <a:prstGeom prst="rect">
            <a:avLst/>
          </a:prstGeom>
        </p:spPr>
      </p:pic>
      <p:pic>
        <p:nvPicPr>
          <p:cNvPr id="3" name="Obrázek 2"/>
          <p:cNvPicPr>
            <a:picLocks noChangeAspect="1"/>
          </p:cNvPicPr>
          <p:nvPr/>
        </p:nvPicPr>
        <p:blipFill>
          <a:blip r:embed="rId3" cstate="email">
            <a:extLst>
              <a:ext uri="{BEBA8EAE-BF5A-486C-A8C5-ECC9F3942E4B}">
                <a14:imgProps xmlns:a14="http://schemas.microsoft.com/office/drawing/2010/main">
                  <a14:imgLayer r:embed="rId4">
                    <a14:imgEffect>
                      <a14:colorTemperature colorTemp="9100"/>
                    </a14:imgEffect>
                    <a14:imgEffect>
                      <a14:saturation sat="130000"/>
                    </a14:imgEffect>
                  </a14:imgLayer>
                </a14:imgProps>
              </a:ext>
              <a:ext uri="{28A0092B-C50C-407E-A947-70E740481C1C}">
                <a14:useLocalDpi xmlns:a14="http://schemas.microsoft.com/office/drawing/2010/main"/>
              </a:ext>
            </a:extLst>
          </a:blip>
          <a:stretch>
            <a:fillRect/>
          </a:stretch>
        </p:blipFill>
        <p:spPr>
          <a:xfrm>
            <a:off x="250911" y="524462"/>
            <a:ext cx="3855422" cy="5760000"/>
          </a:xfrm>
          <a:prstGeom prst="rect">
            <a:avLst/>
          </a:prstGeom>
        </p:spPr>
      </p:pic>
      <p:sp>
        <p:nvSpPr>
          <p:cNvPr id="4" name="TextovéPole 3"/>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Veronika Nováková – </a:t>
            </a:r>
            <a:r>
              <a:rPr lang="cs-CZ" sz="2400" dirty="0">
                <a:solidFill>
                  <a:schemeClr val="bg1"/>
                </a:solidFill>
              </a:rPr>
              <a:t>9</a:t>
            </a:r>
            <a:r>
              <a:rPr lang="cs-CZ" sz="2400" dirty="0" smtClean="0">
                <a:solidFill>
                  <a:schemeClr val="bg1"/>
                </a:solidFill>
              </a:rPr>
              <a:t> let</a:t>
            </a:r>
            <a:endParaRPr lang="cs-CZ" sz="2400" dirty="0">
              <a:solidFill>
                <a:schemeClr val="bg1"/>
              </a:solidFill>
            </a:endParaRPr>
          </a:p>
        </p:txBody>
      </p:sp>
      <p:sp>
        <p:nvSpPr>
          <p:cNvPr id="5" name="TextovéPole 4"/>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Michal Poledník – 10 let</a:t>
            </a:r>
            <a:endParaRPr lang="cs-CZ" sz="2400" dirty="0">
              <a:solidFill>
                <a:schemeClr val="bg1"/>
              </a:solidFill>
            </a:endParaRPr>
          </a:p>
        </p:txBody>
      </p:sp>
      <p:sp>
        <p:nvSpPr>
          <p:cNvPr id="6" name="TextovéPole 5"/>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Čarodějové 2. kategorie</a:t>
            </a:r>
            <a:endParaRPr lang="cs-CZ" sz="2400" dirty="0">
              <a:solidFill>
                <a:schemeClr val="bg1"/>
              </a:solidFill>
            </a:endParaRPr>
          </a:p>
        </p:txBody>
      </p:sp>
    </p:spTree>
    <p:extLst>
      <p:ext uri="{BB962C8B-B14F-4D97-AF65-F5344CB8AC3E}">
        <p14:creationId xmlns:p14="http://schemas.microsoft.com/office/powerpoint/2010/main" val="296355394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263" y="549000"/>
            <a:ext cx="8605474" cy="5760000"/>
          </a:xfrm>
          <a:prstGeom prst="rect">
            <a:avLst/>
          </a:prstGeom>
        </p:spPr>
      </p:pic>
      <p:sp>
        <p:nvSpPr>
          <p:cNvPr id="3" name="TextovéPole 2"/>
          <p:cNvSpPr txBox="1"/>
          <p:nvPr/>
        </p:nvSpPr>
        <p:spPr>
          <a:xfrm>
            <a:off x="240873" y="6309000"/>
            <a:ext cx="8633573" cy="461665"/>
          </a:xfrm>
          <a:prstGeom prst="rect">
            <a:avLst/>
          </a:prstGeom>
          <a:noFill/>
        </p:spPr>
        <p:txBody>
          <a:bodyPr wrap="square" rtlCol="0">
            <a:spAutoFit/>
          </a:bodyPr>
          <a:lstStyle/>
          <a:p>
            <a:pPr algn="ctr"/>
            <a:r>
              <a:rPr lang="cs-CZ" sz="2400" dirty="0" smtClean="0">
                <a:solidFill>
                  <a:schemeClr val="bg1"/>
                </a:solidFill>
              </a:rPr>
              <a:t>Zdeněk Tomis – 12 let</a:t>
            </a:r>
            <a:endParaRPr lang="cs-CZ" sz="2400" dirty="0">
              <a:solidFill>
                <a:schemeClr val="bg1"/>
              </a:solidFill>
            </a:endParaRPr>
          </a:p>
        </p:txBody>
      </p:sp>
      <p:sp>
        <p:nvSpPr>
          <p:cNvPr id="4" name="TextovéPole 3"/>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 2. kategorie</a:t>
            </a:r>
            <a:endParaRPr lang="cs-CZ" sz="2400" dirty="0">
              <a:solidFill>
                <a:schemeClr val="bg1"/>
              </a:solidFill>
            </a:endParaRPr>
          </a:p>
        </p:txBody>
      </p:sp>
    </p:spTree>
    <p:extLst>
      <p:ext uri="{BB962C8B-B14F-4D97-AF65-F5344CB8AC3E}">
        <p14:creationId xmlns:p14="http://schemas.microsoft.com/office/powerpoint/2010/main" val="76566651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30750" y="523875"/>
            <a:ext cx="3855422" cy="576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879" y="523875"/>
            <a:ext cx="3855614" cy="5760000"/>
          </a:xfrm>
          <a:prstGeom prst="rect">
            <a:avLst/>
          </a:prstGeom>
        </p:spPr>
      </p:pic>
      <p:sp>
        <p:nvSpPr>
          <p:cNvPr id="5" name="TextovéPole 4"/>
          <p:cNvSpPr txBox="1"/>
          <p:nvPr/>
        </p:nvSpPr>
        <p:spPr>
          <a:xfrm>
            <a:off x="240874" y="6309000"/>
            <a:ext cx="8645298" cy="461665"/>
          </a:xfrm>
          <a:prstGeom prst="rect">
            <a:avLst/>
          </a:prstGeom>
          <a:noFill/>
        </p:spPr>
        <p:txBody>
          <a:bodyPr wrap="square" rtlCol="0">
            <a:spAutoFit/>
          </a:bodyPr>
          <a:lstStyle/>
          <a:p>
            <a:pPr algn="ctr"/>
            <a:r>
              <a:rPr lang="cs-CZ" sz="2400" dirty="0" smtClean="0">
                <a:solidFill>
                  <a:schemeClr val="bg1"/>
                </a:solidFill>
              </a:rPr>
              <a:t>Barbora Ožanová – 10 let</a:t>
            </a:r>
            <a:endParaRPr lang="cs-CZ" sz="2400" dirty="0">
              <a:solidFill>
                <a:schemeClr val="bg1"/>
              </a:solidFill>
            </a:endParaRPr>
          </a:p>
        </p:txBody>
      </p:sp>
      <p:sp>
        <p:nvSpPr>
          <p:cNvPr id="6" name="TextovéPole 5"/>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Čarodějové 2. kategorie</a:t>
            </a:r>
            <a:endParaRPr lang="cs-CZ" sz="2400" dirty="0">
              <a:solidFill>
                <a:schemeClr val="bg1"/>
              </a:solidFill>
            </a:endParaRPr>
          </a:p>
        </p:txBody>
      </p:sp>
    </p:spTree>
    <p:extLst>
      <p:ext uri="{BB962C8B-B14F-4D97-AF65-F5344CB8AC3E}">
        <p14:creationId xmlns:p14="http://schemas.microsoft.com/office/powerpoint/2010/main" val="897971129"/>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4" name="TextovéPole 3"/>
          <p:cNvSpPr txBox="1"/>
          <p:nvPr/>
        </p:nvSpPr>
        <p:spPr>
          <a:xfrm>
            <a:off x="240873" y="6309000"/>
            <a:ext cx="8633573" cy="461665"/>
          </a:xfrm>
          <a:prstGeom prst="rect">
            <a:avLst/>
          </a:prstGeom>
          <a:noFill/>
        </p:spPr>
        <p:txBody>
          <a:bodyPr wrap="square" rtlCol="0">
            <a:spAutoFit/>
          </a:bodyPr>
          <a:lstStyle/>
          <a:p>
            <a:pPr algn="ctr"/>
            <a:r>
              <a:rPr lang="cs-CZ" sz="2400" dirty="0" smtClean="0">
                <a:solidFill>
                  <a:schemeClr val="bg1"/>
                </a:solidFill>
              </a:rPr>
              <a:t>Jan Peichl –  13 let</a:t>
            </a:r>
            <a:endParaRPr lang="cs-CZ" sz="2400" dirty="0">
              <a:solidFill>
                <a:schemeClr val="bg1"/>
              </a:solidFill>
            </a:endParaRPr>
          </a:p>
        </p:txBody>
      </p:sp>
      <p:sp>
        <p:nvSpPr>
          <p:cNvPr id="5" name="TextovéPole 4"/>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 2. kategorie</a:t>
            </a:r>
            <a:endParaRPr lang="cs-CZ" sz="2400" dirty="0">
              <a:solidFill>
                <a:schemeClr val="bg1"/>
              </a:solidFill>
            </a:endParaRPr>
          </a:p>
        </p:txBody>
      </p:sp>
    </p:spTree>
    <p:extLst>
      <p:ext uri="{BB962C8B-B14F-4D97-AF65-F5344CB8AC3E}">
        <p14:creationId xmlns:p14="http://schemas.microsoft.com/office/powerpoint/2010/main" val="98181920"/>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978" y="539141"/>
            <a:ext cx="3855422" cy="576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41825" y="539141"/>
            <a:ext cx="3855422" cy="5760000"/>
          </a:xfrm>
          <a:prstGeom prst="rect">
            <a:avLst/>
          </a:prstGeom>
        </p:spPr>
      </p:pic>
      <p:sp>
        <p:nvSpPr>
          <p:cNvPr id="4" name="TextovéPole 3"/>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Marie Balonová – 13 let</a:t>
            </a:r>
            <a:endParaRPr lang="cs-CZ" sz="2400" dirty="0">
              <a:solidFill>
                <a:schemeClr val="bg1"/>
              </a:solidFill>
            </a:endParaRPr>
          </a:p>
        </p:txBody>
      </p:sp>
      <p:sp>
        <p:nvSpPr>
          <p:cNvPr id="5" name="TextovéPole 4"/>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Lenka Ježová – 10 let</a:t>
            </a:r>
            <a:endParaRPr lang="cs-CZ" sz="2400" dirty="0">
              <a:solidFill>
                <a:schemeClr val="bg1"/>
              </a:solidFill>
            </a:endParaRPr>
          </a:p>
        </p:txBody>
      </p:sp>
      <p:sp>
        <p:nvSpPr>
          <p:cNvPr id="8" name="TextovéPole 7"/>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Čarodějové 2. kategorie</a:t>
            </a:r>
            <a:endParaRPr lang="cs-CZ" sz="2400" dirty="0">
              <a:solidFill>
                <a:schemeClr val="bg1"/>
              </a:solidFill>
            </a:endParaRPr>
          </a:p>
        </p:txBody>
      </p:sp>
    </p:spTree>
    <p:extLst>
      <p:ext uri="{BB962C8B-B14F-4D97-AF65-F5344CB8AC3E}">
        <p14:creationId xmlns:p14="http://schemas.microsoft.com/office/powerpoint/2010/main" val="224964072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880" y="549000"/>
            <a:ext cx="8606240" cy="5760000"/>
          </a:xfrm>
          <a:prstGeom prst="rect">
            <a:avLst/>
          </a:prstGeom>
        </p:spPr>
      </p:pic>
      <p:sp>
        <p:nvSpPr>
          <p:cNvPr id="3" name="TextovéPole 2"/>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Čarodějka 1. kategorie</a:t>
            </a:r>
            <a:endParaRPr lang="cs-CZ" sz="2400" dirty="0">
              <a:solidFill>
                <a:schemeClr val="bg1"/>
              </a:solidFill>
            </a:endParaRPr>
          </a:p>
        </p:txBody>
      </p:sp>
      <p:sp>
        <p:nvSpPr>
          <p:cNvPr id="4" name="TextovéPole 3"/>
          <p:cNvSpPr txBox="1"/>
          <p:nvPr/>
        </p:nvSpPr>
        <p:spPr>
          <a:xfrm>
            <a:off x="240873" y="6309000"/>
            <a:ext cx="8633573" cy="461665"/>
          </a:xfrm>
          <a:prstGeom prst="rect">
            <a:avLst/>
          </a:prstGeom>
          <a:noFill/>
        </p:spPr>
        <p:txBody>
          <a:bodyPr wrap="square" rtlCol="0">
            <a:spAutoFit/>
          </a:bodyPr>
          <a:lstStyle/>
          <a:p>
            <a:pPr algn="ctr"/>
            <a:r>
              <a:rPr lang="cs-CZ" sz="2400" dirty="0" smtClean="0">
                <a:solidFill>
                  <a:schemeClr val="bg1"/>
                </a:solidFill>
              </a:rPr>
              <a:t>Kateřina Kobylková  – 9 let</a:t>
            </a:r>
            <a:endParaRPr lang="cs-CZ" sz="2400" dirty="0">
              <a:solidFill>
                <a:schemeClr val="bg1"/>
              </a:solidFill>
            </a:endParaRPr>
          </a:p>
        </p:txBody>
      </p:sp>
    </p:spTree>
    <p:extLst>
      <p:ext uri="{BB962C8B-B14F-4D97-AF65-F5344CB8AC3E}">
        <p14:creationId xmlns:p14="http://schemas.microsoft.com/office/powerpoint/2010/main" val="1581517259"/>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30675" y="532716"/>
            <a:ext cx="385542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900" y="532716"/>
            <a:ext cx="3855422" cy="5760000"/>
          </a:xfrm>
          <a:prstGeom prst="rect">
            <a:avLst/>
          </a:prstGeom>
        </p:spPr>
      </p:pic>
      <p:sp>
        <p:nvSpPr>
          <p:cNvPr id="4" name="TextovéPole 3"/>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Vít Peichl – 12 let</a:t>
            </a:r>
            <a:endParaRPr lang="cs-CZ" sz="2400" dirty="0">
              <a:solidFill>
                <a:schemeClr val="bg1"/>
              </a:solidFill>
            </a:endParaRPr>
          </a:p>
        </p:txBody>
      </p:sp>
      <p:sp>
        <p:nvSpPr>
          <p:cNvPr id="5" name="TextovéPole 4"/>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Jakub Malík – 10 let</a:t>
            </a:r>
            <a:endParaRPr lang="cs-CZ" sz="2400" dirty="0">
              <a:solidFill>
                <a:schemeClr val="bg1"/>
              </a:solidFill>
            </a:endParaRPr>
          </a:p>
        </p:txBody>
      </p:sp>
      <p:sp>
        <p:nvSpPr>
          <p:cNvPr id="6" name="TextovéPole 5"/>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Čarodějové 2. kategorie</a:t>
            </a:r>
            <a:endParaRPr lang="cs-CZ" sz="2400" dirty="0">
              <a:solidFill>
                <a:schemeClr val="bg1"/>
              </a:solidFill>
            </a:endParaRPr>
          </a:p>
        </p:txBody>
      </p:sp>
    </p:spTree>
    <p:extLst>
      <p:ext uri="{BB962C8B-B14F-4D97-AF65-F5344CB8AC3E}">
        <p14:creationId xmlns:p14="http://schemas.microsoft.com/office/powerpoint/2010/main" val="33681893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554" y="549000"/>
            <a:ext cx="8604893" cy="5760000"/>
          </a:xfrm>
          <a:prstGeom prst="rect">
            <a:avLst/>
          </a:prstGeom>
        </p:spPr>
      </p:pic>
      <p:sp>
        <p:nvSpPr>
          <p:cNvPr id="4" name="TextovéPole 3"/>
          <p:cNvSpPr txBox="1"/>
          <p:nvPr/>
        </p:nvSpPr>
        <p:spPr>
          <a:xfrm>
            <a:off x="240873" y="6309000"/>
            <a:ext cx="8633573" cy="461665"/>
          </a:xfrm>
          <a:prstGeom prst="rect">
            <a:avLst/>
          </a:prstGeom>
          <a:noFill/>
        </p:spPr>
        <p:txBody>
          <a:bodyPr wrap="square" rtlCol="0">
            <a:spAutoFit/>
          </a:bodyPr>
          <a:lstStyle/>
          <a:p>
            <a:pPr algn="ctr"/>
            <a:r>
              <a:rPr lang="cs-CZ" sz="2400" dirty="0" smtClean="0">
                <a:solidFill>
                  <a:schemeClr val="bg1"/>
                </a:solidFill>
              </a:rPr>
              <a:t>David Exner –  11 let</a:t>
            </a:r>
            <a:endParaRPr lang="cs-CZ" sz="2400" dirty="0">
              <a:solidFill>
                <a:schemeClr val="bg1"/>
              </a:solidFill>
            </a:endParaRPr>
          </a:p>
        </p:txBody>
      </p:sp>
      <p:sp>
        <p:nvSpPr>
          <p:cNvPr id="5" name="TextovéPole 4"/>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 2. kategorie</a:t>
            </a:r>
            <a:endParaRPr lang="cs-CZ" sz="2400" dirty="0">
              <a:solidFill>
                <a:schemeClr val="bg1"/>
              </a:solidFill>
            </a:endParaRPr>
          </a:p>
        </p:txBody>
      </p:sp>
    </p:spTree>
    <p:extLst>
      <p:ext uri="{BB962C8B-B14F-4D97-AF65-F5344CB8AC3E}">
        <p14:creationId xmlns:p14="http://schemas.microsoft.com/office/powerpoint/2010/main" val="162214201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Jiří Vaněk–  8 let</a:t>
            </a:r>
            <a:endParaRPr lang="cs-CZ" sz="2400" dirty="0">
              <a:solidFill>
                <a:schemeClr val="bg1"/>
              </a:solidFill>
            </a:endParaRPr>
          </a:p>
        </p:txBody>
      </p:sp>
      <p:sp>
        <p:nvSpPr>
          <p:cNvPr id="5" name="TextovéPole 4"/>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Jan Vaněk –  10 let</a:t>
            </a:r>
            <a:endParaRPr lang="cs-CZ" sz="2400" dirty="0">
              <a:solidFill>
                <a:schemeClr val="bg1"/>
              </a:solidFill>
            </a:endParaRPr>
          </a:p>
        </p:txBody>
      </p:sp>
      <p:sp>
        <p:nvSpPr>
          <p:cNvPr id="6" name="TextovéPole 5"/>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Čarodějové 2. kategorie</a:t>
            </a:r>
            <a:endParaRPr lang="cs-CZ" sz="2400" dirty="0">
              <a:solidFill>
                <a:schemeClr val="bg1"/>
              </a:solidFill>
            </a:endParaRPr>
          </a:p>
        </p:txBody>
      </p:sp>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874" y="550160"/>
            <a:ext cx="3855225" cy="5760000"/>
          </a:xfrm>
          <a:prstGeom prst="rect">
            <a:avLst/>
          </a:prstGeom>
        </p:spPr>
      </p:pic>
      <p:pic>
        <p:nvPicPr>
          <p:cNvPr id="9" name="Obrázek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29420" y="550160"/>
            <a:ext cx="3855991" cy="5760000"/>
          </a:xfrm>
          <a:prstGeom prst="rect">
            <a:avLst/>
          </a:prstGeom>
        </p:spPr>
      </p:pic>
    </p:spTree>
    <p:extLst>
      <p:ext uri="{BB962C8B-B14F-4D97-AF65-F5344CB8AC3E}">
        <p14:creationId xmlns:p14="http://schemas.microsoft.com/office/powerpoint/2010/main" val="314110360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240873" y="6309000"/>
            <a:ext cx="8633573" cy="461665"/>
          </a:xfrm>
          <a:prstGeom prst="rect">
            <a:avLst/>
          </a:prstGeom>
          <a:noFill/>
        </p:spPr>
        <p:txBody>
          <a:bodyPr wrap="square" rtlCol="0">
            <a:spAutoFit/>
          </a:bodyPr>
          <a:lstStyle/>
          <a:p>
            <a:pPr algn="ctr"/>
            <a:r>
              <a:rPr lang="cs-CZ" sz="2400" dirty="0" smtClean="0">
                <a:solidFill>
                  <a:schemeClr val="bg1"/>
                </a:solidFill>
              </a:rPr>
              <a:t>Tereza Haladová –  7 let</a:t>
            </a:r>
            <a:endParaRPr lang="cs-CZ" sz="2400" dirty="0">
              <a:solidFill>
                <a:schemeClr val="bg1"/>
              </a:solidFill>
            </a:endParaRPr>
          </a:p>
        </p:txBody>
      </p:sp>
      <p:sp>
        <p:nvSpPr>
          <p:cNvPr id="5" name="TextovéPole 4"/>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Čarodějka 1. kategorie</a:t>
            </a:r>
            <a:endParaRPr lang="cs-CZ" sz="2400" dirty="0">
              <a:solidFill>
                <a:schemeClr val="bg1"/>
              </a:solidFill>
            </a:endParaRPr>
          </a:p>
        </p:txBody>
      </p:sp>
      <p:pic>
        <p:nvPicPr>
          <p:cNvPr id="2" name="Obrázek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Tree>
    <p:extLst>
      <p:ext uri="{BB962C8B-B14F-4D97-AF65-F5344CB8AC3E}">
        <p14:creationId xmlns:p14="http://schemas.microsoft.com/office/powerpoint/2010/main" val="169409041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Jan Holuša –  11 let</a:t>
            </a:r>
            <a:endParaRPr lang="cs-CZ" sz="2400" dirty="0">
              <a:solidFill>
                <a:schemeClr val="bg1"/>
              </a:solidFill>
            </a:endParaRPr>
          </a:p>
        </p:txBody>
      </p:sp>
      <p:sp>
        <p:nvSpPr>
          <p:cNvPr id="5" name="TextovéPole 4"/>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Kryštof  Sladký –  11 let</a:t>
            </a:r>
            <a:endParaRPr lang="cs-CZ" sz="2400" dirty="0">
              <a:solidFill>
                <a:schemeClr val="bg1"/>
              </a:solidFill>
            </a:endParaRPr>
          </a:p>
        </p:txBody>
      </p:sp>
      <p:sp>
        <p:nvSpPr>
          <p:cNvPr id="6" name="TextovéPole 5"/>
          <p:cNvSpPr txBox="1"/>
          <p:nvPr/>
        </p:nvSpPr>
        <p:spPr>
          <a:xfrm>
            <a:off x="259488" y="88495"/>
            <a:ext cx="3837990" cy="461665"/>
          </a:xfrm>
          <a:prstGeom prst="rect">
            <a:avLst/>
          </a:prstGeom>
          <a:noFill/>
        </p:spPr>
        <p:txBody>
          <a:bodyPr wrap="square" rtlCol="0">
            <a:spAutoFit/>
          </a:bodyPr>
          <a:lstStyle/>
          <a:p>
            <a:pPr algn="ctr"/>
            <a:r>
              <a:rPr lang="cs-CZ" sz="2400" dirty="0" smtClean="0">
                <a:solidFill>
                  <a:schemeClr val="bg1"/>
                </a:solidFill>
              </a:rPr>
              <a:t>Čaroděj 2. kategorie</a:t>
            </a:r>
            <a:endParaRPr lang="cs-CZ" sz="2400" dirty="0">
              <a:solidFill>
                <a:schemeClr val="bg1"/>
              </a:solidFill>
            </a:endParaRPr>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874" y="549000"/>
            <a:ext cx="3856603"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18760" y="549000"/>
            <a:ext cx="3855789" cy="5760000"/>
          </a:xfrm>
          <a:prstGeom prst="rect">
            <a:avLst/>
          </a:prstGeom>
        </p:spPr>
      </p:pic>
      <p:sp>
        <p:nvSpPr>
          <p:cNvPr id="10" name="TextovéPole 9"/>
          <p:cNvSpPr txBox="1"/>
          <p:nvPr/>
        </p:nvSpPr>
        <p:spPr>
          <a:xfrm>
            <a:off x="5038311" y="88495"/>
            <a:ext cx="3837990" cy="461665"/>
          </a:xfrm>
          <a:prstGeom prst="rect">
            <a:avLst/>
          </a:prstGeom>
          <a:noFill/>
        </p:spPr>
        <p:txBody>
          <a:bodyPr wrap="square" rtlCol="0">
            <a:spAutoFit/>
          </a:bodyPr>
          <a:lstStyle/>
          <a:p>
            <a:pPr algn="ctr"/>
            <a:r>
              <a:rPr lang="cs-CZ" sz="2400" dirty="0" smtClean="0">
                <a:solidFill>
                  <a:schemeClr val="bg1"/>
                </a:solidFill>
              </a:rPr>
              <a:t>Čarodějové 1. kategorie</a:t>
            </a:r>
            <a:endParaRPr lang="cs-CZ" sz="2400" dirty="0">
              <a:solidFill>
                <a:schemeClr val="bg1"/>
              </a:solidFill>
            </a:endParaRPr>
          </a:p>
        </p:txBody>
      </p:sp>
    </p:spTree>
    <p:extLst>
      <p:ext uri="{BB962C8B-B14F-4D97-AF65-F5344CB8AC3E}">
        <p14:creationId xmlns:p14="http://schemas.microsoft.com/office/powerpoint/2010/main" val="313386976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240873" y="6309000"/>
            <a:ext cx="8633573" cy="461665"/>
          </a:xfrm>
          <a:prstGeom prst="rect">
            <a:avLst/>
          </a:prstGeom>
          <a:noFill/>
        </p:spPr>
        <p:txBody>
          <a:bodyPr wrap="square" rtlCol="0">
            <a:spAutoFit/>
          </a:bodyPr>
          <a:lstStyle/>
          <a:p>
            <a:pPr algn="ctr"/>
            <a:r>
              <a:rPr lang="cs-CZ" sz="2400" dirty="0" smtClean="0">
                <a:solidFill>
                  <a:schemeClr val="bg1"/>
                </a:solidFill>
              </a:rPr>
              <a:t>Pavel Kunc –  11 let</a:t>
            </a:r>
            <a:endParaRPr lang="cs-CZ" sz="2400" dirty="0">
              <a:solidFill>
                <a:schemeClr val="bg1"/>
              </a:solidFill>
            </a:endParaRPr>
          </a:p>
        </p:txBody>
      </p:sp>
      <p:sp>
        <p:nvSpPr>
          <p:cNvPr id="5" name="TextovéPole 4"/>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 1. kategorie</a:t>
            </a:r>
            <a:endParaRPr lang="cs-CZ" sz="2400" dirty="0">
              <a:solidFill>
                <a:schemeClr val="bg1"/>
              </a:solidFill>
            </a:endParaRPr>
          </a:p>
        </p:txBody>
      </p:sp>
      <p:pic>
        <p:nvPicPr>
          <p:cNvPr id="2" name="Obrázek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344" y="549000"/>
            <a:ext cx="8603312" cy="5760000"/>
          </a:xfrm>
          <a:prstGeom prst="rect">
            <a:avLst/>
          </a:prstGeom>
        </p:spPr>
      </p:pic>
    </p:spTree>
    <p:extLst>
      <p:ext uri="{BB962C8B-B14F-4D97-AF65-F5344CB8AC3E}">
        <p14:creationId xmlns:p14="http://schemas.microsoft.com/office/powerpoint/2010/main" val="41264181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Jakub Kaštyl –  11 let</a:t>
            </a:r>
            <a:endParaRPr lang="cs-CZ" sz="2400" dirty="0">
              <a:solidFill>
                <a:schemeClr val="bg1"/>
              </a:solidFill>
            </a:endParaRPr>
          </a:p>
        </p:txBody>
      </p:sp>
      <p:sp>
        <p:nvSpPr>
          <p:cNvPr id="5" name="TextovéPole 4"/>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Iva Zettlitzová  –  8 let</a:t>
            </a:r>
            <a:endParaRPr lang="cs-CZ" sz="2400" dirty="0">
              <a:solidFill>
                <a:schemeClr val="bg1"/>
              </a:solidFill>
            </a:endParaRPr>
          </a:p>
        </p:txBody>
      </p:sp>
      <p:sp>
        <p:nvSpPr>
          <p:cNvPr id="6" name="TextovéPole 5"/>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Čarodějové 1. kategorie</a:t>
            </a:r>
            <a:endParaRPr lang="cs-CZ" sz="2400" dirty="0">
              <a:solidFill>
                <a:schemeClr val="bg1"/>
              </a:solidFill>
            </a:endParaRPr>
          </a:p>
        </p:txBody>
      </p:sp>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9276" y="549000"/>
            <a:ext cx="3856060" cy="576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487" y="549000"/>
            <a:ext cx="3987693" cy="5760000"/>
          </a:xfrm>
          <a:prstGeom prst="rect">
            <a:avLst/>
          </a:prstGeom>
        </p:spPr>
      </p:pic>
    </p:spTree>
    <p:extLst>
      <p:ext uri="{BB962C8B-B14F-4D97-AF65-F5344CB8AC3E}">
        <p14:creationId xmlns:p14="http://schemas.microsoft.com/office/powerpoint/2010/main" val="76766791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240873" y="6309000"/>
            <a:ext cx="8633573" cy="461665"/>
          </a:xfrm>
          <a:prstGeom prst="rect">
            <a:avLst/>
          </a:prstGeom>
          <a:noFill/>
        </p:spPr>
        <p:txBody>
          <a:bodyPr wrap="square" rtlCol="0">
            <a:spAutoFit/>
          </a:bodyPr>
          <a:lstStyle/>
          <a:p>
            <a:pPr algn="ctr"/>
            <a:r>
              <a:rPr lang="cs-CZ" sz="2400" dirty="0" smtClean="0">
                <a:solidFill>
                  <a:schemeClr val="bg1"/>
                </a:solidFill>
              </a:rPr>
              <a:t>Vojtěch Halada  –  12 let</a:t>
            </a:r>
            <a:endParaRPr lang="cs-CZ" sz="2400" dirty="0">
              <a:solidFill>
                <a:schemeClr val="bg1"/>
              </a:solidFill>
            </a:endParaRPr>
          </a:p>
        </p:txBody>
      </p:sp>
      <p:sp>
        <p:nvSpPr>
          <p:cNvPr id="5" name="TextovéPole 4"/>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 1. kategorie</a:t>
            </a:r>
            <a:endParaRPr lang="cs-CZ" sz="2400" dirty="0">
              <a:solidFill>
                <a:schemeClr val="bg1"/>
              </a:solidFill>
            </a:endParaRPr>
          </a:p>
        </p:txBody>
      </p:sp>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Tree>
    <p:extLst>
      <p:ext uri="{BB962C8B-B14F-4D97-AF65-F5344CB8AC3E}">
        <p14:creationId xmlns:p14="http://schemas.microsoft.com/office/powerpoint/2010/main" val="198580130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268" y="528028"/>
            <a:ext cx="3856991" cy="5760000"/>
          </a:xfrm>
          <a:prstGeom prst="rect">
            <a:avLst/>
          </a:prstGeom>
        </p:spPr>
      </p:pic>
      <p:pic>
        <p:nvPicPr>
          <p:cNvPr id="102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25375" y="527510"/>
            <a:ext cx="3859213" cy="576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ovéPole 4"/>
          <p:cNvSpPr txBox="1"/>
          <p:nvPr/>
        </p:nvSpPr>
        <p:spPr>
          <a:xfrm>
            <a:off x="259487" y="88495"/>
            <a:ext cx="8628917" cy="461665"/>
          </a:xfrm>
          <a:prstGeom prst="rect">
            <a:avLst/>
          </a:prstGeom>
          <a:noFill/>
        </p:spPr>
        <p:txBody>
          <a:bodyPr wrap="square" rtlCol="0">
            <a:spAutoFit/>
          </a:bodyPr>
          <a:lstStyle/>
          <a:p>
            <a:pPr algn="ctr"/>
            <a:r>
              <a:rPr lang="cs-CZ" sz="2400" dirty="0" smtClean="0">
                <a:solidFill>
                  <a:schemeClr val="bg1"/>
                </a:solidFill>
              </a:rPr>
              <a:t>Čarodějové 1. kategorie</a:t>
            </a:r>
            <a:endParaRPr lang="cs-CZ" sz="2400" dirty="0">
              <a:solidFill>
                <a:schemeClr val="bg1"/>
              </a:solidFill>
            </a:endParaRPr>
          </a:p>
        </p:txBody>
      </p:sp>
      <p:sp>
        <p:nvSpPr>
          <p:cNvPr id="6" name="TextovéPole 5"/>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Ferdinand Buchta –  10 let</a:t>
            </a:r>
            <a:endParaRPr lang="cs-CZ" sz="2400" dirty="0">
              <a:solidFill>
                <a:schemeClr val="bg1"/>
              </a:solidFill>
            </a:endParaRPr>
          </a:p>
        </p:txBody>
      </p:sp>
      <p:sp>
        <p:nvSpPr>
          <p:cNvPr id="7" name="TextovéPole 6"/>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Christine Skopková – 7 let</a:t>
            </a:r>
            <a:endParaRPr lang="cs-CZ" sz="2400" dirty="0">
              <a:solidFill>
                <a:schemeClr val="bg1"/>
              </a:solidFill>
            </a:endParaRPr>
          </a:p>
        </p:txBody>
      </p:sp>
    </p:spTree>
    <p:extLst>
      <p:ext uri="{BB962C8B-B14F-4D97-AF65-F5344CB8AC3E}">
        <p14:creationId xmlns:p14="http://schemas.microsoft.com/office/powerpoint/2010/main" val="222665462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359867"/>
            <a:ext cx="8229600" cy="613826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Naposledy jsme se viděli          15. května 2014. </a:t>
            </a:r>
          </a:p>
          <a:p>
            <a:pPr algn="l"/>
            <a:r>
              <a:rPr lang="cs-CZ" sz="4800" dirty="0" smtClean="0">
                <a:solidFill>
                  <a:schemeClr val="bg1"/>
                </a:solidFill>
              </a:rPr>
              <a:t>Do konce školního roku zbývalo ještě pár týdnů a my jsme </a:t>
            </a:r>
            <a:r>
              <a:rPr lang="cs-CZ" sz="4800" dirty="0">
                <a:solidFill>
                  <a:schemeClr val="bg1"/>
                </a:solidFill>
              </a:rPr>
              <a:t>p</a:t>
            </a:r>
            <a:r>
              <a:rPr lang="cs-CZ" sz="4800" dirty="0" smtClean="0">
                <a:solidFill>
                  <a:schemeClr val="bg1"/>
                </a:solidFill>
              </a:rPr>
              <a:t>racovali usilovně do poslední chvíle.</a:t>
            </a:r>
          </a:p>
          <a:p>
            <a:pPr algn="l"/>
            <a:r>
              <a:rPr lang="cs-CZ" sz="4800" dirty="0" smtClean="0">
                <a:solidFill>
                  <a:schemeClr val="bg1"/>
                </a:solidFill>
              </a:rPr>
              <a:t>Nyní se můžete podívat, co jsme všechno stihli…</a:t>
            </a:r>
            <a:endParaRPr lang="cs-CZ" sz="4800" dirty="0">
              <a:solidFill>
                <a:schemeClr val="bg1"/>
              </a:solidFill>
            </a:endParaRPr>
          </a:p>
        </p:txBody>
      </p:sp>
    </p:spTree>
    <p:extLst>
      <p:ext uri="{BB962C8B-B14F-4D97-AF65-F5344CB8AC3E}">
        <p14:creationId xmlns:p14="http://schemas.microsoft.com/office/powerpoint/2010/main" val="283960033"/>
      </p:ext>
    </p:extLst>
  </p:cSld>
  <p:clrMapOvr>
    <a:masterClrMapping/>
  </p:clrMapOvr>
  <mc:AlternateContent xmlns:mc="http://schemas.openxmlformats.org/markup-compatibility/2006" xmlns:p14="http://schemas.microsoft.com/office/powerpoint/2010/main">
    <mc:Choice Requires="p14">
      <p:transition p14:dur="60" advTm="10000">
        <p:blinds dir="vert"/>
      </p:transition>
    </mc:Choice>
    <mc:Fallback xmlns="">
      <p:transition advTm="10000">
        <p:blinds dir="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553018"/>
            <a:ext cx="8229600" cy="375196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Navštívili jsme vernisáž výstavy výtvarného oboru se studijním zaměřením na „Komplexní výtvarnou tvorbu“ a pochutnali jsme si na chlebíčcích. </a:t>
            </a:r>
            <a:endParaRPr lang="cs-CZ" sz="4800" dirty="0">
              <a:solidFill>
                <a:schemeClr val="bg1"/>
              </a:solidFill>
            </a:endParaRPr>
          </a:p>
        </p:txBody>
      </p:sp>
    </p:spTree>
    <p:extLst>
      <p:ext uri="{BB962C8B-B14F-4D97-AF65-F5344CB8AC3E}">
        <p14:creationId xmlns:p14="http://schemas.microsoft.com/office/powerpoint/2010/main" val="3250995995"/>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76" y="250401"/>
            <a:ext cx="3960000" cy="297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33689" y="3507330"/>
            <a:ext cx="3960000" cy="297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33689" y="250401"/>
            <a:ext cx="3960000" cy="297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1676" y="3507330"/>
            <a:ext cx="3960000" cy="2970000"/>
          </a:xfrm>
          <a:prstGeom prst="rect">
            <a:avLst/>
          </a:prstGeom>
        </p:spPr>
      </p:pic>
      <p:sp>
        <p:nvSpPr>
          <p:cNvPr id="6" name="TextovéPole 5"/>
          <p:cNvSpPr txBox="1"/>
          <p:nvPr/>
        </p:nvSpPr>
        <p:spPr>
          <a:xfrm>
            <a:off x="141013" y="6477330"/>
            <a:ext cx="4112976" cy="307777"/>
          </a:xfrm>
          <a:prstGeom prst="rect">
            <a:avLst/>
          </a:prstGeom>
          <a:noFill/>
        </p:spPr>
        <p:txBody>
          <a:bodyPr wrap="square" rtlCol="0">
            <a:spAutoFit/>
          </a:bodyPr>
          <a:lstStyle/>
          <a:p>
            <a:pPr algn="ctr"/>
            <a:r>
              <a:rPr lang="cs-CZ" sz="1400" dirty="0" smtClean="0">
                <a:solidFill>
                  <a:schemeClr val="bg1"/>
                </a:solidFill>
              </a:rPr>
              <a:t>autor Lenka Ježová </a:t>
            </a:r>
            <a:endParaRPr lang="cs-CZ" sz="1400" dirty="0">
              <a:solidFill>
                <a:schemeClr val="bg1"/>
              </a:solidFill>
            </a:endParaRPr>
          </a:p>
        </p:txBody>
      </p:sp>
      <p:sp>
        <p:nvSpPr>
          <p:cNvPr id="7" name="TextovéPole 6"/>
          <p:cNvSpPr txBox="1"/>
          <p:nvPr/>
        </p:nvSpPr>
        <p:spPr>
          <a:xfrm>
            <a:off x="275964" y="3199553"/>
            <a:ext cx="3978025" cy="307777"/>
          </a:xfrm>
          <a:prstGeom prst="rect">
            <a:avLst/>
          </a:prstGeom>
          <a:noFill/>
        </p:spPr>
        <p:txBody>
          <a:bodyPr wrap="square" rtlCol="0">
            <a:spAutoFit/>
          </a:bodyPr>
          <a:lstStyle/>
          <a:p>
            <a:pPr algn="ctr"/>
            <a:r>
              <a:rPr lang="cs-CZ" sz="1400" dirty="0" smtClean="0">
                <a:solidFill>
                  <a:schemeClr val="bg1"/>
                </a:solidFill>
              </a:rPr>
              <a:t>autor Jan Holuša</a:t>
            </a:r>
            <a:endParaRPr lang="cs-CZ" sz="1400" dirty="0">
              <a:solidFill>
                <a:schemeClr val="bg1"/>
              </a:solidFill>
            </a:endParaRPr>
          </a:p>
        </p:txBody>
      </p:sp>
      <p:sp>
        <p:nvSpPr>
          <p:cNvPr id="9" name="TextovéPole 8"/>
          <p:cNvSpPr txBox="1"/>
          <p:nvPr/>
        </p:nvSpPr>
        <p:spPr>
          <a:xfrm>
            <a:off x="4915664" y="6477330"/>
            <a:ext cx="3978025" cy="307777"/>
          </a:xfrm>
          <a:prstGeom prst="rect">
            <a:avLst/>
          </a:prstGeom>
          <a:noFill/>
        </p:spPr>
        <p:txBody>
          <a:bodyPr wrap="square" rtlCol="0">
            <a:spAutoFit/>
          </a:bodyPr>
          <a:lstStyle/>
          <a:p>
            <a:pPr algn="ctr"/>
            <a:r>
              <a:rPr lang="cs-CZ" sz="1400" dirty="0" smtClean="0">
                <a:solidFill>
                  <a:schemeClr val="bg1"/>
                </a:solidFill>
              </a:rPr>
              <a:t>autor Jan Holuša</a:t>
            </a:r>
            <a:endParaRPr lang="cs-CZ" sz="1400" dirty="0">
              <a:solidFill>
                <a:schemeClr val="bg1"/>
              </a:solidFill>
            </a:endParaRPr>
          </a:p>
        </p:txBody>
      </p:sp>
      <p:sp>
        <p:nvSpPr>
          <p:cNvPr id="10" name="TextovéPole 9"/>
          <p:cNvSpPr txBox="1"/>
          <p:nvPr/>
        </p:nvSpPr>
        <p:spPr>
          <a:xfrm>
            <a:off x="4780713" y="3199553"/>
            <a:ext cx="4112976" cy="307777"/>
          </a:xfrm>
          <a:prstGeom prst="rect">
            <a:avLst/>
          </a:prstGeom>
          <a:noFill/>
        </p:spPr>
        <p:txBody>
          <a:bodyPr wrap="square" rtlCol="0">
            <a:spAutoFit/>
          </a:bodyPr>
          <a:lstStyle/>
          <a:p>
            <a:pPr algn="ctr"/>
            <a:r>
              <a:rPr lang="cs-CZ" sz="1400" dirty="0" smtClean="0">
                <a:solidFill>
                  <a:schemeClr val="bg1"/>
                </a:solidFill>
              </a:rPr>
              <a:t>autor Lenka Ježová </a:t>
            </a:r>
            <a:endParaRPr lang="cs-CZ" sz="1400" dirty="0">
              <a:solidFill>
                <a:schemeClr val="bg1"/>
              </a:solidFill>
            </a:endParaRPr>
          </a:p>
        </p:txBody>
      </p:sp>
    </p:spTree>
    <p:extLst>
      <p:ext uri="{BB962C8B-B14F-4D97-AF65-F5344CB8AC3E}">
        <p14:creationId xmlns:p14="http://schemas.microsoft.com/office/powerpoint/2010/main" val="2826258294"/>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235553"/>
            <a:ext cx="8229600" cy="438689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Podrobně jsme zkoumali, co si ve skříni povídají ponožky, vždyť jsou s námi stále a mají perfektní přehled o našem životě a o tom, co se děje kolem…</a:t>
            </a:r>
            <a:endParaRPr lang="cs-CZ" sz="4800" dirty="0">
              <a:solidFill>
                <a:schemeClr val="bg1"/>
              </a:solidFill>
            </a:endParaRPr>
          </a:p>
        </p:txBody>
      </p:sp>
    </p:spTree>
    <p:extLst>
      <p:ext uri="{BB962C8B-B14F-4D97-AF65-F5344CB8AC3E}">
        <p14:creationId xmlns:p14="http://schemas.microsoft.com/office/powerpoint/2010/main" val="101648595"/>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6638" y="549000"/>
            <a:ext cx="8210725" cy="5760000"/>
          </a:xfrm>
          <a:prstGeom prst="rect">
            <a:avLst/>
          </a:prstGeom>
        </p:spPr>
      </p:pic>
      <p:sp>
        <p:nvSpPr>
          <p:cNvPr id="7" name="TextovéPole 6"/>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Zuzana Poláková – Co si ve skříni povídají ponožky…</a:t>
            </a:r>
            <a:endParaRPr lang="cs-CZ" sz="2400" dirty="0">
              <a:solidFill>
                <a:schemeClr val="bg1"/>
              </a:solidFill>
            </a:endParaRPr>
          </a:p>
        </p:txBody>
      </p:sp>
    </p:spTree>
    <p:extLst>
      <p:ext uri="{BB962C8B-B14F-4D97-AF65-F5344CB8AC3E}">
        <p14:creationId xmlns:p14="http://schemas.microsoft.com/office/powerpoint/2010/main" val="113068893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3168" y="549000"/>
            <a:ext cx="8237664" cy="5760000"/>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Stella Zettlitzová – Co si ve skříni povídají ponožky…</a:t>
            </a:r>
            <a:endParaRPr lang="cs-CZ" sz="2400" dirty="0">
              <a:solidFill>
                <a:schemeClr val="bg1"/>
              </a:solidFill>
            </a:endParaRPr>
          </a:p>
        </p:txBody>
      </p:sp>
    </p:spTree>
    <p:extLst>
      <p:ext uri="{BB962C8B-B14F-4D97-AF65-F5344CB8AC3E}">
        <p14:creationId xmlns:p14="http://schemas.microsoft.com/office/powerpoint/2010/main" val="1111957849"/>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1876" y="549000"/>
            <a:ext cx="8260248" cy="5760000"/>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Kristýna Runčáková – Co si ve skříni povídají ponožky…</a:t>
            </a:r>
            <a:endParaRPr lang="cs-CZ" sz="2400" dirty="0">
              <a:solidFill>
                <a:schemeClr val="bg1"/>
              </a:solidFill>
            </a:endParaRPr>
          </a:p>
        </p:txBody>
      </p:sp>
    </p:spTree>
    <p:extLst>
      <p:ext uri="{BB962C8B-B14F-4D97-AF65-F5344CB8AC3E}">
        <p14:creationId xmlns:p14="http://schemas.microsoft.com/office/powerpoint/2010/main" val="1370965260"/>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2260940"/>
            <a:ext cx="8229600" cy="233612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Vyrazili jsme na hřbitov fotografovat reliéfy a struktury při večerním bočním osvětlení…</a:t>
            </a:r>
            <a:endParaRPr lang="cs-CZ" sz="4800" dirty="0">
              <a:solidFill>
                <a:schemeClr val="bg1"/>
              </a:solidFill>
            </a:endParaRPr>
          </a:p>
        </p:txBody>
      </p:sp>
    </p:spTree>
    <p:extLst>
      <p:ext uri="{BB962C8B-B14F-4D97-AF65-F5344CB8AC3E}">
        <p14:creationId xmlns:p14="http://schemas.microsoft.com/office/powerpoint/2010/main" val="67305349"/>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41013" y="6477330"/>
            <a:ext cx="4112976" cy="307777"/>
          </a:xfrm>
          <a:prstGeom prst="rect">
            <a:avLst/>
          </a:prstGeom>
          <a:noFill/>
        </p:spPr>
        <p:txBody>
          <a:bodyPr wrap="square" rtlCol="0">
            <a:spAutoFit/>
          </a:bodyPr>
          <a:lstStyle/>
          <a:p>
            <a:pPr algn="ctr"/>
            <a:r>
              <a:rPr lang="cs-CZ" sz="1400" dirty="0" smtClean="0">
                <a:solidFill>
                  <a:schemeClr val="bg1"/>
                </a:solidFill>
              </a:rPr>
              <a:t>autor Jakub Malík</a:t>
            </a:r>
            <a:endParaRPr lang="cs-CZ" sz="1400" dirty="0">
              <a:solidFill>
                <a:schemeClr val="bg1"/>
              </a:solidFill>
            </a:endParaRPr>
          </a:p>
        </p:txBody>
      </p:sp>
      <p:sp>
        <p:nvSpPr>
          <p:cNvPr id="3" name="TextovéPole 2"/>
          <p:cNvSpPr txBox="1"/>
          <p:nvPr/>
        </p:nvSpPr>
        <p:spPr>
          <a:xfrm>
            <a:off x="275964" y="3199553"/>
            <a:ext cx="3978025" cy="307777"/>
          </a:xfrm>
          <a:prstGeom prst="rect">
            <a:avLst/>
          </a:prstGeom>
          <a:noFill/>
        </p:spPr>
        <p:txBody>
          <a:bodyPr wrap="square" rtlCol="0">
            <a:spAutoFit/>
          </a:bodyPr>
          <a:lstStyle/>
          <a:p>
            <a:pPr algn="ctr"/>
            <a:r>
              <a:rPr lang="cs-CZ" sz="1400" dirty="0" smtClean="0">
                <a:solidFill>
                  <a:schemeClr val="bg1"/>
                </a:solidFill>
              </a:rPr>
              <a:t>autor  Jan Holuša</a:t>
            </a:r>
            <a:endParaRPr lang="cs-CZ" sz="1400" dirty="0">
              <a:solidFill>
                <a:schemeClr val="bg1"/>
              </a:solidFill>
            </a:endParaRPr>
          </a:p>
        </p:txBody>
      </p:sp>
      <p:sp>
        <p:nvSpPr>
          <p:cNvPr id="4" name="TextovéPole 3"/>
          <p:cNvSpPr txBox="1"/>
          <p:nvPr/>
        </p:nvSpPr>
        <p:spPr>
          <a:xfrm>
            <a:off x="4915664" y="6477330"/>
            <a:ext cx="3978025" cy="307777"/>
          </a:xfrm>
          <a:prstGeom prst="rect">
            <a:avLst/>
          </a:prstGeom>
          <a:noFill/>
        </p:spPr>
        <p:txBody>
          <a:bodyPr wrap="square" rtlCol="0">
            <a:spAutoFit/>
          </a:bodyPr>
          <a:lstStyle/>
          <a:p>
            <a:pPr algn="ctr"/>
            <a:r>
              <a:rPr lang="cs-CZ" sz="1400" dirty="0" smtClean="0">
                <a:solidFill>
                  <a:schemeClr val="bg1"/>
                </a:solidFill>
              </a:rPr>
              <a:t>autor  Zdeněk Tomis</a:t>
            </a:r>
            <a:endParaRPr lang="cs-CZ" sz="1400" dirty="0">
              <a:solidFill>
                <a:schemeClr val="bg1"/>
              </a:solidFill>
            </a:endParaRPr>
          </a:p>
        </p:txBody>
      </p:sp>
      <p:sp>
        <p:nvSpPr>
          <p:cNvPr id="5" name="TextovéPole 4"/>
          <p:cNvSpPr txBox="1"/>
          <p:nvPr/>
        </p:nvSpPr>
        <p:spPr>
          <a:xfrm>
            <a:off x="4780713" y="3199553"/>
            <a:ext cx="4112976" cy="307777"/>
          </a:xfrm>
          <a:prstGeom prst="rect">
            <a:avLst/>
          </a:prstGeom>
          <a:noFill/>
        </p:spPr>
        <p:txBody>
          <a:bodyPr wrap="square" rtlCol="0">
            <a:spAutoFit/>
          </a:bodyPr>
          <a:lstStyle/>
          <a:p>
            <a:pPr algn="ctr"/>
            <a:r>
              <a:rPr lang="cs-CZ" sz="1400" dirty="0" smtClean="0">
                <a:solidFill>
                  <a:schemeClr val="bg1"/>
                </a:solidFill>
              </a:rPr>
              <a:t>autor  Jakub Malík</a:t>
            </a:r>
            <a:endParaRPr lang="cs-CZ" sz="1400" dirty="0">
              <a:solidFill>
                <a:schemeClr val="bg1"/>
              </a:solidFill>
            </a:endParaRPr>
          </a:p>
        </p:txBody>
      </p:sp>
      <p:pic>
        <p:nvPicPr>
          <p:cNvPr id="10" name="Obrázek 9"/>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126" y="3477855"/>
            <a:ext cx="3960000" cy="2970000"/>
          </a:xfrm>
          <a:prstGeom prst="rect">
            <a:avLst/>
          </a:prstGeom>
        </p:spPr>
      </p:pic>
      <p:pic>
        <p:nvPicPr>
          <p:cNvPr id="11" name="Obrázek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10388" y="229553"/>
            <a:ext cx="3960000" cy="2970000"/>
          </a:xfrm>
          <a:prstGeom prst="rect">
            <a:avLst/>
          </a:prstGeom>
        </p:spPr>
      </p:pic>
      <p:pic>
        <p:nvPicPr>
          <p:cNvPr id="12" name="Obrázek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15664" y="3477855"/>
            <a:ext cx="3960000" cy="2970000"/>
          </a:xfrm>
          <a:prstGeom prst="rect">
            <a:avLst/>
          </a:prstGeom>
        </p:spPr>
      </p:pic>
      <p:pic>
        <p:nvPicPr>
          <p:cNvPr id="13" name="Obrázek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1126" y="229553"/>
            <a:ext cx="3960000" cy="2970274"/>
          </a:xfrm>
          <a:prstGeom prst="rect">
            <a:avLst/>
          </a:prstGeom>
        </p:spPr>
      </p:pic>
    </p:spTree>
    <p:extLst>
      <p:ext uri="{BB962C8B-B14F-4D97-AF65-F5344CB8AC3E}">
        <p14:creationId xmlns:p14="http://schemas.microsoft.com/office/powerpoint/2010/main" val="1013116648"/>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9030" y="549000"/>
            <a:ext cx="7625941" cy="5760000"/>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a:solidFill>
                  <a:schemeClr val="bg1"/>
                </a:solidFill>
              </a:rPr>
              <a:t>a</a:t>
            </a:r>
            <a:r>
              <a:rPr lang="cs-CZ" sz="2400" dirty="0" smtClean="0">
                <a:solidFill>
                  <a:schemeClr val="bg1"/>
                </a:solidFill>
              </a:rPr>
              <a:t>utor Michal Pleva</a:t>
            </a:r>
            <a:endParaRPr lang="cs-CZ" sz="2400" dirty="0">
              <a:solidFill>
                <a:schemeClr val="bg1"/>
              </a:solidFill>
            </a:endParaRPr>
          </a:p>
        </p:txBody>
      </p:sp>
    </p:spTree>
    <p:extLst>
      <p:ext uri="{BB962C8B-B14F-4D97-AF65-F5344CB8AC3E}">
        <p14:creationId xmlns:p14="http://schemas.microsoft.com/office/powerpoint/2010/main" val="256240921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4" name="TextovéPole 3"/>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autor Michal Pleva</a:t>
            </a:r>
            <a:endParaRPr lang="cs-CZ" sz="2400" dirty="0">
              <a:solidFill>
                <a:schemeClr val="bg1"/>
              </a:solidFill>
            </a:endParaRPr>
          </a:p>
        </p:txBody>
      </p:sp>
    </p:spTree>
    <p:extLst>
      <p:ext uri="{BB962C8B-B14F-4D97-AF65-F5344CB8AC3E}">
        <p14:creationId xmlns:p14="http://schemas.microsoft.com/office/powerpoint/2010/main" val="243615682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1462" y="271466"/>
            <a:ext cx="3960000" cy="297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09246" y="271466"/>
            <a:ext cx="3960000" cy="297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1462" y="3482781"/>
            <a:ext cx="3960000" cy="297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09246" y="3482781"/>
            <a:ext cx="3960000" cy="2970000"/>
          </a:xfrm>
          <a:prstGeom prst="rect">
            <a:avLst/>
          </a:prstGeom>
        </p:spPr>
      </p:pic>
      <p:sp>
        <p:nvSpPr>
          <p:cNvPr id="6" name="TextovéPole 5"/>
          <p:cNvSpPr txBox="1"/>
          <p:nvPr/>
        </p:nvSpPr>
        <p:spPr>
          <a:xfrm>
            <a:off x="141013" y="6477330"/>
            <a:ext cx="4112976" cy="307777"/>
          </a:xfrm>
          <a:prstGeom prst="rect">
            <a:avLst/>
          </a:prstGeom>
          <a:noFill/>
        </p:spPr>
        <p:txBody>
          <a:bodyPr wrap="square" rtlCol="0">
            <a:spAutoFit/>
          </a:bodyPr>
          <a:lstStyle/>
          <a:p>
            <a:pPr algn="ctr"/>
            <a:r>
              <a:rPr lang="cs-CZ" sz="1400" dirty="0" smtClean="0">
                <a:solidFill>
                  <a:schemeClr val="bg1"/>
                </a:solidFill>
              </a:rPr>
              <a:t>autor Barbora Ožanová</a:t>
            </a:r>
            <a:endParaRPr lang="cs-CZ" sz="1400" dirty="0">
              <a:solidFill>
                <a:schemeClr val="bg1"/>
              </a:solidFill>
            </a:endParaRPr>
          </a:p>
        </p:txBody>
      </p:sp>
      <p:sp>
        <p:nvSpPr>
          <p:cNvPr id="7" name="TextovéPole 6"/>
          <p:cNvSpPr txBox="1"/>
          <p:nvPr/>
        </p:nvSpPr>
        <p:spPr>
          <a:xfrm>
            <a:off x="275964" y="3199553"/>
            <a:ext cx="3978025" cy="307777"/>
          </a:xfrm>
          <a:prstGeom prst="rect">
            <a:avLst/>
          </a:prstGeom>
          <a:noFill/>
        </p:spPr>
        <p:txBody>
          <a:bodyPr wrap="square" rtlCol="0">
            <a:spAutoFit/>
          </a:bodyPr>
          <a:lstStyle/>
          <a:p>
            <a:pPr algn="ctr"/>
            <a:r>
              <a:rPr lang="cs-CZ" sz="1400" dirty="0" smtClean="0">
                <a:solidFill>
                  <a:schemeClr val="bg1"/>
                </a:solidFill>
              </a:rPr>
              <a:t>autor  Marie Balonová</a:t>
            </a:r>
            <a:endParaRPr lang="cs-CZ" sz="1400" dirty="0">
              <a:solidFill>
                <a:schemeClr val="bg1"/>
              </a:solidFill>
            </a:endParaRPr>
          </a:p>
        </p:txBody>
      </p:sp>
      <p:sp>
        <p:nvSpPr>
          <p:cNvPr id="8" name="TextovéPole 7"/>
          <p:cNvSpPr txBox="1"/>
          <p:nvPr/>
        </p:nvSpPr>
        <p:spPr>
          <a:xfrm>
            <a:off x="4915664" y="6477330"/>
            <a:ext cx="3978025" cy="307777"/>
          </a:xfrm>
          <a:prstGeom prst="rect">
            <a:avLst/>
          </a:prstGeom>
          <a:noFill/>
        </p:spPr>
        <p:txBody>
          <a:bodyPr wrap="square" rtlCol="0">
            <a:spAutoFit/>
          </a:bodyPr>
          <a:lstStyle/>
          <a:p>
            <a:pPr algn="ctr"/>
            <a:r>
              <a:rPr lang="cs-CZ" sz="1400" dirty="0" smtClean="0">
                <a:solidFill>
                  <a:schemeClr val="bg1"/>
                </a:solidFill>
              </a:rPr>
              <a:t>autor  Stella Zettlitzová</a:t>
            </a:r>
            <a:endParaRPr lang="cs-CZ" sz="1400" dirty="0">
              <a:solidFill>
                <a:schemeClr val="bg1"/>
              </a:solidFill>
            </a:endParaRPr>
          </a:p>
        </p:txBody>
      </p:sp>
      <p:sp>
        <p:nvSpPr>
          <p:cNvPr id="9" name="TextovéPole 8"/>
          <p:cNvSpPr txBox="1"/>
          <p:nvPr/>
        </p:nvSpPr>
        <p:spPr>
          <a:xfrm>
            <a:off x="4780713" y="3199553"/>
            <a:ext cx="4112976" cy="307777"/>
          </a:xfrm>
          <a:prstGeom prst="rect">
            <a:avLst/>
          </a:prstGeom>
          <a:noFill/>
        </p:spPr>
        <p:txBody>
          <a:bodyPr wrap="square" rtlCol="0">
            <a:spAutoFit/>
          </a:bodyPr>
          <a:lstStyle/>
          <a:p>
            <a:pPr algn="ctr"/>
            <a:r>
              <a:rPr lang="cs-CZ" sz="1400" dirty="0" smtClean="0">
                <a:solidFill>
                  <a:schemeClr val="bg1"/>
                </a:solidFill>
              </a:rPr>
              <a:t>autor  Pavel Ožana</a:t>
            </a:r>
            <a:endParaRPr lang="cs-CZ" sz="1400" dirty="0">
              <a:solidFill>
                <a:schemeClr val="bg1"/>
              </a:solidFill>
            </a:endParaRPr>
          </a:p>
        </p:txBody>
      </p:sp>
    </p:spTree>
    <p:extLst>
      <p:ext uri="{BB962C8B-B14F-4D97-AF65-F5344CB8AC3E}">
        <p14:creationId xmlns:p14="http://schemas.microsoft.com/office/powerpoint/2010/main" val="2945143730"/>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800850"/>
            <a:ext cx="8229600" cy="52563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Snažili jsme se barevně vyjádřit, jak vnímáme dny v týdnu.</a:t>
            </a:r>
          </a:p>
          <a:p>
            <a:pPr algn="l"/>
            <a:r>
              <a:rPr lang="cs-CZ" sz="4800" dirty="0" smtClean="0">
                <a:solidFill>
                  <a:schemeClr val="bg1"/>
                </a:solidFill>
              </a:rPr>
              <a:t>Neodpustíme si malou nápovědu. Černá barva </a:t>
            </a:r>
            <a:r>
              <a:rPr lang="cs-CZ" sz="4800" dirty="0">
                <a:solidFill>
                  <a:schemeClr val="bg1"/>
                </a:solidFill>
              </a:rPr>
              <a:t>obvykle </a:t>
            </a:r>
            <a:r>
              <a:rPr lang="cs-CZ" sz="4800" dirty="0" smtClean="0">
                <a:solidFill>
                  <a:schemeClr val="bg1"/>
                </a:solidFill>
              </a:rPr>
              <a:t>znázorňuje dobu pobytu ve škole a také, když se musíme učit doma…  </a:t>
            </a:r>
            <a:endParaRPr lang="cs-CZ" sz="4800" dirty="0">
              <a:solidFill>
                <a:schemeClr val="bg1"/>
              </a:solidFill>
            </a:endParaRPr>
          </a:p>
        </p:txBody>
      </p:sp>
    </p:spTree>
    <p:extLst>
      <p:ext uri="{BB962C8B-B14F-4D97-AF65-F5344CB8AC3E}">
        <p14:creationId xmlns:p14="http://schemas.microsoft.com/office/powerpoint/2010/main" val="965526897"/>
      </p:ext>
    </p:extLst>
  </p:cSld>
  <p:clrMapOvr>
    <a:masterClrMapping/>
  </p:clrMapOvr>
  <mc:AlternateContent xmlns:mc="http://schemas.openxmlformats.org/markup-compatibility/2006" xmlns:p14="http://schemas.microsoft.com/office/powerpoint/2010/main">
    <mc:Choice Requires="p14">
      <p:transition p14:dur="60" advTm="9000">
        <p:blinds dir="vert"/>
      </p:transition>
    </mc:Choice>
    <mc:Fallback xmlns="">
      <p:transition advTm="9000">
        <p:blinds dir="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2000" y="1089000"/>
            <a:ext cx="8640000" cy="4680000"/>
          </a:xfrm>
          <a:prstGeom prst="rect">
            <a:avLst/>
          </a:prstGeom>
        </p:spPr>
      </p:pic>
      <p:cxnSp>
        <p:nvCxnSpPr>
          <p:cNvPr id="4" name="Přímá spojnice se šipkou 3"/>
          <p:cNvCxnSpPr/>
          <p:nvPr/>
        </p:nvCxnSpPr>
        <p:spPr>
          <a:xfrm>
            <a:off x="252000" y="838200"/>
            <a:ext cx="224250" cy="209550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5" name="Přímá spojnice se šipkou 4"/>
          <p:cNvCxnSpPr/>
          <p:nvPr/>
        </p:nvCxnSpPr>
        <p:spPr>
          <a:xfrm>
            <a:off x="4505325" y="904875"/>
            <a:ext cx="112125" cy="50400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6" name="Přímá spojnice se šipkou 5"/>
          <p:cNvCxnSpPr/>
          <p:nvPr/>
        </p:nvCxnSpPr>
        <p:spPr>
          <a:xfrm flipV="1">
            <a:off x="476250" y="5623275"/>
            <a:ext cx="112125" cy="50400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7" name="TextovéPole 6"/>
          <p:cNvSpPr txBox="1"/>
          <p:nvPr/>
        </p:nvSpPr>
        <p:spPr>
          <a:xfrm>
            <a:off x="247650" y="6309000"/>
            <a:ext cx="8659805" cy="461665"/>
          </a:xfrm>
          <a:prstGeom prst="rect">
            <a:avLst/>
          </a:prstGeom>
          <a:noFill/>
        </p:spPr>
        <p:txBody>
          <a:bodyPr wrap="square" rtlCol="0">
            <a:spAutoFit/>
          </a:bodyPr>
          <a:lstStyle/>
          <a:p>
            <a:r>
              <a:rPr lang="cs-CZ" sz="2400" dirty="0" smtClean="0">
                <a:solidFill>
                  <a:schemeClr val="bg1"/>
                </a:solidFill>
              </a:rPr>
              <a:t>David Exner – Barvy dnů</a:t>
            </a:r>
            <a:endParaRPr lang="cs-CZ" sz="2400" dirty="0">
              <a:solidFill>
                <a:schemeClr val="bg1"/>
              </a:solidFill>
            </a:endParaRPr>
          </a:p>
        </p:txBody>
      </p:sp>
      <p:sp>
        <p:nvSpPr>
          <p:cNvPr id="8" name="TextovéPole 7"/>
          <p:cNvSpPr txBox="1"/>
          <p:nvPr/>
        </p:nvSpPr>
        <p:spPr>
          <a:xfrm>
            <a:off x="231485" y="424160"/>
            <a:ext cx="3635666" cy="461665"/>
          </a:xfrm>
          <a:prstGeom prst="rect">
            <a:avLst/>
          </a:prstGeom>
          <a:noFill/>
        </p:spPr>
        <p:txBody>
          <a:bodyPr wrap="square" rtlCol="0">
            <a:spAutoFit/>
          </a:bodyPr>
          <a:lstStyle/>
          <a:p>
            <a:r>
              <a:rPr lang="cs-CZ" sz="2400" dirty="0" smtClean="0">
                <a:solidFill>
                  <a:schemeClr val="bg1"/>
                </a:solidFill>
              </a:rPr>
              <a:t>Jan Peichl</a:t>
            </a:r>
            <a:endParaRPr lang="cs-CZ" sz="2400" dirty="0">
              <a:solidFill>
                <a:schemeClr val="bg1"/>
              </a:solidFill>
            </a:endParaRPr>
          </a:p>
        </p:txBody>
      </p:sp>
      <p:sp>
        <p:nvSpPr>
          <p:cNvPr id="9" name="TextovéPole 8"/>
          <p:cNvSpPr txBox="1"/>
          <p:nvPr/>
        </p:nvSpPr>
        <p:spPr>
          <a:xfrm>
            <a:off x="4314825" y="424160"/>
            <a:ext cx="4577175" cy="461665"/>
          </a:xfrm>
          <a:prstGeom prst="rect">
            <a:avLst/>
          </a:prstGeom>
          <a:noFill/>
        </p:spPr>
        <p:txBody>
          <a:bodyPr wrap="square" rtlCol="0">
            <a:spAutoFit/>
          </a:bodyPr>
          <a:lstStyle/>
          <a:p>
            <a:r>
              <a:rPr lang="cs-CZ" sz="2400" dirty="0" smtClean="0">
                <a:solidFill>
                  <a:schemeClr val="bg1"/>
                </a:solidFill>
              </a:rPr>
              <a:t>Dominik Pasz</a:t>
            </a:r>
            <a:endParaRPr lang="cs-CZ" sz="2400" dirty="0">
              <a:solidFill>
                <a:schemeClr val="bg1"/>
              </a:solidFill>
            </a:endParaRPr>
          </a:p>
        </p:txBody>
      </p:sp>
    </p:spTree>
    <p:extLst>
      <p:ext uri="{BB962C8B-B14F-4D97-AF65-F5344CB8AC3E}">
        <p14:creationId xmlns:p14="http://schemas.microsoft.com/office/powerpoint/2010/main" val="93742695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1056130"/>
            <a:ext cx="8640000" cy="4745740"/>
          </a:xfrm>
          <a:prstGeom prst="rect">
            <a:avLst/>
          </a:prstGeom>
        </p:spPr>
      </p:pic>
      <p:cxnSp>
        <p:nvCxnSpPr>
          <p:cNvPr id="10" name="Přímá spojnice se šipkou 9"/>
          <p:cNvCxnSpPr/>
          <p:nvPr/>
        </p:nvCxnSpPr>
        <p:spPr>
          <a:xfrm>
            <a:off x="252000" y="866775"/>
            <a:ext cx="224250" cy="209550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Přímá spojnice se šipkou 10"/>
          <p:cNvCxnSpPr/>
          <p:nvPr/>
        </p:nvCxnSpPr>
        <p:spPr>
          <a:xfrm>
            <a:off x="4505325" y="904875"/>
            <a:ext cx="112125" cy="50400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2" name="Přímá spojnice se šipkou 11"/>
          <p:cNvCxnSpPr/>
          <p:nvPr/>
        </p:nvCxnSpPr>
        <p:spPr>
          <a:xfrm flipV="1">
            <a:off x="476250" y="5623275"/>
            <a:ext cx="112125" cy="50400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5" name="TextovéPole 14"/>
          <p:cNvSpPr txBox="1"/>
          <p:nvPr/>
        </p:nvSpPr>
        <p:spPr>
          <a:xfrm>
            <a:off x="247650" y="6309000"/>
            <a:ext cx="8659805" cy="461665"/>
          </a:xfrm>
          <a:prstGeom prst="rect">
            <a:avLst/>
          </a:prstGeom>
          <a:noFill/>
        </p:spPr>
        <p:txBody>
          <a:bodyPr wrap="square" rtlCol="0">
            <a:spAutoFit/>
          </a:bodyPr>
          <a:lstStyle/>
          <a:p>
            <a:r>
              <a:rPr lang="cs-CZ" sz="2400" dirty="0" smtClean="0">
                <a:solidFill>
                  <a:schemeClr val="bg1"/>
                </a:solidFill>
              </a:rPr>
              <a:t>Jan Holuša – Barvy dnů</a:t>
            </a:r>
            <a:endParaRPr lang="cs-CZ" sz="2400" dirty="0">
              <a:solidFill>
                <a:schemeClr val="bg1"/>
              </a:solidFill>
            </a:endParaRPr>
          </a:p>
        </p:txBody>
      </p:sp>
      <p:sp>
        <p:nvSpPr>
          <p:cNvPr id="16" name="TextovéPole 15"/>
          <p:cNvSpPr txBox="1"/>
          <p:nvPr/>
        </p:nvSpPr>
        <p:spPr>
          <a:xfrm>
            <a:off x="231485" y="424160"/>
            <a:ext cx="3635666" cy="461665"/>
          </a:xfrm>
          <a:prstGeom prst="rect">
            <a:avLst/>
          </a:prstGeom>
          <a:noFill/>
        </p:spPr>
        <p:txBody>
          <a:bodyPr wrap="square" rtlCol="0">
            <a:spAutoFit/>
          </a:bodyPr>
          <a:lstStyle/>
          <a:p>
            <a:r>
              <a:rPr lang="cs-CZ" sz="2400" dirty="0" smtClean="0">
                <a:solidFill>
                  <a:schemeClr val="bg1"/>
                </a:solidFill>
              </a:rPr>
              <a:t>Zdeněk Tomis</a:t>
            </a:r>
            <a:endParaRPr lang="cs-CZ" sz="2400" dirty="0">
              <a:solidFill>
                <a:schemeClr val="bg1"/>
              </a:solidFill>
            </a:endParaRPr>
          </a:p>
        </p:txBody>
      </p:sp>
      <p:sp>
        <p:nvSpPr>
          <p:cNvPr id="17" name="TextovéPole 16"/>
          <p:cNvSpPr txBox="1"/>
          <p:nvPr/>
        </p:nvSpPr>
        <p:spPr>
          <a:xfrm>
            <a:off x="4314825" y="424160"/>
            <a:ext cx="4577175" cy="461665"/>
          </a:xfrm>
          <a:prstGeom prst="rect">
            <a:avLst/>
          </a:prstGeom>
          <a:noFill/>
        </p:spPr>
        <p:txBody>
          <a:bodyPr wrap="square" rtlCol="0">
            <a:spAutoFit/>
          </a:bodyPr>
          <a:lstStyle/>
          <a:p>
            <a:r>
              <a:rPr lang="cs-CZ" sz="2400" dirty="0" smtClean="0">
                <a:solidFill>
                  <a:schemeClr val="bg1"/>
                </a:solidFill>
              </a:rPr>
              <a:t>Lenka Ježová</a:t>
            </a:r>
            <a:endParaRPr lang="cs-CZ" sz="2400" dirty="0">
              <a:solidFill>
                <a:schemeClr val="bg1"/>
              </a:solidFill>
            </a:endParaRPr>
          </a:p>
        </p:txBody>
      </p:sp>
    </p:spTree>
    <p:extLst>
      <p:ext uri="{BB962C8B-B14F-4D97-AF65-F5344CB8AC3E}">
        <p14:creationId xmlns:p14="http://schemas.microsoft.com/office/powerpoint/2010/main" val="91770290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1078792"/>
            <a:ext cx="8640000" cy="4700416"/>
          </a:xfrm>
          <a:prstGeom prst="rect">
            <a:avLst/>
          </a:prstGeom>
        </p:spPr>
      </p:pic>
      <p:cxnSp>
        <p:nvCxnSpPr>
          <p:cNvPr id="3" name="Přímá spojnice se šipkou 2"/>
          <p:cNvCxnSpPr/>
          <p:nvPr/>
        </p:nvCxnSpPr>
        <p:spPr>
          <a:xfrm>
            <a:off x="252000" y="838200"/>
            <a:ext cx="224250" cy="209550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 name="Přímá spojnice se šipkou 3"/>
          <p:cNvCxnSpPr/>
          <p:nvPr/>
        </p:nvCxnSpPr>
        <p:spPr>
          <a:xfrm>
            <a:off x="4505325" y="904875"/>
            <a:ext cx="112125" cy="50400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5" name="Přímá spojnice se šipkou 4"/>
          <p:cNvCxnSpPr/>
          <p:nvPr/>
        </p:nvCxnSpPr>
        <p:spPr>
          <a:xfrm flipV="1">
            <a:off x="476250" y="5623275"/>
            <a:ext cx="112125" cy="50400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6" name="TextovéPole 5"/>
          <p:cNvSpPr txBox="1"/>
          <p:nvPr/>
        </p:nvSpPr>
        <p:spPr>
          <a:xfrm>
            <a:off x="247650" y="6309000"/>
            <a:ext cx="8659805" cy="461665"/>
          </a:xfrm>
          <a:prstGeom prst="rect">
            <a:avLst/>
          </a:prstGeom>
          <a:noFill/>
        </p:spPr>
        <p:txBody>
          <a:bodyPr wrap="square" rtlCol="0">
            <a:spAutoFit/>
          </a:bodyPr>
          <a:lstStyle/>
          <a:p>
            <a:r>
              <a:rPr lang="cs-CZ" sz="2400" dirty="0" smtClean="0">
                <a:solidFill>
                  <a:schemeClr val="bg1"/>
                </a:solidFill>
              </a:rPr>
              <a:t>Veronika Nováková – Barvy dnů</a:t>
            </a:r>
            <a:endParaRPr lang="cs-CZ" sz="2400" dirty="0">
              <a:solidFill>
                <a:schemeClr val="bg1"/>
              </a:solidFill>
            </a:endParaRPr>
          </a:p>
        </p:txBody>
      </p:sp>
      <p:sp>
        <p:nvSpPr>
          <p:cNvPr id="7" name="TextovéPole 6"/>
          <p:cNvSpPr txBox="1"/>
          <p:nvPr/>
        </p:nvSpPr>
        <p:spPr>
          <a:xfrm>
            <a:off x="231485" y="424160"/>
            <a:ext cx="3635666" cy="461665"/>
          </a:xfrm>
          <a:prstGeom prst="rect">
            <a:avLst/>
          </a:prstGeom>
          <a:noFill/>
        </p:spPr>
        <p:txBody>
          <a:bodyPr wrap="square" rtlCol="0">
            <a:spAutoFit/>
          </a:bodyPr>
          <a:lstStyle/>
          <a:p>
            <a:r>
              <a:rPr lang="cs-CZ" sz="2400" dirty="0" smtClean="0">
                <a:solidFill>
                  <a:schemeClr val="bg1"/>
                </a:solidFill>
              </a:rPr>
              <a:t>Barbora Ožanová</a:t>
            </a:r>
            <a:endParaRPr lang="cs-CZ" sz="2400" dirty="0">
              <a:solidFill>
                <a:schemeClr val="bg1"/>
              </a:solidFill>
            </a:endParaRPr>
          </a:p>
        </p:txBody>
      </p:sp>
      <p:sp>
        <p:nvSpPr>
          <p:cNvPr id="8" name="TextovéPole 7"/>
          <p:cNvSpPr txBox="1"/>
          <p:nvPr/>
        </p:nvSpPr>
        <p:spPr>
          <a:xfrm>
            <a:off x="4314825" y="424160"/>
            <a:ext cx="4577175" cy="461665"/>
          </a:xfrm>
          <a:prstGeom prst="rect">
            <a:avLst/>
          </a:prstGeom>
          <a:noFill/>
        </p:spPr>
        <p:txBody>
          <a:bodyPr wrap="square" rtlCol="0">
            <a:spAutoFit/>
          </a:bodyPr>
          <a:lstStyle/>
          <a:p>
            <a:r>
              <a:rPr lang="cs-CZ" sz="2400" dirty="0" smtClean="0">
                <a:solidFill>
                  <a:schemeClr val="bg1"/>
                </a:solidFill>
              </a:rPr>
              <a:t>Zuzana Poláková</a:t>
            </a:r>
            <a:endParaRPr lang="cs-CZ" sz="2400" dirty="0">
              <a:solidFill>
                <a:schemeClr val="bg1"/>
              </a:solidFill>
            </a:endParaRPr>
          </a:p>
        </p:txBody>
      </p:sp>
    </p:spTree>
    <p:extLst>
      <p:ext uri="{BB962C8B-B14F-4D97-AF65-F5344CB8AC3E}">
        <p14:creationId xmlns:p14="http://schemas.microsoft.com/office/powerpoint/2010/main" val="381788801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2253566"/>
            <a:ext cx="8229600" cy="2350868"/>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Udělali jsme si sádrové odlitky. Některým se to líbilo tak moc, že si rovnou udělali dva až tři…</a:t>
            </a:r>
            <a:endParaRPr lang="cs-CZ" sz="4800" dirty="0">
              <a:solidFill>
                <a:schemeClr val="bg1"/>
              </a:solidFill>
            </a:endParaRPr>
          </a:p>
        </p:txBody>
      </p:sp>
    </p:spTree>
    <p:extLst>
      <p:ext uri="{BB962C8B-B14F-4D97-AF65-F5344CB8AC3E}">
        <p14:creationId xmlns:p14="http://schemas.microsoft.com/office/powerpoint/2010/main" val="3075129411"/>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253" y="521475"/>
            <a:ext cx="3855868" cy="576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17353" y="521475"/>
            <a:ext cx="3855868" cy="5760000"/>
          </a:xfrm>
          <a:prstGeom prst="rect">
            <a:avLst/>
          </a:prstGeom>
        </p:spPr>
      </p:pic>
      <p:sp>
        <p:nvSpPr>
          <p:cNvPr id="6" name="TextovéPole 5"/>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Jiří Vaněk</a:t>
            </a:r>
            <a:endParaRPr lang="cs-CZ" sz="2400" dirty="0">
              <a:solidFill>
                <a:schemeClr val="bg1"/>
              </a:solidFill>
            </a:endParaRPr>
          </a:p>
        </p:txBody>
      </p:sp>
      <p:sp>
        <p:nvSpPr>
          <p:cNvPr id="7" name="TextovéPole 6"/>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Marie Balonová </a:t>
            </a:r>
            <a:endParaRPr lang="cs-CZ" sz="2400" dirty="0">
              <a:solidFill>
                <a:schemeClr val="bg1"/>
              </a:solidFill>
            </a:endParaRPr>
          </a:p>
        </p:txBody>
      </p:sp>
    </p:spTree>
    <p:extLst>
      <p:ext uri="{BB962C8B-B14F-4D97-AF65-F5344CB8AC3E}">
        <p14:creationId xmlns:p14="http://schemas.microsoft.com/office/powerpoint/2010/main" val="76199895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728" y="542925"/>
            <a:ext cx="3855868" cy="576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26878" y="542925"/>
            <a:ext cx="3855868" cy="5760000"/>
          </a:xfrm>
          <a:prstGeom prst="rect">
            <a:avLst/>
          </a:prstGeom>
        </p:spPr>
      </p:pic>
      <p:sp>
        <p:nvSpPr>
          <p:cNvPr id="8" name="TextovéPole 7"/>
          <p:cNvSpPr txBox="1"/>
          <p:nvPr/>
        </p:nvSpPr>
        <p:spPr>
          <a:xfrm>
            <a:off x="240874" y="6309000"/>
            <a:ext cx="3900298" cy="461665"/>
          </a:xfrm>
          <a:prstGeom prst="rect">
            <a:avLst/>
          </a:prstGeom>
          <a:noFill/>
        </p:spPr>
        <p:txBody>
          <a:bodyPr wrap="square" rtlCol="0">
            <a:spAutoFit/>
          </a:bodyPr>
          <a:lstStyle/>
          <a:p>
            <a:pPr algn="ctr"/>
            <a:r>
              <a:rPr lang="cs-CZ" sz="2400" dirty="0" smtClean="0">
                <a:solidFill>
                  <a:schemeClr val="bg1"/>
                </a:solidFill>
              </a:rPr>
              <a:t>Kristýna Runčáková</a:t>
            </a:r>
            <a:endParaRPr lang="cs-CZ" sz="2400" dirty="0">
              <a:solidFill>
                <a:schemeClr val="bg1"/>
              </a:solidFill>
            </a:endParaRPr>
          </a:p>
        </p:txBody>
      </p:sp>
      <p:sp>
        <p:nvSpPr>
          <p:cNvPr id="9" name="TextovéPole 8"/>
          <p:cNvSpPr txBox="1"/>
          <p:nvPr/>
        </p:nvSpPr>
        <p:spPr>
          <a:xfrm>
            <a:off x="5007157" y="6309000"/>
            <a:ext cx="3900298" cy="461665"/>
          </a:xfrm>
          <a:prstGeom prst="rect">
            <a:avLst/>
          </a:prstGeom>
          <a:noFill/>
        </p:spPr>
        <p:txBody>
          <a:bodyPr wrap="square" rtlCol="0">
            <a:spAutoFit/>
          </a:bodyPr>
          <a:lstStyle/>
          <a:p>
            <a:pPr algn="ctr"/>
            <a:r>
              <a:rPr lang="cs-CZ" sz="2400" dirty="0" smtClean="0">
                <a:solidFill>
                  <a:schemeClr val="bg1"/>
                </a:solidFill>
              </a:rPr>
              <a:t>Jakub Malík</a:t>
            </a:r>
            <a:endParaRPr lang="cs-CZ" sz="2400" dirty="0">
              <a:solidFill>
                <a:schemeClr val="bg1"/>
              </a:solidFill>
            </a:endParaRPr>
          </a:p>
        </p:txBody>
      </p:sp>
    </p:spTree>
    <p:extLst>
      <p:ext uri="{BB962C8B-B14F-4D97-AF65-F5344CB8AC3E}">
        <p14:creationId xmlns:p14="http://schemas.microsoft.com/office/powerpoint/2010/main" val="108138875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37674"/>
            <a:ext cx="8229600" cy="318265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Povídali jsme si o problémech    s uskladněním a zpracováním odpadů a o tom, jak žít v souladu s přírodou.</a:t>
            </a:r>
            <a:endParaRPr lang="cs-CZ" sz="4800" dirty="0">
              <a:solidFill>
                <a:schemeClr val="bg1"/>
              </a:solidFill>
            </a:endParaRPr>
          </a:p>
        </p:txBody>
      </p:sp>
    </p:spTree>
    <p:extLst>
      <p:ext uri="{BB962C8B-B14F-4D97-AF65-F5344CB8AC3E}">
        <p14:creationId xmlns:p14="http://schemas.microsoft.com/office/powerpoint/2010/main" val="1081978337"/>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9432" y="549000"/>
            <a:ext cx="5745136" cy="5760000"/>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Zdeněk Tomis - Smetiště</a:t>
            </a:r>
            <a:endParaRPr lang="cs-CZ" sz="2400" dirty="0">
              <a:solidFill>
                <a:schemeClr val="bg1"/>
              </a:solidFill>
            </a:endParaRPr>
          </a:p>
        </p:txBody>
      </p:sp>
    </p:spTree>
    <p:extLst>
      <p:ext uri="{BB962C8B-B14F-4D97-AF65-F5344CB8AC3E}">
        <p14:creationId xmlns:p14="http://schemas.microsoft.com/office/powerpoint/2010/main" val="302289526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884661"/>
            <a:ext cx="8640000" cy="5088679"/>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Marie Balonová, Lenka Ježová – Život v souladu s přírodou</a:t>
            </a:r>
            <a:endParaRPr lang="cs-CZ" sz="2400" dirty="0">
              <a:solidFill>
                <a:schemeClr val="bg1"/>
              </a:solidFill>
            </a:endParaRPr>
          </a:p>
        </p:txBody>
      </p:sp>
    </p:spTree>
    <p:extLst>
      <p:ext uri="{BB962C8B-B14F-4D97-AF65-F5344CB8AC3E}">
        <p14:creationId xmlns:p14="http://schemas.microsoft.com/office/powerpoint/2010/main" val="421495502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37674"/>
            <a:ext cx="8229600" cy="318265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Pokusili jsme se výtvarně vyjádřit, na co často myslíme, čím se trápíme a na co se těšíme… </a:t>
            </a:r>
            <a:endParaRPr lang="cs-CZ" sz="4800" dirty="0">
              <a:solidFill>
                <a:schemeClr val="bg1"/>
              </a:solidFill>
            </a:endParaRPr>
          </a:p>
        </p:txBody>
      </p:sp>
    </p:spTree>
    <p:extLst>
      <p:ext uri="{BB962C8B-B14F-4D97-AF65-F5344CB8AC3E}">
        <p14:creationId xmlns:p14="http://schemas.microsoft.com/office/powerpoint/2010/main" val="2792842857"/>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144" y="517132"/>
            <a:ext cx="3987845"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07295" y="517132"/>
            <a:ext cx="3986925" cy="5760000"/>
          </a:xfrm>
          <a:prstGeom prst="rect">
            <a:avLst/>
          </a:prstGeom>
        </p:spPr>
      </p:pic>
      <p:sp>
        <p:nvSpPr>
          <p:cNvPr id="4" name="TextovéPole 3"/>
          <p:cNvSpPr txBox="1"/>
          <p:nvPr/>
        </p:nvSpPr>
        <p:spPr>
          <a:xfrm>
            <a:off x="141013" y="6309000"/>
            <a:ext cx="4112976" cy="461665"/>
          </a:xfrm>
          <a:prstGeom prst="rect">
            <a:avLst/>
          </a:prstGeom>
          <a:noFill/>
        </p:spPr>
        <p:txBody>
          <a:bodyPr wrap="square" rtlCol="0">
            <a:spAutoFit/>
          </a:bodyPr>
          <a:lstStyle/>
          <a:p>
            <a:pPr algn="ctr"/>
            <a:r>
              <a:rPr lang="cs-CZ" sz="2400" dirty="0" smtClean="0">
                <a:solidFill>
                  <a:schemeClr val="bg1"/>
                </a:solidFill>
              </a:rPr>
              <a:t>Zuzana Poláková</a:t>
            </a:r>
            <a:endParaRPr lang="cs-CZ" sz="2400" dirty="0">
              <a:solidFill>
                <a:schemeClr val="bg1"/>
              </a:solidFill>
            </a:endParaRPr>
          </a:p>
        </p:txBody>
      </p:sp>
      <p:sp>
        <p:nvSpPr>
          <p:cNvPr id="5" name="TextovéPole 4"/>
          <p:cNvSpPr txBox="1"/>
          <p:nvPr/>
        </p:nvSpPr>
        <p:spPr>
          <a:xfrm>
            <a:off x="4907296" y="6309000"/>
            <a:ext cx="4112976" cy="461665"/>
          </a:xfrm>
          <a:prstGeom prst="rect">
            <a:avLst/>
          </a:prstGeom>
          <a:noFill/>
        </p:spPr>
        <p:txBody>
          <a:bodyPr wrap="square" rtlCol="0">
            <a:spAutoFit/>
          </a:bodyPr>
          <a:lstStyle/>
          <a:p>
            <a:pPr algn="ctr"/>
            <a:r>
              <a:rPr lang="cs-CZ" sz="2400" dirty="0" smtClean="0">
                <a:solidFill>
                  <a:schemeClr val="bg1"/>
                </a:solidFill>
              </a:rPr>
              <a:t>Michal Pleva</a:t>
            </a:r>
            <a:endParaRPr lang="cs-CZ" sz="2400" dirty="0">
              <a:solidFill>
                <a:schemeClr val="bg1"/>
              </a:solidFill>
            </a:endParaRPr>
          </a:p>
        </p:txBody>
      </p:sp>
    </p:spTree>
    <p:extLst>
      <p:ext uri="{BB962C8B-B14F-4D97-AF65-F5344CB8AC3E}">
        <p14:creationId xmlns:p14="http://schemas.microsoft.com/office/powerpoint/2010/main" val="105974687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86357" y="512618"/>
            <a:ext cx="3986859"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673" y="512618"/>
            <a:ext cx="3987983" cy="5760000"/>
          </a:xfrm>
          <a:prstGeom prst="rect">
            <a:avLst/>
          </a:prstGeom>
        </p:spPr>
      </p:pic>
      <p:sp>
        <p:nvSpPr>
          <p:cNvPr id="4" name="TextovéPole 3"/>
          <p:cNvSpPr txBox="1"/>
          <p:nvPr/>
        </p:nvSpPr>
        <p:spPr>
          <a:xfrm>
            <a:off x="141013" y="6309000"/>
            <a:ext cx="4112976" cy="461665"/>
          </a:xfrm>
          <a:prstGeom prst="rect">
            <a:avLst/>
          </a:prstGeom>
          <a:noFill/>
        </p:spPr>
        <p:txBody>
          <a:bodyPr wrap="square" rtlCol="0">
            <a:spAutoFit/>
          </a:bodyPr>
          <a:lstStyle/>
          <a:p>
            <a:pPr algn="ctr"/>
            <a:r>
              <a:rPr lang="cs-CZ" sz="2400" dirty="0" smtClean="0">
                <a:solidFill>
                  <a:schemeClr val="bg1"/>
                </a:solidFill>
              </a:rPr>
              <a:t>Zdeněk Tomis</a:t>
            </a:r>
            <a:endParaRPr lang="cs-CZ" sz="2400" dirty="0">
              <a:solidFill>
                <a:schemeClr val="bg1"/>
              </a:solidFill>
            </a:endParaRPr>
          </a:p>
        </p:txBody>
      </p:sp>
      <p:sp>
        <p:nvSpPr>
          <p:cNvPr id="5" name="TextovéPole 4"/>
          <p:cNvSpPr txBox="1"/>
          <p:nvPr/>
        </p:nvSpPr>
        <p:spPr>
          <a:xfrm>
            <a:off x="4907296" y="6309000"/>
            <a:ext cx="4112976" cy="461665"/>
          </a:xfrm>
          <a:prstGeom prst="rect">
            <a:avLst/>
          </a:prstGeom>
          <a:noFill/>
        </p:spPr>
        <p:txBody>
          <a:bodyPr wrap="square" rtlCol="0">
            <a:spAutoFit/>
          </a:bodyPr>
          <a:lstStyle/>
          <a:p>
            <a:pPr algn="ctr"/>
            <a:r>
              <a:rPr lang="cs-CZ" sz="2400" dirty="0" smtClean="0">
                <a:solidFill>
                  <a:schemeClr val="bg1"/>
                </a:solidFill>
              </a:rPr>
              <a:t>Dominik Pasz</a:t>
            </a:r>
            <a:endParaRPr lang="cs-CZ" sz="2400" dirty="0">
              <a:solidFill>
                <a:schemeClr val="bg1"/>
              </a:solidFill>
            </a:endParaRPr>
          </a:p>
        </p:txBody>
      </p:sp>
    </p:spTree>
    <p:extLst>
      <p:ext uri="{BB962C8B-B14F-4D97-AF65-F5344CB8AC3E}">
        <p14:creationId xmlns:p14="http://schemas.microsoft.com/office/powerpoint/2010/main" val="131544234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373" y="540327"/>
            <a:ext cx="3988295"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12605" y="540327"/>
            <a:ext cx="3987692" cy="5760000"/>
          </a:xfrm>
          <a:prstGeom prst="rect">
            <a:avLst/>
          </a:prstGeom>
        </p:spPr>
      </p:pic>
      <p:sp>
        <p:nvSpPr>
          <p:cNvPr id="4" name="TextovéPole 3"/>
          <p:cNvSpPr txBox="1"/>
          <p:nvPr/>
        </p:nvSpPr>
        <p:spPr>
          <a:xfrm>
            <a:off x="141013" y="6309000"/>
            <a:ext cx="4112976" cy="461665"/>
          </a:xfrm>
          <a:prstGeom prst="rect">
            <a:avLst/>
          </a:prstGeom>
          <a:noFill/>
        </p:spPr>
        <p:txBody>
          <a:bodyPr wrap="square" rtlCol="0">
            <a:spAutoFit/>
          </a:bodyPr>
          <a:lstStyle/>
          <a:p>
            <a:pPr algn="ctr"/>
            <a:r>
              <a:rPr lang="cs-CZ" sz="2400" dirty="0" smtClean="0">
                <a:solidFill>
                  <a:schemeClr val="bg1"/>
                </a:solidFill>
              </a:rPr>
              <a:t>Lenka Ježová</a:t>
            </a:r>
            <a:endParaRPr lang="cs-CZ" sz="2400" dirty="0">
              <a:solidFill>
                <a:schemeClr val="bg1"/>
              </a:solidFill>
            </a:endParaRPr>
          </a:p>
        </p:txBody>
      </p:sp>
      <p:sp>
        <p:nvSpPr>
          <p:cNvPr id="5" name="TextovéPole 4"/>
          <p:cNvSpPr txBox="1"/>
          <p:nvPr/>
        </p:nvSpPr>
        <p:spPr>
          <a:xfrm>
            <a:off x="4907296" y="6309000"/>
            <a:ext cx="4112976" cy="461665"/>
          </a:xfrm>
          <a:prstGeom prst="rect">
            <a:avLst/>
          </a:prstGeom>
          <a:noFill/>
        </p:spPr>
        <p:txBody>
          <a:bodyPr wrap="square" rtlCol="0">
            <a:spAutoFit/>
          </a:bodyPr>
          <a:lstStyle/>
          <a:p>
            <a:pPr algn="ctr"/>
            <a:r>
              <a:rPr lang="cs-CZ" sz="2400" dirty="0" smtClean="0">
                <a:solidFill>
                  <a:schemeClr val="bg1"/>
                </a:solidFill>
              </a:rPr>
              <a:t>Jakub Malík</a:t>
            </a:r>
            <a:endParaRPr lang="cs-CZ" sz="2400" dirty="0">
              <a:solidFill>
                <a:schemeClr val="bg1"/>
              </a:solidFill>
            </a:endParaRPr>
          </a:p>
        </p:txBody>
      </p:sp>
    </p:spTree>
    <p:extLst>
      <p:ext uri="{BB962C8B-B14F-4D97-AF65-F5344CB8AC3E}">
        <p14:creationId xmlns:p14="http://schemas.microsoft.com/office/powerpoint/2010/main" val="249209125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154811"/>
            <a:ext cx="8229600" cy="4548378"/>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Krásné letní počasí nás vylákalo ven a konečně jsme si mohli vychutnat tvorbu pod širým nebem. </a:t>
            </a:r>
          </a:p>
          <a:p>
            <a:pPr algn="l"/>
            <a:r>
              <a:rPr lang="cs-CZ" sz="4800" dirty="0" smtClean="0">
                <a:solidFill>
                  <a:schemeClr val="bg1"/>
                </a:solidFill>
              </a:rPr>
              <a:t>Takto vypadá LANDART v našem provedení…</a:t>
            </a:r>
            <a:endParaRPr lang="cs-CZ" sz="4800" dirty="0">
              <a:solidFill>
                <a:schemeClr val="bg1"/>
              </a:solidFill>
            </a:endParaRPr>
          </a:p>
        </p:txBody>
      </p:sp>
    </p:spTree>
    <p:extLst>
      <p:ext uri="{BB962C8B-B14F-4D97-AF65-F5344CB8AC3E}">
        <p14:creationId xmlns:p14="http://schemas.microsoft.com/office/powerpoint/2010/main" val="1435972586"/>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619" y="463899"/>
            <a:ext cx="3855868"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78433" y="463899"/>
            <a:ext cx="3855868" cy="5760000"/>
          </a:xfrm>
          <a:prstGeom prst="rect">
            <a:avLst/>
          </a:prstGeom>
        </p:spPr>
      </p:pic>
      <p:sp>
        <p:nvSpPr>
          <p:cNvPr id="4" name="TextovéPole 3"/>
          <p:cNvSpPr txBox="1"/>
          <p:nvPr/>
        </p:nvSpPr>
        <p:spPr>
          <a:xfrm>
            <a:off x="348619" y="6309000"/>
            <a:ext cx="3855867" cy="461665"/>
          </a:xfrm>
          <a:prstGeom prst="rect">
            <a:avLst/>
          </a:prstGeom>
          <a:noFill/>
        </p:spPr>
        <p:txBody>
          <a:bodyPr wrap="square" rtlCol="0">
            <a:spAutoFit/>
          </a:bodyPr>
          <a:lstStyle/>
          <a:p>
            <a:pPr algn="ctr"/>
            <a:r>
              <a:rPr lang="cs-CZ" sz="2400" dirty="0" smtClean="0">
                <a:solidFill>
                  <a:schemeClr val="bg1"/>
                </a:solidFill>
              </a:rPr>
              <a:t>Stella Zettlitzová</a:t>
            </a:r>
            <a:endParaRPr lang="cs-CZ" sz="2400" dirty="0">
              <a:solidFill>
                <a:schemeClr val="bg1"/>
              </a:solidFill>
            </a:endParaRPr>
          </a:p>
        </p:txBody>
      </p:sp>
      <p:sp>
        <p:nvSpPr>
          <p:cNvPr id="5" name="TextovéPole 4"/>
          <p:cNvSpPr txBox="1"/>
          <p:nvPr/>
        </p:nvSpPr>
        <p:spPr>
          <a:xfrm>
            <a:off x="4678433" y="6309000"/>
            <a:ext cx="3855868" cy="461665"/>
          </a:xfrm>
          <a:prstGeom prst="rect">
            <a:avLst/>
          </a:prstGeom>
          <a:noFill/>
        </p:spPr>
        <p:txBody>
          <a:bodyPr wrap="square" rtlCol="0">
            <a:spAutoFit/>
          </a:bodyPr>
          <a:lstStyle/>
          <a:p>
            <a:pPr algn="ctr"/>
            <a:r>
              <a:rPr lang="cs-CZ" sz="2400" dirty="0" smtClean="0">
                <a:solidFill>
                  <a:schemeClr val="bg1"/>
                </a:solidFill>
              </a:rPr>
              <a:t>Michal Poledník</a:t>
            </a:r>
            <a:endParaRPr lang="cs-CZ" sz="2400" dirty="0">
              <a:solidFill>
                <a:schemeClr val="bg1"/>
              </a:solidFill>
            </a:endParaRPr>
          </a:p>
        </p:txBody>
      </p:sp>
    </p:spTree>
    <p:extLst>
      <p:ext uri="{BB962C8B-B14F-4D97-AF65-F5344CB8AC3E}">
        <p14:creationId xmlns:p14="http://schemas.microsoft.com/office/powerpoint/2010/main" val="353695713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1863" y="3583016"/>
            <a:ext cx="4034427"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2956" y="532776"/>
            <a:ext cx="4033334" cy="270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50120" y="532776"/>
            <a:ext cx="4034060" cy="270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50120" y="3583016"/>
            <a:ext cx="4033856" cy="2700000"/>
          </a:xfrm>
          <a:prstGeom prst="rect">
            <a:avLst/>
          </a:prstGeom>
        </p:spPr>
      </p:pic>
      <p:sp>
        <p:nvSpPr>
          <p:cNvPr id="6" name="TextovéPole 5"/>
          <p:cNvSpPr txBox="1"/>
          <p:nvPr/>
        </p:nvSpPr>
        <p:spPr>
          <a:xfrm>
            <a:off x="229501" y="6315102"/>
            <a:ext cx="4112976" cy="307777"/>
          </a:xfrm>
          <a:prstGeom prst="rect">
            <a:avLst/>
          </a:prstGeom>
          <a:noFill/>
        </p:spPr>
        <p:txBody>
          <a:bodyPr wrap="square" rtlCol="0">
            <a:spAutoFit/>
          </a:bodyPr>
          <a:lstStyle/>
          <a:p>
            <a:pPr algn="ctr"/>
            <a:r>
              <a:rPr lang="cs-CZ" sz="1400" dirty="0" smtClean="0">
                <a:solidFill>
                  <a:schemeClr val="bg1"/>
                </a:solidFill>
              </a:rPr>
              <a:t>Jan Vaněk</a:t>
            </a:r>
            <a:endParaRPr lang="cs-CZ" sz="1400" dirty="0">
              <a:solidFill>
                <a:schemeClr val="bg1"/>
              </a:solidFill>
            </a:endParaRPr>
          </a:p>
        </p:txBody>
      </p:sp>
      <p:sp>
        <p:nvSpPr>
          <p:cNvPr id="7" name="TextovéPole 6"/>
          <p:cNvSpPr txBox="1"/>
          <p:nvPr/>
        </p:nvSpPr>
        <p:spPr>
          <a:xfrm>
            <a:off x="275964" y="3258545"/>
            <a:ext cx="3978025" cy="307777"/>
          </a:xfrm>
          <a:prstGeom prst="rect">
            <a:avLst/>
          </a:prstGeom>
          <a:noFill/>
        </p:spPr>
        <p:txBody>
          <a:bodyPr wrap="square" rtlCol="0">
            <a:spAutoFit/>
          </a:bodyPr>
          <a:lstStyle/>
          <a:p>
            <a:pPr algn="ctr"/>
            <a:r>
              <a:rPr lang="cs-CZ" sz="1400" dirty="0" smtClean="0">
                <a:solidFill>
                  <a:schemeClr val="bg1"/>
                </a:solidFill>
              </a:rPr>
              <a:t>Barbora Ožanová</a:t>
            </a:r>
            <a:endParaRPr lang="cs-CZ" sz="1400" dirty="0">
              <a:solidFill>
                <a:schemeClr val="bg1"/>
              </a:solidFill>
            </a:endParaRPr>
          </a:p>
        </p:txBody>
      </p:sp>
      <p:sp>
        <p:nvSpPr>
          <p:cNvPr id="8" name="TextovéPole 7"/>
          <p:cNvSpPr txBox="1"/>
          <p:nvPr/>
        </p:nvSpPr>
        <p:spPr>
          <a:xfrm>
            <a:off x="4780713" y="3258545"/>
            <a:ext cx="4112976" cy="307777"/>
          </a:xfrm>
          <a:prstGeom prst="rect">
            <a:avLst/>
          </a:prstGeom>
          <a:noFill/>
        </p:spPr>
        <p:txBody>
          <a:bodyPr wrap="square" rtlCol="0">
            <a:spAutoFit/>
          </a:bodyPr>
          <a:lstStyle/>
          <a:p>
            <a:pPr algn="ctr"/>
            <a:r>
              <a:rPr lang="cs-CZ" sz="1400" dirty="0" smtClean="0">
                <a:solidFill>
                  <a:schemeClr val="bg1"/>
                </a:solidFill>
              </a:rPr>
              <a:t>Stella Zettlitzová</a:t>
            </a:r>
            <a:endParaRPr lang="cs-CZ" sz="1400" dirty="0">
              <a:solidFill>
                <a:schemeClr val="bg1"/>
              </a:solidFill>
            </a:endParaRPr>
          </a:p>
        </p:txBody>
      </p:sp>
      <p:sp>
        <p:nvSpPr>
          <p:cNvPr id="9" name="TextovéPole 8"/>
          <p:cNvSpPr txBox="1"/>
          <p:nvPr/>
        </p:nvSpPr>
        <p:spPr>
          <a:xfrm>
            <a:off x="4771000" y="6315102"/>
            <a:ext cx="4112976" cy="307777"/>
          </a:xfrm>
          <a:prstGeom prst="rect">
            <a:avLst/>
          </a:prstGeom>
          <a:noFill/>
        </p:spPr>
        <p:txBody>
          <a:bodyPr wrap="square" rtlCol="0">
            <a:spAutoFit/>
          </a:bodyPr>
          <a:lstStyle/>
          <a:p>
            <a:pPr algn="ctr"/>
            <a:r>
              <a:rPr lang="cs-CZ" sz="1400" dirty="0" smtClean="0">
                <a:solidFill>
                  <a:schemeClr val="bg1"/>
                </a:solidFill>
              </a:rPr>
              <a:t>Zuzana Poláková a Kristýna Runčáková</a:t>
            </a:r>
            <a:endParaRPr lang="cs-CZ" sz="1400" dirty="0">
              <a:solidFill>
                <a:schemeClr val="bg1"/>
              </a:solidFill>
            </a:endParaRPr>
          </a:p>
        </p:txBody>
      </p:sp>
    </p:spTree>
    <p:extLst>
      <p:ext uri="{BB962C8B-B14F-4D97-AF65-F5344CB8AC3E}">
        <p14:creationId xmlns:p14="http://schemas.microsoft.com/office/powerpoint/2010/main" val="1946677701"/>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
        <p:nvSpPr>
          <p:cNvPr id="3" name="TextovéPole 2"/>
          <p:cNvSpPr txBox="1"/>
          <p:nvPr/>
        </p:nvSpPr>
        <p:spPr>
          <a:xfrm>
            <a:off x="141012" y="6309000"/>
            <a:ext cx="8750987" cy="461665"/>
          </a:xfrm>
          <a:prstGeom prst="rect">
            <a:avLst/>
          </a:prstGeom>
          <a:noFill/>
        </p:spPr>
        <p:txBody>
          <a:bodyPr wrap="square" rtlCol="0">
            <a:spAutoFit/>
          </a:bodyPr>
          <a:lstStyle/>
          <a:p>
            <a:pPr algn="ctr"/>
            <a:r>
              <a:rPr lang="cs-CZ" sz="2400" dirty="0" smtClean="0">
                <a:solidFill>
                  <a:schemeClr val="bg1"/>
                </a:solidFill>
              </a:rPr>
              <a:t>Barbora Ožanová</a:t>
            </a:r>
            <a:endParaRPr lang="cs-CZ" sz="2400" dirty="0">
              <a:solidFill>
                <a:schemeClr val="bg1"/>
              </a:solidFill>
            </a:endParaRPr>
          </a:p>
        </p:txBody>
      </p:sp>
    </p:spTree>
    <p:extLst>
      <p:ext uri="{BB962C8B-B14F-4D97-AF65-F5344CB8AC3E}">
        <p14:creationId xmlns:p14="http://schemas.microsoft.com/office/powerpoint/2010/main" val="130238293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
        <p:nvSpPr>
          <p:cNvPr id="3" name="TextovéPole 2"/>
          <p:cNvSpPr txBox="1"/>
          <p:nvPr/>
        </p:nvSpPr>
        <p:spPr>
          <a:xfrm>
            <a:off x="141012" y="6309000"/>
            <a:ext cx="8750987" cy="461665"/>
          </a:xfrm>
          <a:prstGeom prst="rect">
            <a:avLst/>
          </a:prstGeom>
          <a:noFill/>
        </p:spPr>
        <p:txBody>
          <a:bodyPr wrap="square" rtlCol="0">
            <a:spAutoFit/>
          </a:bodyPr>
          <a:lstStyle/>
          <a:p>
            <a:pPr algn="ctr"/>
            <a:r>
              <a:rPr lang="cs-CZ" sz="2400" dirty="0" smtClean="0">
                <a:solidFill>
                  <a:schemeClr val="bg1"/>
                </a:solidFill>
              </a:rPr>
              <a:t>Zuzana Poláková a Kristýna Runčáková</a:t>
            </a:r>
            <a:endParaRPr lang="cs-CZ" sz="2400" dirty="0">
              <a:solidFill>
                <a:schemeClr val="bg1"/>
              </a:solidFill>
            </a:endParaRPr>
          </a:p>
        </p:txBody>
      </p:sp>
    </p:spTree>
    <p:extLst>
      <p:ext uri="{BB962C8B-B14F-4D97-AF65-F5344CB8AC3E}">
        <p14:creationId xmlns:p14="http://schemas.microsoft.com/office/powerpoint/2010/main" val="392929235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082" y="531958"/>
            <a:ext cx="3855868"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12929" y="531958"/>
            <a:ext cx="3855868" cy="5760000"/>
          </a:xfrm>
          <a:prstGeom prst="rect">
            <a:avLst/>
          </a:prstGeom>
        </p:spPr>
      </p:pic>
      <p:sp>
        <p:nvSpPr>
          <p:cNvPr id="4" name="TextovéPole 3"/>
          <p:cNvSpPr txBox="1"/>
          <p:nvPr/>
        </p:nvSpPr>
        <p:spPr>
          <a:xfrm>
            <a:off x="289627" y="6309000"/>
            <a:ext cx="3777331" cy="461665"/>
          </a:xfrm>
          <a:prstGeom prst="rect">
            <a:avLst/>
          </a:prstGeom>
          <a:noFill/>
        </p:spPr>
        <p:txBody>
          <a:bodyPr wrap="square" rtlCol="0">
            <a:spAutoFit/>
          </a:bodyPr>
          <a:lstStyle/>
          <a:p>
            <a:pPr algn="ctr"/>
            <a:r>
              <a:rPr lang="cs-CZ" sz="2400" dirty="0" smtClean="0">
                <a:solidFill>
                  <a:schemeClr val="bg1"/>
                </a:solidFill>
              </a:rPr>
              <a:t>Pavel Ožana</a:t>
            </a:r>
            <a:endParaRPr lang="cs-CZ" sz="2400" dirty="0">
              <a:solidFill>
                <a:schemeClr val="bg1"/>
              </a:solidFill>
            </a:endParaRPr>
          </a:p>
        </p:txBody>
      </p:sp>
      <p:sp>
        <p:nvSpPr>
          <p:cNvPr id="5" name="TextovéPole 4"/>
          <p:cNvSpPr txBox="1"/>
          <p:nvPr/>
        </p:nvSpPr>
        <p:spPr>
          <a:xfrm>
            <a:off x="5012929" y="6309000"/>
            <a:ext cx="3855868" cy="461665"/>
          </a:xfrm>
          <a:prstGeom prst="rect">
            <a:avLst/>
          </a:prstGeom>
          <a:noFill/>
        </p:spPr>
        <p:txBody>
          <a:bodyPr wrap="square" rtlCol="0">
            <a:spAutoFit/>
          </a:bodyPr>
          <a:lstStyle/>
          <a:p>
            <a:pPr algn="ctr"/>
            <a:r>
              <a:rPr lang="cs-CZ" sz="2400" dirty="0" smtClean="0">
                <a:solidFill>
                  <a:schemeClr val="bg1"/>
                </a:solidFill>
              </a:rPr>
              <a:t>Michal Poledník a Jan Vaněk</a:t>
            </a:r>
            <a:endParaRPr lang="cs-CZ" sz="2400" dirty="0">
              <a:solidFill>
                <a:schemeClr val="bg1"/>
              </a:solidFill>
            </a:endParaRPr>
          </a:p>
        </p:txBody>
      </p:sp>
    </p:spTree>
    <p:extLst>
      <p:ext uri="{BB962C8B-B14F-4D97-AF65-F5344CB8AC3E}">
        <p14:creationId xmlns:p14="http://schemas.microsoft.com/office/powerpoint/2010/main" val="302184176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389" y="532262"/>
            <a:ext cx="3855868"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09705" y="532262"/>
            <a:ext cx="3855868" cy="5760000"/>
          </a:xfrm>
          <a:prstGeom prst="rect">
            <a:avLst/>
          </a:prstGeom>
        </p:spPr>
      </p:pic>
      <p:sp>
        <p:nvSpPr>
          <p:cNvPr id="4" name="TextovéPole 3"/>
          <p:cNvSpPr txBox="1"/>
          <p:nvPr/>
        </p:nvSpPr>
        <p:spPr>
          <a:xfrm>
            <a:off x="289627" y="6309000"/>
            <a:ext cx="3777331" cy="461665"/>
          </a:xfrm>
          <a:prstGeom prst="rect">
            <a:avLst/>
          </a:prstGeom>
          <a:noFill/>
        </p:spPr>
        <p:txBody>
          <a:bodyPr wrap="square" rtlCol="0">
            <a:spAutoFit/>
          </a:bodyPr>
          <a:lstStyle/>
          <a:p>
            <a:pPr algn="ctr"/>
            <a:r>
              <a:rPr lang="cs-CZ" sz="2400" dirty="0" smtClean="0">
                <a:solidFill>
                  <a:schemeClr val="bg1"/>
                </a:solidFill>
              </a:rPr>
              <a:t>Stella Zettlitzová</a:t>
            </a:r>
            <a:endParaRPr lang="cs-CZ" sz="2400" dirty="0">
              <a:solidFill>
                <a:schemeClr val="bg1"/>
              </a:solidFill>
            </a:endParaRPr>
          </a:p>
        </p:txBody>
      </p:sp>
      <p:sp>
        <p:nvSpPr>
          <p:cNvPr id="5" name="TextovéPole 4"/>
          <p:cNvSpPr txBox="1"/>
          <p:nvPr/>
        </p:nvSpPr>
        <p:spPr>
          <a:xfrm>
            <a:off x="5012929" y="6309000"/>
            <a:ext cx="3855868" cy="461665"/>
          </a:xfrm>
          <a:prstGeom prst="rect">
            <a:avLst/>
          </a:prstGeom>
          <a:noFill/>
        </p:spPr>
        <p:txBody>
          <a:bodyPr wrap="square" rtlCol="0">
            <a:spAutoFit/>
          </a:bodyPr>
          <a:lstStyle/>
          <a:p>
            <a:pPr algn="ctr"/>
            <a:r>
              <a:rPr lang="cs-CZ" sz="2400" dirty="0" smtClean="0">
                <a:solidFill>
                  <a:schemeClr val="bg1"/>
                </a:solidFill>
              </a:rPr>
              <a:t>Pavel Ožana</a:t>
            </a:r>
            <a:endParaRPr lang="cs-CZ" sz="2400" dirty="0">
              <a:solidFill>
                <a:schemeClr val="bg1"/>
              </a:solidFill>
            </a:endParaRPr>
          </a:p>
        </p:txBody>
      </p:sp>
    </p:spTree>
    <p:extLst>
      <p:ext uri="{BB962C8B-B14F-4D97-AF65-F5344CB8AC3E}">
        <p14:creationId xmlns:p14="http://schemas.microsoft.com/office/powerpoint/2010/main" val="307345571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3" name="TextovéPole 2"/>
          <p:cNvSpPr txBox="1"/>
          <p:nvPr/>
        </p:nvSpPr>
        <p:spPr>
          <a:xfrm>
            <a:off x="141012" y="6309000"/>
            <a:ext cx="8750987" cy="461665"/>
          </a:xfrm>
          <a:prstGeom prst="rect">
            <a:avLst/>
          </a:prstGeom>
          <a:noFill/>
        </p:spPr>
        <p:txBody>
          <a:bodyPr wrap="square" rtlCol="0">
            <a:spAutoFit/>
          </a:bodyPr>
          <a:lstStyle/>
          <a:p>
            <a:pPr algn="ctr"/>
            <a:r>
              <a:rPr lang="cs-CZ" sz="2400" dirty="0" smtClean="0">
                <a:solidFill>
                  <a:schemeClr val="bg1"/>
                </a:solidFill>
              </a:rPr>
              <a:t>Jakub Malík a David Exner</a:t>
            </a:r>
            <a:endParaRPr lang="cs-CZ" sz="2400" dirty="0">
              <a:solidFill>
                <a:schemeClr val="bg1"/>
              </a:solidFill>
            </a:endParaRPr>
          </a:p>
        </p:txBody>
      </p:sp>
    </p:spTree>
    <p:extLst>
      <p:ext uri="{BB962C8B-B14F-4D97-AF65-F5344CB8AC3E}">
        <p14:creationId xmlns:p14="http://schemas.microsoft.com/office/powerpoint/2010/main" val="141281534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3" name="TextovéPole 2"/>
          <p:cNvSpPr txBox="1"/>
          <p:nvPr/>
        </p:nvSpPr>
        <p:spPr>
          <a:xfrm>
            <a:off x="141012" y="6309000"/>
            <a:ext cx="8750987" cy="461665"/>
          </a:xfrm>
          <a:prstGeom prst="rect">
            <a:avLst/>
          </a:prstGeom>
          <a:noFill/>
        </p:spPr>
        <p:txBody>
          <a:bodyPr wrap="square" rtlCol="0">
            <a:spAutoFit/>
          </a:bodyPr>
          <a:lstStyle/>
          <a:p>
            <a:pPr algn="ctr"/>
            <a:r>
              <a:rPr lang="cs-CZ" sz="2400" dirty="0" smtClean="0">
                <a:solidFill>
                  <a:schemeClr val="bg1"/>
                </a:solidFill>
              </a:rPr>
              <a:t>Marie Balonová a Lenka Ježová</a:t>
            </a:r>
            <a:endParaRPr lang="cs-CZ" sz="2400" dirty="0">
              <a:solidFill>
                <a:schemeClr val="bg1"/>
              </a:solidFill>
            </a:endParaRPr>
          </a:p>
        </p:txBody>
      </p:sp>
    </p:spTree>
    <p:extLst>
      <p:ext uri="{BB962C8B-B14F-4D97-AF65-F5344CB8AC3E}">
        <p14:creationId xmlns:p14="http://schemas.microsoft.com/office/powerpoint/2010/main" val="71103861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3229" y="1482321"/>
            <a:ext cx="5760000" cy="3855868"/>
          </a:xfrm>
          <a:prstGeom prst="rect">
            <a:avLst/>
          </a:prstGeom>
          <a:scene3d>
            <a:camera prst="orthographicFront">
              <a:rot lat="0" lon="0" rev="5400000"/>
            </a:camera>
            <a:lightRig rig="threePt" dir="t"/>
          </a:scene3d>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23021" y="518380"/>
            <a:ext cx="3855868" cy="5760000"/>
          </a:xfrm>
          <a:prstGeom prst="rect">
            <a:avLst/>
          </a:prstGeom>
        </p:spPr>
      </p:pic>
      <p:sp>
        <p:nvSpPr>
          <p:cNvPr id="4" name="TextovéPole 3"/>
          <p:cNvSpPr txBox="1"/>
          <p:nvPr/>
        </p:nvSpPr>
        <p:spPr>
          <a:xfrm>
            <a:off x="141012" y="6278380"/>
            <a:ext cx="3944291" cy="461665"/>
          </a:xfrm>
          <a:prstGeom prst="rect">
            <a:avLst/>
          </a:prstGeom>
          <a:noFill/>
        </p:spPr>
        <p:txBody>
          <a:bodyPr wrap="square" rtlCol="0">
            <a:spAutoFit/>
          </a:bodyPr>
          <a:lstStyle/>
          <a:p>
            <a:pPr algn="ctr"/>
            <a:r>
              <a:rPr lang="cs-CZ" sz="2400" dirty="0" smtClean="0">
                <a:solidFill>
                  <a:schemeClr val="bg1"/>
                </a:solidFill>
              </a:rPr>
              <a:t>Marie Balonová</a:t>
            </a:r>
            <a:endParaRPr lang="cs-CZ" sz="2400" dirty="0">
              <a:solidFill>
                <a:schemeClr val="bg1"/>
              </a:solidFill>
            </a:endParaRPr>
          </a:p>
        </p:txBody>
      </p:sp>
      <p:sp>
        <p:nvSpPr>
          <p:cNvPr id="5" name="TextovéPole 4"/>
          <p:cNvSpPr txBox="1"/>
          <p:nvPr/>
        </p:nvSpPr>
        <p:spPr>
          <a:xfrm>
            <a:off x="4978810" y="6278380"/>
            <a:ext cx="3900080" cy="461665"/>
          </a:xfrm>
          <a:prstGeom prst="rect">
            <a:avLst/>
          </a:prstGeom>
          <a:noFill/>
        </p:spPr>
        <p:txBody>
          <a:bodyPr wrap="square" rtlCol="0">
            <a:spAutoFit/>
          </a:bodyPr>
          <a:lstStyle/>
          <a:p>
            <a:pPr algn="ctr"/>
            <a:r>
              <a:rPr lang="cs-CZ" sz="2400" dirty="0" smtClean="0">
                <a:solidFill>
                  <a:schemeClr val="bg1"/>
                </a:solidFill>
              </a:rPr>
              <a:t>Dominik Pasz</a:t>
            </a:r>
            <a:endParaRPr lang="cs-CZ" sz="2400" dirty="0">
              <a:solidFill>
                <a:schemeClr val="bg1"/>
              </a:solidFill>
            </a:endParaRPr>
          </a:p>
        </p:txBody>
      </p:sp>
    </p:spTree>
    <p:extLst>
      <p:ext uri="{BB962C8B-B14F-4D97-AF65-F5344CB8AC3E}">
        <p14:creationId xmlns:p14="http://schemas.microsoft.com/office/powerpoint/2010/main" val="305410371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938" y="543345"/>
            <a:ext cx="4033334"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52222" y="543345"/>
            <a:ext cx="4033333" cy="270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52222" y="3592853"/>
            <a:ext cx="4033333" cy="270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6899" y="3592853"/>
            <a:ext cx="4033373" cy="2700000"/>
          </a:xfrm>
          <a:prstGeom prst="rect">
            <a:avLst/>
          </a:prstGeom>
        </p:spPr>
      </p:pic>
      <p:sp>
        <p:nvSpPr>
          <p:cNvPr id="7" name="TextovéPole 6"/>
          <p:cNvSpPr txBox="1"/>
          <p:nvPr/>
        </p:nvSpPr>
        <p:spPr>
          <a:xfrm>
            <a:off x="141013" y="6315102"/>
            <a:ext cx="4112976" cy="307777"/>
          </a:xfrm>
          <a:prstGeom prst="rect">
            <a:avLst/>
          </a:prstGeom>
          <a:noFill/>
        </p:spPr>
        <p:txBody>
          <a:bodyPr wrap="square" rtlCol="0">
            <a:spAutoFit/>
          </a:bodyPr>
          <a:lstStyle/>
          <a:p>
            <a:pPr algn="ctr"/>
            <a:r>
              <a:rPr lang="cs-CZ" sz="1400" dirty="0" smtClean="0">
                <a:solidFill>
                  <a:schemeClr val="bg1"/>
                </a:solidFill>
              </a:rPr>
              <a:t>Michal Poledník</a:t>
            </a:r>
            <a:endParaRPr lang="cs-CZ" sz="1400" dirty="0">
              <a:solidFill>
                <a:schemeClr val="bg1"/>
              </a:solidFill>
            </a:endParaRPr>
          </a:p>
        </p:txBody>
      </p:sp>
      <p:sp>
        <p:nvSpPr>
          <p:cNvPr id="8" name="TextovéPole 7"/>
          <p:cNvSpPr txBox="1"/>
          <p:nvPr/>
        </p:nvSpPr>
        <p:spPr>
          <a:xfrm>
            <a:off x="275964" y="3243797"/>
            <a:ext cx="3978025" cy="307777"/>
          </a:xfrm>
          <a:prstGeom prst="rect">
            <a:avLst/>
          </a:prstGeom>
          <a:noFill/>
        </p:spPr>
        <p:txBody>
          <a:bodyPr wrap="square" rtlCol="0">
            <a:spAutoFit/>
          </a:bodyPr>
          <a:lstStyle/>
          <a:p>
            <a:pPr algn="ctr"/>
            <a:r>
              <a:rPr lang="cs-CZ" sz="1400" dirty="0" smtClean="0">
                <a:solidFill>
                  <a:schemeClr val="bg1"/>
                </a:solidFill>
              </a:rPr>
              <a:t>Marie Balonová a Lenka Ježová </a:t>
            </a:r>
            <a:endParaRPr lang="cs-CZ" sz="1400" dirty="0">
              <a:solidFill>
                <a:schemeClr val="bg1"/>
              </a:solidFill>
            </a:endParaRPr>
          </a:p>
        </p:txBody>
      </p:sp>
      <p:sp>
        <p:nvSpPr>
          <p:cNvPr id="9" name="TextovéPole 8"/>
          <p:cNvSpPr txBox="1"/>
          <p:nvPr/>
        </p:nvSpPr>
        <p:spPr>
          <a:xfrm>
            <a:off x="4780713" y="3243797"/>
            <a:ext cx="4112976" cy="307777"/>
          </a:xfrm>
          <a:prstGeom prst="rect">
            <a:avLst/>
          </a:prstGeom>
          <a:noFill/>
        </p:spPr>
        <p:txBody>
          <a:bodyPr wrap="square" rtlCol="0">
            <a:spAutoFit/>
          </a:bodyPr>
          <a:lstStyle/>
          <a:p>
            <a:pPr algn="ctr"/>
            <a:r>
              <a:rPr lang="cs-CZ" sz="1400" dirty="0" smtClean="0">
                <a:solidFill>
                  <a:schemeClr val="bg1"/>
                </a:solidFill>
              </a:rPr>
              <a:t>Jan Holuša</a:t>
            </a:r>
            <a:endParaRPr lang="cs-CZ" sz="1400" dirty="0">
              <a:solidFill>
                <a:schemeClr val="bg1"/>
              </a:solidFill>
            </a:endParaRPr>
          </a:p>
        </p:txBody>
      </p:sp>
      <p:sp>
        <p:nvSpPr>
          <p:cNvPr id="10" name="TextovéPole 9"/>
          <p:cNvSpPr txBox="1"/>
          <p:nvPr/>
        </p:nvSpPr>
        <p:spPr>
          <a:xfrm>
            <a:off x="4852222" y="6317894"/>
            <a:ext cx="3944291" cy="307777"/>
          </a:xfrm>
          <a:prstGeom prst="rect">
            <a:avLst/>
          </a:prstGeom>
          <a:noFill/>
        </p:spPr>
        <p:txBody>
          <a:bodyPr wrap="square" rtlCol="0">
            <a:spAutoFit/>
          </a:bodyPr>
          <a:lstStyle/>
          <a:p>
            <a:pPr algn="ctr"/>
            <a:r>
              <a:rPr lang="cs-CZ" sz="1400" dirty="0" smtClean="0">
                <a:solidFill>
                  <a:schemeClr val="bg1"/>
                </a:solidFill>
              </a:rPr>
              <a:t>Dominik Pasz</a:t>
            </a:r>
            <a:endParaRPr lang="cs-CZ" sz="1400" dirty="0">
              <a:solidFill>
                <a:schemeClr val="bg1"/>
              </a:solidFill>
            </a:endParaRPr>
          </a:p>
        </p:txBody>
      </p:sp>
    </p:spTree>
    <p:extLst>
      <p:ext uri="{BB962C8B-B14F-4D97-AF65-F5344CB8AC3E}">
        <p14:creationId xmlns:p14="http://schemas.microsoft.com/office/powerpoint/2010/main" val="1149526367"/>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2484" y="549000"/>
            <a:ext cx="8639033" cy="5760000"/>
          </a:xfrm>
          <a:prstGeom prst="rect">
            <a:avLst/>
          </a:prstGeom>
        </p:spPr>
      </p:pic>
      <p:sp>
        <p:nvSpPr>
          <p:cNvPr id="3" name="TextovéPole 2"/>
          <p:cNvSpPr txBox="1"/>
          <p:nvPr/>
        </p:nvSpPr>
        <p:spPr>
          <a:xfrm>
            <a:off x="141012" y="6309000"/>
            <a:ext cx="8750987" cy="461665"/>
          </a:xfrm>
          <a:prstGeom prst="rect">
            <a:avLst/>
          </a:prstGeom>
          <a:noFill/>
        </p:spPr>
        <p:txBody>
          <a:bodyPr wrap="square" rtlCol="0">
            <a:spAutoFit/>
          </a:bodyPr>
          <a:lstStyle/>
          <a:p>
            <a:pPr algn="ctr"/>
            <a:r>
              <a:rPr lang="cs-CZ" sz="2400" dirty="0" smtClean="0">
                <a:solidFill>
                  <a:schemeClr val="bg1"/>
                </a:solidFill>
              </a:rPr>
              <a:t>Jakub Malík a David Exner</a:t>
            </a:r>
            <a:endParaRPr lang="cs-CZ" sz="2400" dirty="0">
              <a:solidFill>
                <a:schemeClr val="bg1"/>
              </a:solidFill>
            </a:endParaRPr>
          </a:p>
        </p:txBody>
      </p:sp>
    </p:spTree>
    <p:extLst>
      <p:ext uri="{BB962C8B-B14F-4D97-AF65-F5344CB8AC3E}">
        <p14:creationId xmlns:p14="http://schemas.microsoft.com/office/powerpoint/2010/main" val="134846079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
        <p:nvSpPr>
          <p:cNvPr id="3" name="TextovéPole 2"/>
          <p:cNvSpPr txBox="1"/>
          <p:nvPr/>
        </p:nvSpPr>
        <p:spPr>
          <a:xfrm>
            <a:off x="141012" y="6309000"/>
            <a:ext cx="8750987" cy="461665"/>
          </a:xfrm>
          <a:prstGeom prst="rect">
            <a:avLst/>
          </a:prstGeom>
          <a:noFill/>
        </p:spPr>
        <p:txBody>
          <a:bodyPr wrap="square" rtlCol="0">
            <a:spAutoFit/>
          </a:bodyPr>
          <a:lstStyle/>
          <a:p>
            <a:pPr algn="ctr"/>
            <a:r>
              <a:rPr lang="cs-CZ" sz="2400" dirty="0" smtClean="0">
                <a:solidFill>
                  <a:schemeClr val="bg1"/>
                </a:solidFill>
              </a:rPr>
              <a:t>a pak zasloužený odpočinek :o)</a:t>
            </a:r>
            <a:endParaRPr lang="cs-CZ" sz="2400" dirty="0">
              <a:solidFill>
                <a:schemeClr val="bg1"/>
              </a:solidFill>
            </a:endParaRPr>
          </a:p>
        </p:txBody>
      </p:sp>
    </p:spTree>
    <p:extLst>
      <p:ext uri="{BB962C8B-B14F-4D97-AF65-F5344CB8AC3E}">
        <p14:creationId xmlns:p14="http://schemas.microsoft.com/office/powerpoint/2010/main" val="199593392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154811"/>
            <a:ext cx="8229600" cy="4548378"/>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A v novém školním roce jsme se s chutí pustili do díla.                   S velkým nasazením jsme se seznamovali s přírodním i umělým uhlem a také rudkou, uhel byl hit číslo jedna…</a:t>
            </a:r>
            <a:endParaRPr lang="cs-CZ" sz="4800" dirty="0">
              <a:solidFill>
                <a:schemeClr val="bg1"/>
              </a:solidFill>
            </a:endParaRPr>
          </a:p>
        </p:txBody>
      </p:sp>
    </p:spTree>
    <p:extLst>
      <p:ext uri="{BB962C8B-B14F-4D97-AF65-F5344CB8AC3E}">
        <p14:creationId xmlns:p14="http://schemas.microsoft.com/office/powerpoint/2010/main" val="4095096268"/>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6955"/>
            <a:ext cx="8640000" cy="5784090"/>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V hlavní roli Iva Zettlitzová a Kateřina Kobylková</a:t>
            </a:r>
            <a:endParaRPr lang="cs-CZ" sz="2400" dirty="0">
              <a:solidFill>
                <a:schemeClr val="bg1"/>
              </a:solidFill>
            </a:endParaRPr>
          </a:p>
        </p:txBody>
      </p:sp>
    </p:spTree>
    <p:extLst>
      <p:ext uri="{BB962C8B-B14F-4D97-AF65-F5344CB8AC3E}">
        <p14:creationId xmlns:p14="http://schemas.microsoft.com/office/powerpoint/2010/main" val="384268380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6961"/>
            <a:ext cx="8640000" cy="5784078"/>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Tereza Haladová a Christine Skopková</a:t>
            </a:r>
            <a:endParaRPr lang="cs-CZ" sz="2400" dirty="0">
              <a:solidFill>
                <a:schemeClr val="bg1"/>
              </a:solidFill>
            </a:endParaRPr>
          </a:p>
        </p:txBody>
      </p:sp>
    </p:spTree>
    <p:extLst>
      <p:ext uri="{BB962C8B-B14F-4D97-AF65-F5344CB8AC3E}">
        <p14:creationId xmlns:p14="http://schemas.microsoft.com/office/powerpoint/2010/main" val="154990070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49093"/>
            <a:ext cx="8640000" cy="2374537"/>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000" y="3909504"/>
            <a:ext cx="8640000" cy="2381799"/>
          </a:xfrm>
          <a:prstGeom prst="rect">
            <a:avLst/>
          </a:prstGeom>
        </p:spPr>
      </p:pic>
      <p:sp>
        <p:nvSpPr>
          <p:cNvPr id="5" name="TextovéPole 4"/>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Iva Zettlitzová – Čím bych chtěla být, rudka</a:t>
            </a:r>
            <a:endParaRPr lang="cs-CZ" sz="2400" dirty="0">
              <a:solidFill>
                <a:schemeClr val="bg1"/>
              </a:solidFill>
            </a:endParaRPr>
          </a:p>
        </p:txBody>
      </p:sp>
      <p:sp>
        <p:nvSpPr>
          <p:cNvPr id="6" name="TextovéPole 5"/>
          <p:cNvSpPr txBox="1"/>
          <p:nvPr/>
        </p:nvSpPr>
        <p:spPr>
          <a:xfrm>
            <a:off x="232195" y="2923630"/>
            <a:ext cx="8659805" cy="461665"/>
          </a:xfrm>
          <a:prstGeom prst="rect">
            <a:avLst/>
          </a:prstGeom>
          <a:noFill/>
        </p:spPr>
        <p:txBody>
          <a:bodyPr wrap="square" rtlCol="0">
            <a:spAutoFit/>
          </a:bodyPr>
          <a:lstStyle/>
          <a:p>
            <a:pPr algn="ctr"/>
            <a:r>
              <a:rPr lang="cs-CZ" sz="2400" dirty="0" smtClean="0">
                <a:solidFill>
                  <a:schemeClr val="bg1"/>
                </a:solidFill>
              </a:rPr>
              <a:t>Tereza Haladová – Co bych chtěla zažít, rozmývaná rudka</a:t>
            </a:r>
            <a:endParaRPr lang="cs-CZ" sz="2400" dirty="0">
              <a:solidFill>
                <a:schemeClr val="bg1"/>
              </a:solidFill>
            </a:endParaRPr>
          </a:p>
        </p:txBody>
      </p:sp>
    </p:spTree>
    <p:extLst>
      <p:ext uri="{BB962C8B-B14F-4D97-AF65-F5344CB8AC3E}">
        <p14:creationId xmlns:p14="http://schemas.microsoft.com/office/powerpoint/2010/main" val="412634748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000" y="490191"/>
            <a:ext cx="8280000" cy="5877619"/>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Kristýna Runčáková – Kolotoč, rozmývaná rudka</a:t>
            </a:r>
            <a:endParaRPr lang="cs-CZ" sz="2400" dirty="0">
              <a:solidFill>
                <a:schemeClr val="bg1"/>
              </a:solidFill>
            </a:endParaRPr>
          </a:p>
        </p:txBody>
      </p:sp>
    </p:spTree>
    <p:extLst>
      <p:ext uri="{BB962C8B-B14F-4D97-AF65-F5344CB8AC3E}">
        <p14:creationId xmlns:p14="http://schemas.microsoft.com/office/powerpoint/2010/main" val="88919691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Pavel Kunc – Co bych chtěl zažít, kombinovaná technika</a:t>
            </a:r>
            <a:endParaRPr lang="cs-CZ" sz="2400" dirty="0">
              <a:solidFill>
                <a:schemeClr val="bg1"/>
              </a:solidFill>
            </a:endParaRPr>
          </a:p>
        </p:txBody>
      </p:sp>
      <p:sp>
        <p:nvSpPr>
          <p:cNvPr id="3" name="TextovéPole 2"/>
          <p:cNvSpPr txBox="1"/>
          <p:nvPr/>
        </p:nvSpPr>
        <p:spPr>
          <a:xfrm>
            <a:off x="232195" y="2923630"/>
            <a:ext cx="8659805" cy="461665"/>
          </a:xfrm>
          <a:prstGeom prst="rect">
            <a:avLst/>
          </a:prstGeom>
          <a:noFill/>
        </p:spPr>
        <p:txBody>
          <a:bodyPr wrap="square" rtlCol="0">
            <a:spAutoFit/>
          </a:bodyPr>
          <a:lstStyle/>
          <a:p>
            <a:pPr algn="ctr"/>
            <a:r>
              <a:rPr lang="cs-CZ" sz="2400" dirty="0" smtClean="0">
                <a:solidFill>
                  <a:schemeClr val="bg1"/>
                </a:solidFill>
              </a:rPr>
              <a:t>Christine Skopková – Co bych chtěla zažít, rozmývaná rudka</a:t>
            </a:r>
            <a:endParaRPr lang="cs-CZ" sz="2400" dirty="0">
              <a:solidFill>
                <a:schemeClr val="bg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88050"/>
            <a:ext cx="8640000" cy="243558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000" y="3904551"/>
            <a:ext cx="8640000" cy="2404449"/>
          </a:xfrm>
          <a:prstGeom prst="rect">
            <a:avLst/>
          </a:prstGeom>
        </p:spPr>
      </p:pic>
    </p:spTree>
    <p:extLst>
      <p:ext uri="{BB962C8B-B14F-4D97-AF65-F5344CB8AC3E}">
        <p14:creationId xmlns:p14="http://schemas.microsoft.com/office/powerpoint/2010/main" val="62248869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000" y="520986"/>
            <a:ext cx="8280000" cy="5816028"/>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Veronika Nováková – Vzpomínka na prázdniny, rozmývaná rudka</a:t>
            </a:r>
            <a:endParaRPr lang="cs-CZ" sz="2400" dirty="0">
              <a:solidFill>
                <a:schemeClr val="bg1"/>
              </a:solidFill>
            </a:endParaRPr>
          </a:p>
        </p:txBody>
      </p:sp>
    </p:spTree>
    <p:extLst>
      <p:ext uri="{BB962C8B-B14F-4D97-AF65-F5344CB8AC3E}">
        <p14:creationId xmlns:p14="http://schemas.microsoft.com/office/powerpoint/2010/main" val="13928085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000" y="505788"/>
            <a:ext cx="8280000" cy="5846424"/>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Michal Pleva – Pouť, rudka</a:t>
            </a:r>
            <a:endParaRPr lang="cs-CZ" sz="2400" dirty="0">
              <a:solidFill>
                <a:schemeClr val="bg1"/>
              </a:solidFill>
            </a:endParaRPr>
          </a:p>
        </p:txBody>
      </p:sp>
    </p:spTree>
    <p:extLst>
      <p:ext uri="{BB962C8B-B14F-4D97-AF65-F5344CB8AC3E}">
        <p14:creationId xmlns:p14="http://schemas.microsoft.com/office/powerpoint/2010/main" val="127347670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2000" y="504777"/>
            <a:ext cx="8280000" cy="5848446"/>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Zuzana Poláková – Jarmark, rozmývaná rudka</a:t>
            </a:r>
            <a:endParaRPr lang="cs-CZ" sz="2400" dirty="0">
              <a:solidFill>
                <a:schemeClr val="bg1"/>
              </a:solidFill>
            </a:endParaRPr>
          </a:p>
        </p:txBody>
      </p:sp>
    </p:spTree>
    <p:extLst>
      <p:ext uri="{BB962C8B-B14F-4D97-AF65-F5344CB8AC3E}">
        <p14:creationId xmlns:p14="http://schemas.microsoft.com/office/powerpoint/2010/main" val="186926939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578070"/>
            <a:ext cx="8229600" cy="370186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Paní učitelku jsme občas překvapili nezvyklými způsoby dopravy do vyučování. Někdy byl div, že jsme ve zdraví vůbec dorazili na hodinu …</a:t>
            </a:r>
            <a:endParaRPr lang="cs-CZ" sz="4800" dirty="0">
              <a:solidFill>
                <a:schemeClr val="bg1"/>
              </a:solidFill>
            </a:endParaRPr>
          </a:p>
        </p:txBody>
      </p:sp>
    </p:spTree>
    <p:extLst>
      <p:ext uri="{BB962C8B-B14F-4D97-AF65-F5344CB8AC3E}">
        <p14:creationId xmlns:p14="http://schemas.microsoft.com/office/powerpoint/2010/main" val="3794328774"/>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252000" y="6321240"/>
            <a:ext cx="8640000" cy="830997"/>
          </a:xfrm>
          <a:prstGeom prst="rect">
            <a:avLst/>
          </a:prstGeom>
          <a:noFill/>
        </p:spPr>
        <p:txBody>
          <a:bodyPr wrap="square" rtlCol="0">
            <a:spAutoFit/>
          </a:bodyPr>
          <a:lstStyle/>
          <a:p>
            <a:pPr algn="ctr"/>
            <a:r>
              <a:rPr lang="cs-CZ" sz="2400" dirty="0" smtClean="0">
                <a:solidFill>
                  <a:schemeClr val="bg1"/>
                </a:solidFill>
              </a:rPr>
              <a:t>Jakub Malík – Teleportační portál</a:t>
            </a:r>
          </a:p>
          <a:p>
            <a:pPr algn="ctr"/>
            <a:endParaRPr lang="cs-CZ" sz="2400" dirty="0" smtClean="0">
              <a:solidFill>
                <a:schemeClr val="bg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155457134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6760"/>
            <a:ext cx="8640000" cy="5784480"/>
          </a:xfrm>
          <a:prstGeom prst="rect">
            <a:avLst/>
          </a:prstGeom>
        </p:spPr>
      </p:pic>
      <p:sp>
        <p:nvSpPr>
          <p:cNvPr id="3" name="TextovéPole 2"/>
          <p:cNvSpPr txBox="1"/>
          <p:nvPr/>
        </p:nvSpPr>
        <p:spPr>
          <a:xfrm>
            <a:off x="252000" y="6321240"/>
            <a:ext cx="8640000" cy="461665"/>
          </a:xfrm>
          <a:prstGeom prst="rect">
            <a:avLst/>
          </a:prstGeom>
          <a:noFill/>
        </p:spPr>
        <p:txBody>
          <a:bodyPr wrap="square" rtlCol="0">
            <a:spAutoFit/>
          </a:bodyPr>
          <a:lstStyle/>
          <a:p>
            <a:pPr algn="ctr"/>
            <a:r>
              <a:rPr lang="cs-CZ" sz="2400" dirty="0" smtClean="0">
                <a:solidFill>
                  <a:schemeClr val="bg1"/>
                </a:solidFill>
              </a:rPr>
              <a:t>Dominik Pasz - Helikoptéra</a:t>
            </a:r>
          </a:p>
        </p:txBody>
      </p:sp>
    </p:spTree>
    <p:extLst>
      <p:ext uri="{BB962C8B-B14F-4D97-AF65-F5344CB8AC3E}">
        <p14:creationId xmlns:p14="http://schemas.microsoft.com/office/powerpoint/2010/main" val="203884066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52000" y="6321240"/>
            <a:ext cx="8640000" cy="461665"/>
          </a:xfrm>
          <a:prstGeom prst="rect">
            <a:avLst/>
          </a:prstGeom>
          <a:noFill/>
        </p:spPr>
        <p:txBody>
          <a:bodyPr wrap="square" rtlCol="0">
            <a:spAutoFit/>
          </a:bodyPr>
          <a:lstStyle/>
          <a:p>
            <a:pPr algn="ctr"/>
            <a:r>
              <a:rPr lang="cs-CZ" sz="2400" dirty="0" smtClean="0">
                <a:solidFill>
                  <a:schemeClr val="bg1"/>
                </a:solidFill>
              </a:rPr>
              <a:t>David Exner - Superauto</a:t>
            </a:r>
          </a:p>
        </p:txBody>
      </p:sp>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338564627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
        <p:nvSpPr>
          <p:cNvPr id="4" name="TextovéPole 3"/>
          <p:cNvSpPr txBox="1"/>
          <p:nvPr/>
        </p:nvSpPr>
        <p:spPr>
          <a:xfrm>
            <a:off x="252000" y="6321240"/>
            <a:ext cx="8640000" cy="461665"/>
          </a:xfrm>
          <a:prstGeom prst="rect">
            <a:avLst/>
          </a:prstGeom>
          <a:noFill/>
        </p:spPr>
        <p:txBody>
          <a:bodyPr wrap="square" rtlCol="0">
            <a:spAutoFit/>
          </a:bodyPr>
          <a:lstStyle/>
          <a:p>
            <a:pPr algn="ctr"/>
            <a:r>
              <a:rPr lang="cs-CZ" sz="2400" dirty="0" smtClean="0">
                <a:solidFill>
                  <a:schemeClr val="bg1"/>
                </a:solidFill>
              </a:rPr>
              <a:t>Jan Holuša – Teleportační portál</a:t>
            </a:r>
          </a:p>
        </p:txBody>
      </p:sp>
    </p:spTree>
    <p:extLst>
      <p:ext uri="{BB962C8B-B14F-4D97-AF65-F5344CB8AC3E}">
        <p14:creationId xmlns:p14="http://schemas.microsoft.com/office/powerpoint/2010/main" val="87598465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Zástupný symbol pro obsah 2"/>
          <p:cNvSpPr txBox="1">
            <a:spLocks/>
          </p:cNvSpPr>
          <p:nvPr/>
        </p:nvSpPr>
        <p:spPr>
          <a:xfrm>
            <a:off x="457200" y="2286655"/>
            <a:ext cx="8229600" cy="228469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A po delší době jsme si opět konečně užili tempery a malovali jsme s chutí a radostí…</a:t>
            </a:r>
            <a:endParaRPr lang="cs-CZ" sz="4800" dirty="0">
              <a:solidFill>
                <a:schemeClr val="bg1"/>
              </a:solidFill>
            </a:endParaRPr>
          </a:p>
        </p:txBody>
      </p:sp>
    </p:spTree>
    <p:extLst>
      <p:ext uri="{BB962C8B-B14F-4D97-AF65-F5344CB8AC3E}">
        <p14:creationId xmlns:p14="http://schemas.microsoft.com/office/powerpoint/2010/main" val="2389611449"/>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346" y="549000"/>
            <a:ext cx="8229309" cy="5760000"/>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Michal Poledník – Zářivé květy, tempera</a:t>
            </a:r>
            <a:endParaRPr lang="cs-CZ" sz="2400" dirty="0">
              <a:solidFill>
                <a:schemeClr val="bg1"/>
              </a:solidFill>
            </a:endParaRPr>
          </a:p>
        </p:txBody>
      </p:sp>
    </p:spTree>
    <p:extLst>
      <p:ext uri="{BB962C8B-B14F-4D97-AF65-F5344CB8AC3E}">
        <p14:creationId xmlns:p14="http://schemas.microsoft.com/office/powerpoint/2010/main" val="353381499"/>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028" y="549000"/>
            <a:ext cx="8193944" cy="5760000"/>
          </a:xfrm>
          <a:prstGeom prst="rect">
            <a:avLst/>
          </a:prstGeom>
        </p:spPr>
      </p:pic>
      <p:sp>
        <p:nvSpPr>
          <p:cNvPr id="4" name="TextovéPole 3"/>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Pavel Ožana – Zářivé květy, tempera</a:t>
            </a:r>
            <a:endParaRPr lang="cs-CZ" sz="2400" dirty="0">
              <a:solidFill>
                <a:schemeClr val="bg1"/>
              </a:solidFill>
            </a:endParaRPr>
          </a:p>
        </p:txBody>
      </p:sp>
    </p:spTree>
    <p:extLst>
      <p:ext uri="{BB962C8B-B14F-4D97-AF65-F5344CB8AC3E}">
        <p14:creationId xmlns:p14="http://schemas.microsoft.com/office/powerpoint/2010/main" val="338762934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BEBA8EAE-BF5A-486C-A8C5-ECC9F3942E4B}">
                <a14:imgProps xmlns:a14="http://schemas.microsoft.com/office/drawing/2010/main">
                  <a14:imgLayer r:embed="rId3">
                    <a14:imgEffect>
                      <a14:brightnessContrast bright="-14000"/>
                    </a14:imgEffect>
                  </a14:imgLayer>
                </a14:imgProps>
              </a:ext>
              <a:ext uri="{28A0092B-C50C-407E-A947-70E740481C1C}">
                <a14:useLocalDpi xmlns:a14="http://schemas.microsoft.com/office/drawing/2010/main"/>
              </a:ext>
            </a:extLst>
          </a:blip>
          <a:stretch>
            <a:fillRect/>
          </a:stretch>
        </p:blipFill>
        <p:spPr>
          <a:xfrm>
            <a:off x="600001" y="549000"/>
            <a:ext cx="8086491" cy="5760000"/>
          </a:xfrm>
          <a:prstGeom prst="rect">
            <a:avLst/>
          </a:prstGeom>
        </p:spPr>
      </p:pic>
      <p:sp>
        <p:nvSpPr>
          <p:cNvPr id="4" name="TextovéPole 3"/>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Kristýna Runčáková – Zářivé květy, tempera</a:t>
            </a:r>
            <a:endParaRPr lang="cs-CZ" sz="2400" dirty="0">
              <a:solidFill>
                <a:schemeClr val="bg1"/>
              </a:solidFill>
            </a:endParaRPr>
          </a:p>
        </p:txBody>
      </p:sp>
    </p:spTree>
    <p:extLst>
      <p:ext uri="{BB962C8B-B14F-4D97-AF65-F5344CB8AC3E}">
        <p14:creationId xmlns:p14="http://schemas.microsoft.com/office/powerpoint/2010/main" val="49744498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Barbora Ožanová – Zářivé květy, tempera</a:t>
            </a:r>
            <a:endParaRPr lang="cs-CZ" sz="2400" dirty="0">
              <a:solidFill>
                <a:schemeClr val="bg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439" y="549000"/>
            <a:ext cx="7679122" cy="5760000"/>
          </a:xfrm>
          <a:prstGeom prst="rect">
            <a:avLst/>
          </a:prstGeom>
        </p:spPr>
      </p:pic>
    </p:spTree>
    <p:extLst>
      <p:ext uri="{BB962C8B-B14F-4D97-AF65-F5344CB8AC3E}">
        <p14:creationId xmlns:p14="http://schemas.microsoft.com/office/powerpoint/2010/main" val="370791567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125" y="549000"/>
            <a:ext cx="8369751" cy="5760000"/>
          </a:xfrm>
          <a:prstGeom prst="rect">
            <a:avLst/>
          </a:prstGeom>
        </p:spPr>
      </p:pic>
      <p:sp>
        <p:nvSpPr>
          <p:cNvPr id="4" name="TextovéPole 3"/>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Zuzana Poláková – Zářivé květy, tempera</a:t>
            </a:r>
            <a:endParaRPr lang="cs-CZ" sz="2400" dirty="0">
              <a:solidFill>
                <a:schemeClr val="bg1"/>
              </a:solidFill>
            </a:endParaRPr>
          </a:p>
        </p:txBody>
      </p:sp>
    </p:spTree>
    <p:extLst>
      <p:ext uri="{BB962C8B-B14F-4D97-AF65-F5344CB8AC3E}">
        <p14:creationId xmlns:p14="http://schemas.microsoft.com/office/powerpoint/2010/main" val="176724308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0430" y="549000"/>
            <a:ext cx="8123141" cy="5760000"/>
          </a:xfrm>
          <a:prstGeom prst="rect">
            <a:avLst/>
          </a:prstGeom>
        </p:spPr>
      </p:pic>
      <p:sp>
        <p:nvSpPr>
          <p:cNvPr id="4" name="TextovéPole 3"/>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Stella Zettlitzová – Zářivé květy, tempera</a:t>
            </a:r>
            <a:endParaRPr lang="cs-CZ" sz="2400" dirty="0">
              <a:solidFill>
                <a:schemeClr val="bg1"/>
              </a:solidFill>
            </a:endParaRPr>
          </a:p>
        </p:txBody>
      </p:sp>
    </p:spTree>
    <p:extLst>
      <p:ext uri="{BB962C8B-B14F-4D97-AF65-F5344CB8AC3E}">
        <p14:creationId xmlns:p14="http://schemas.microsoft.com/office/powerpoint/2010/main" val="266824304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9075" y="549000"/>
            <a:ext cx="8125850" cy="5760000"/>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Christine Skopková – Pooraná pole, tempera</a:t>
            </a:r>
            <a:endParaRPr lang="cs-CZ" sz="2400" dirty="0">
              <a:solidFill>
                <a:schemeClr val="bg1"/>
              </a:solidFill>
            </a:endParaRPr>
          </a:p>
        </p:txBody>
      </p:sp>
    </p:spTree>
    <p:extLst>
      <p:ext uri="{BB962C8B-B14F-4D97-AF65-F5344CB8AC3E}">
        <p14:creationId xmlns:p14="http://schemas.microsoft.com/office/powerpoint/2010/main" val="34504309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9300" y="549000"/>
            <a:ext cx="8125400" cy="5760000"/>
          </a:xfrm>
          <a:prstGeom prst="rect">
            <a:avLst/>
          </a:prstGeom>
        </p:spPr>
      </p:pic>
      <p:sp>
        <p:nvSpPr>
          <p:cNvPr id="4" name="TextovéPole 3"/>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Vojtěch Halada – Pooraná pole, tempera</a:t>
            </a:r>
            <a:endParaRPr lang="cs-CZ" sz="2400" dirty="0">
              <a:solidFill>
                <a:schemeClr val="bg1"/>
              </a:solidFill>
            </a:endParaRPr>
          </a:p>
        </p:txBody>
      </p:sp>
    </p:spTree>
    <p:extLst>
      <p:ext uri="{BB962C8B-B14F-4D97-AF65-F5344CB8AC3E}">
        <p14:creationId xmlns:p14="http://schemas.microsoft.com/office/powerpoint/2010/main" val="227394335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220770"/>
            <a:ext cx="8229600" cy="441646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Se staršími žáky jsme vyrazili    na výstavu Dity Pepe                 do Ostravy, udělali pár fotek Karolíny, snědli nejlepší zmrzlinu na světě a také si trochu zařádili…</a:t>
            </a:r>
            <a:endParaRPr lang="cs-CZ" sz="4800" dirty="0">
              <a:solidFill>
                <a:schemeClr val="bg1"/>
              </a:solidFill>
            </a:endParaRPr>
          </a:p>
        </p:txBody>
      </p:sp>
    </p:spTree>
    <p:extLst>
      <p:ext uri="{BB962C8B-B14F-4D97-AF65-F5344CB8AC3E}">
        <p14:creationId xmlns:p14="http://schemas.microsoft.com/office/powerpoint/2010/main" val="4236618335"/>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5973" y="549000"/>
            <a:ext cx="7072055" cy="5760000"/>
          </a:xfrm>
          <a:prstGeom prst="rect">
            <a:avLst/>
          </a:prstGeom>
        </p:spPr>
      </p:pic>
    </p:spTree>
    <p:extLst>
      <p:ext uri="{BB962C8B-B14F-4D97-AF65-F5344CB8AC3E}">
        <p14:creationId xmlns:p14="http://schemas.microsoft.com/office/powerpoint/2010/main" val="274390209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92000" y="549000"/>
            <a:ext cx="5760000" cy="5760000"/>
          </a:xfrm>
          <a:prstGeom prst="rect">
            <a:avLst/>
          </a:prstGeom>
        </p:spPr>
      </p:pic>
    </p:spTree>
    <p:extLst>
      <p:ext uri="{BB962C8B-B14F-4D97-AF65-F5344CB8AC3E}">
        <p14:creationId xmlns:p14="http://schemas.microsoft.com/office/powerpoint/2010/main" val="328753434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239" y="3609413"/>
            <a:ext cx="4140000" cy="2822777"/>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44301" y="247101"/>
            <a:ext cx="4140000" cy="2771414"/>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44301" y="3573710"/>
            <a:ext cx="4140000" cy="2771405"/>
          </a:xfrm>
          <a:prstGeom prst="rect">
            <a:avLst/>
          </a:prstGeom>
        </p:spPr>
      </p:pic>
      <p:pic>
        <p:nvPicPr>
          <p:cNvPr id="8" name="Obrázek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698" y="3573710"/>
            <a:ext cx="4140000" cy="2822777"/>
          </a:xfrm>
          <a:prstGeom prst="rect">
            <a:avLst/>
          </a:prstGeom>
        </p:spPr>
      </p:pic>
      <p:sp>
        <p:nvSpPr>
          <p:cNvPr id="10" name="TextovéPole 9"/>
          <p:cNvSpPr txBox="1"/>
          <p:nvPr/>
        </p:nvSpPr>
        <p:spPr>
          <a:xfrm>
            <a:off x="141013" y="6477330"/>
            <a:ext cx="4112976" cy="307777"/>
          </a:xfrm>
          <a:prstGeom prst="rect">
            <a:avLst/>
          </a:prstGeom>
          <a:noFill/>
        </p:spPr>
        <p:txBody>
          <a:bodyPr wrap="square" rtlCol="0">
            <a:spAutoFit/>
          </a:bodyPr>
          <a:lstStyle/>
          <a:p>
            <a:pPr algn="ctr"/>
            <a:r>
              <a:rPr lang="cs-CZ" sz="1400" dirty="0" smtClean="0">
                <a:solidFill>
                  <a:schemeClr val="bg1"/>
                </a:solidFill>
              </a:rPr>
              <a:t>autor  Jan Peichl </a:t>
            </a:r>
            <a:endParaRPr lang="cs-CZ" sz="1400" dirty="0">
              <a:solidFill>
                <a:schemeClr val="bg1"/>
              </a:solidFill>
            </a:endParaRPr>
          </a:p>
        </p:txBody>
      </p:sp>
      <p:sp>
        <p:nvSpPr>
          <p:cNvPr id="11" name="TextovéPole 10"/>
          <p:cNvSpPr txBox="1"/>
          <p:nvPr/>
        </p:nvSpPr>
        <p:spPr>
          <a:xfrm>
            <a:off x="275964" y="3199553"/>
            <a:ext cx="3978025" cy="307777"/>
          </a:xfrm>
          <a:prstGeom prst="rect">
            <a:avLst/>
          </a:prstGeom>
          <a:noFill/>
        </p:spPr>
        <p:txBody>
          <a:bodyPr wrap="square" rtlCol="0">
            <a:spAutoFit/>
          </a:bodyPr>
          <a:lstStyle/>
          <a:p>
            <a:pPr algn="ctr"/>
            <a:r>
              <a:rPr lang="cs-CZ" sz="1400" dirty="0" smtClean="0">
                <a:solidFill>
                  <a:schemeClr val="bg1"/>
                </a:solidFill>
              </a:rPr>
              <a:t>autor Vít Peichl</a:t>
            </a:r>
            <a:endParaRPr lang="cs-CZ" sz="1400" dirty="0">
              <a:solidFill>
                <a:schemeClr val="bg1"/>
              </a:solidFill>
            </a:endParaRPr>
          </a:p>
        </p:txBody>
      </p:sp>
      <p:sp>
        <p:nvSpPr>
          <p:cNvPr id="12" name="TextovéPole 11"/>
          <p:cNvSpPr txBox="1"/>
          <p:nvPr/>
        </p:nvSpPr>
        <p:spPr>
          <a:xfrm>
            <a:off x="4915664" y="6477330"/>
            <a:ext cx="3978025" cy="307777"/>
          </a:xfrm>
          <a:prstGeom prst="rect">
            <a:avLst/>
          </a:prstGeom>
          <a:noFill/>
        </p:spPr>
        <p:txBody>
          <a:bodyPr wrap="square" rtlCol="0">
            <a:spAutoFit/>
          </a:bodyPr>
          <a:lstStyle/>
          <a:p>
            <a:pPr algn="ctr"/>
            <a:r>
              <a:rPr lang="cs-CZ" sz="1400" dirty="0" smtClean="0">
                <a:solidFill>
                  <a:schemeClr val="bg1"/>
                </a:solidFill>
              </a:rPr>
              <a:t>autor Vít Peichl</a:t>
            </a:r>
            <a:endParaRPr lang="cs-CZ" sz="1400" dirty="0">
              <a:solidFill>
                <a:schemeClr val="bg1"/>
              </a:solidFill>
            </a:endParaRPr>
          </a:p>
        </p:txBody>
      </p:sp>
      <p:sp>
        <p:nvSpPr>
          <p:cNvPr id="13" name="TextovéPole 12"/>
          <p:cNvSpPr txBox="1"/>
          <p:nvPr/>
        </p:nvSpPr>
        <p:spPr>
          <a:xfrm>
            <a:off x="4780713" y="3199553"/>
            <a:ext cx="4112976" cy="307777"/>
          </a:xfrm>
          <a:prstGeom prst="rect">
            <a:avLst/>
          </a:prstGeom>
          <a:noFill/>
        </p:spPr>
        <p:txBody>
          <a:bodyPr wrap="square" rtlCol="0">
            <a:spAutoFit/>
          </a:bodyPr>
          <a:lstStyle/>
          <a:p>
            <a:pPr algn="ctr"/>
            <a:r>
              <a:rPr lang="cs-CZ" sz="1400" dirty="0" smtClean="0">
                <a:solidFill>
                  <a:schemeClr val="bg1"/>
                </a:solidFill>
              </a:rPr>
              <a:t>autor Jan Peichl</a:t>
            </a:r>
            <a:endParaRPr lang="cs-CZ" sz="1400" dirty="0">
              <a:solidFill>
                <a:schemeClr val="bg1"/>
              </a:solidFill>
            </a:endParaRPr>
          </a:p>
        </p:txBody>
      </p:sp>
      <p:pic>
        <p:nvPicPr>
          <p:cNvPr id="2" name="Obrázek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4937" y="247101"/>
            <a:ext cx="4140761" cy="2772000"/>
          </a:xfrm>
          <a:prstGeom prst="rect">
            <a:avLst/>
          </a:prstGeom>
        </p:spPr>
      </p:pic>
    </p:spTree>
    <p:extLst>
      <p:ext uri="{BB962C8B-B14F-4D97-AF65-F5344CB8AC3E}">
        <p14:creationId xmlns:p14="http://schemas.microsoft.com/office/powerpoint/2010/main" val="411346971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03844" y="545691"/>
            <a:ext cx="3855004"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751" y="545691"/>
            <a:ext cx="3855868" cy="5760000"/>
          </a:xfrm>
          <a:prstGeom prst="rect">
            <a:avLst/>
          </a:prstGeom>
        </p:spPr>
      </p:pic>
      <p:sp>
        <p:nvSpPr>
          <p:cNvPr id="4" name="TextovéPole 3"/>
          <p:cNvSpPr txBox="1"/>
          <p:nvPr/>
        </p:nvSpPr>
        <p:spPr>
          <a:xfrm>
            <a:off x="243751" y="6317130"/>
            <a:ext cx="3855868" cy="461665"/>
          </a:xfrm>
          <a:prstGeom prst="rect">
            <a:avLst/>
          </a:prstGeom>
          <a:noFill/>
        </p:spPr>
        <p:txBody>
          <a:bodyPr wrap="square" rtlCol="0">
            <a:spAutoFit/>
          </a:bodyPr>
          <a:lstStyle/>
          <a:p>
            <a:pPr algn="ctr"/>
            <a:r>
              <a:rPr lang="cs-CZ" sz="2400" dirty="0" smtClean="0">
                <a:solidFill>
                  <a:schemeClr val="bg1"/>
                </a:solidFill>
              </a:rPr>
              <a:t>autor Jakub Malík</a:t>
            </a:r>
            <a:endParaRPr lang="cs-CZ" sz="2400" dirty="0">
              <a:solidFill>
                <a:schemeClr val="bg1"/>
              </a:solidFill>
            </a:endParaRPr>
          </a:p>
        </p:txBody>
      </p:sp>
    </p:spTree>
    <p:extLst>
      <p:ext uri="{BB962C8B-B14F-4D97-AF65-F5344CB8AC3E}">
        <p14:creationId xmlns:p14="http://schemas.microsoft.com/office/powerpoint/2010/main" val="3987308890"/>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539" y="549000"/>
            <a:ext cx="8606923" cy="5760000"/>
          </a:xfrm>
          <a:prstGeom prst="rect">
            <a:avLst/>
          </a:prstGeom>
        </p:spPr>
      </p:pic>
    </p:spTree>
    <p:extLst>
      <p:ext uri="{BB962C8B-B14F-4D97-AF65-F5344CB8AC3E}">
        <p14:creationId xmlns:p14="http://schemas.microsoft.com/office/powerpoint/2010/main" val="261325469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454761"/>
            <a:ext cx="8229600" cy="5948478"/>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Naučili jsme se, které barvy jsou navzájem maximálně kontrastní. Teď už víme, že tyto kombinace na nás krátkodobě působí povzbudivě. Pokud bychom jim však byli dlouhodobě vystaveni může dojít ke zhoršení našeho psychického stavu.</a:t>
            </a:r>
            <a:endParaRPr lang="cs-CZ" sz="4800" dirty="0">
              <a:solidFill>
                <a:schemeClr val="bg1"/>
              </a:solidFill>
            </a:endParaRPr>
          </a:p>
        </p:txBody>
      </p:sp>
    </p:spTree>
    <p:extLst>
      <p:ext uri="{BB962C8B-B14F-4D97-AF65-F5344CB8AC3E}">
        <p14:creationId xmlns:p14="http://schemas.microsoft.com/office/powerpoint/2010/main" val="620159359"/>
      </p:ext>
    </p:extLst>
  </p:cSld>
  <p:clrMapOvr>
    <a:masterClrMapping/>
  </p:clrMapOvr>
  <mc:AlternateContent xmlns:mc="http://schemas.openxmlformats.org/markup-compatibility/2006" xmlns:p14="http://schemas.microsoft.com/office/powerpoint/2010/main">
    <mc:Choice Requires="p14">
      <p:transition p14:dur="60" advTm="10000">
        <p:blinds dir="vert"/>
      </p:transition>
    </mc:Choice>
    <mc:Fallback xmlns="">
      <p:transition advTm="10000">
        <p:blinds dir="vert"/>
      </p:transition>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4872" y="549000"/>
            <a:ext cx="8174257" cy="5760000"/>
          </a:xfrm>
          <a:prstGeom prst="rect">
            <a:avLst/>
          </a:prstGeom>
        </p:spPr>
      </p:pic>
      <p:sp>
        <p:nvSpPr>
          <p:cNvPr id="3" name="TextovéPole 2"/>
          <p:cNvSpPr txBox="1"/>
          <p:nvPr/>
        </p:nvSpPr>
        <p:spPr>
          <a:xfrm>
            <a:off x="247650" y="6309000"/>
            <a:ext cx="8659805" cy="400110"/>
          </a:xfrm>
          <a:prstGeom prst="rect">
            <a:avLst/>
          </a:prstGeom>
          <a:noFill/>
        </p:spPr>
        <p:txBody>
          <a:bodyPr wrap="square" rtlCol="0">
            <a:spAutoFit/>
          </a:bodyPr>
          <a:lstStyle/>
          <a:p>
            <a:pPr algn="ctr"/>
            <a:r>
              <a:rPr lang="cs-CZ" sz="2000" dirty="0" smtClean="0">
                <a:solidFill>
                  <a:schemeClr val="bg1"/>
                </a:solidFill>
              </a:rPr>
              <a:t>Jan Vaněk – Kombinace barev s maximálním kontrastem, tempera</a:t>
            </a:r>
            <a:endParaRPr lang="cs-CZ" sz="2000" dirty="0">
              <a:solidFill>
                <a:schemeClr val="bg1"/>
              </a:solidFill>
            </a:endParaRPr>
          </a:p>
        </p:txBody>
      </p:sp>
    </p:spTree>
    <p:extLst>
      <p:ext uri="{BB962C8B-B14F-4D97-AF65-F5344CB8AC3E}">
        <p14:creationId xmlns:p14="http://schemas.microsoft.com/office/powerpoint/2010/main" val="269020770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7442" y="549000"/>
            <a:ext cx="8129117" cy="5760000"/>
          </a:xfrm>
          <a:prstGeom prst="rect">
            <a:avLst/>
          </a:prstGeom>
        </p:spPr>
      </p:pic>
      <p:sp>
        <p:nvSpPr>
          <p:cNvPr id="3" name="TextovéPole 2"/>
          <p:cNvSpPr txBox="1"/>
          <p:nvPr/>
        </p:nvSpPr>
        <p:spPr>
          <a:xfrm>
            <a:off x="247650" y="6309000"/>
            <a:ext cx="8659805" cy="400110"/>
          </a:xfrm>
          <a:prstGeom prst="rect">
            <a:avLst/>
          </a:prstGeom>
          <a:noFill/>
        </p:spPr>
        <p:txBody>
          <a:bodyPr wrap="square" rtlCol="0">
            <a:spAutoFit/>
          </a:bodyPr>
          <a:lstStyle/>
          <a:p>
            <a:pPr algn="ctr"/>
            <a:r>
              <a:rPr lang="cs-CZ" sz="2000" dirty="0" smtClean="0">
                <a:solidFill>
                  <a:schemeClr val="bg1"/>
                </a:solidFill>
              </a:rPr>
              <a:t>Zuzana Poláková – Kombinace barev s maximálním kontrastem, tempera</a:t>
            </a:r>
            <a:endParaRPr lang="cs-CZ" sz="2000" dirty="0">
              <a:solidFill>
                <a:schemeClr val="bg1"/>
              </a:solidFill>
            </a:endParaRPr>
          </a:p>
        </p:txBody>
      </p:sp>
    </p:spTree>
    <p:extLst>
      <p:ext uri="{BB962C8B-B14F-4D97-AF65-F5344CB8AC3E}">
        <p14:creationId xmlns:p14="http://schemas.microsoft.com/office/powerpoint/2010/main" val="220348531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751" y="549000"/>
            <a:ext cx="8186498" cy="5760000"/>
          </a:xfrm>
          <a:prstGeom prst="rect">
            <a:avLst/>
          </a:prstGeom>
        </p:spPr>
      </p:pic>
      <p:sp>
        <p:nvSpPr>
          <p:cNvPr id="4" name="TextovéPole 3"/>
          <p:cNvSpPr txBox="1"/>
          <p:nvPr/>
        </p:nvSpPr>
        <p:spPr>
          <a:xfrm>
            <a:off x="247650" y="6309000"/>
            <a:ext cx="8659805" cy="400110"/>
          </a:xfrm>
          <a:prstGeom prst="rect">
            <a:avLst/>
          </a:prstGeom>
          <a:noFill/>
        </p:spPr>
        <p:txBody>
          <a:bodyPr wrap="square" rtlCol="0">
            <a:spAutoFit/>
          </a:bodyPr>
          <a:lstStyle/>
          <a:p>
            <a:pPr algn="ctr"/>
            <a:r>
              <a:rPr lang="cs-CZ" sz="2000" dirty="0" smtClean="0">
                <a:solidFill>
                  <a:schemeClr val="bg1"/>
                </a:solidFill>
              </a:rPr>
              <a:t>Kristýna Runčáková – Kombinace barev s maximálním kontrastem, tempera</a:t>
            </a:r>
            <a:endParaRPr lang="cs-CZ" sz="2000" dirty="0">
              <a:solidFill>
                <a:schemeClr val="bg1"/>
              </a:solidFill>
            </a:endParaRPr>
          </a:p>
        </p:txBody>
      </p:sp>
    </p:spTree>
    <p:extLst>
      <p:ext uri="{BB962C8B-B14F-4D97-AF65-F5344CB8AC3E}">
        <p14:creationId xmlns:p14="http://schemas.microsoft.com/office/powerpoint/2010/main" val="111537987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1257" y="549000"/>
            <a:ext cx="8101487" cy="5760000"/>
          </a:xfrm>
          <a:prstGeom prst="rect">
            <a:avLst/>
          </a:prstGeom>
        </p:spPr>
      </p:pic>
      <p:sp>
        <p:nvSpPr>
          <p:cNvPr id="3" name="TextovéPole 2"/>
          <p:cNvSpPr txBox="1"/>
          <p:nvPr/>
        </p:nvSpPr>
        <p:spPr>
          <a:xfrm>
            <a:off x="247650" y="6309000"/>
            <a:ext cx="8659805" cy="400110"/>
          </a:xfrm>
          <a:prstGeom prst="rect">
            <a:avLst/>
          </a:prstGeom>
          <a:noFill/>
        </p:spPr>
        <p:txBody>
          <a:bodyPr wrap="square" rtlCol="0">
            <a:spAutoFit/>
          </a:bodyPr>
          <a:lstStyle/>
          <a:p>
            <a:pPr algn="ctr"/>
            <a:r>
              <a:rPr lang="cs-CZ" sz="2000" dirty="0" smtClean="0">
                <a:solidFill>
                  <a:schemeClr val="bg1"/>
                </a:solidFill>
              </a:rPr>
              <a:t>Stella Zettlitzová – Kombinace barev s maximálním kontrastem, tempera</a:t>
            </a:r>
            <a:endParaRPr lang="cs-CZ" sz="2000" dirty="0">
              <a:solidFill>
                <a:schemeClr val="bg1"/>
              </a:solidFill>
            </a:endParaRPr>
          </a:p>
        </p:txBody>
      </p:sp>
    </p:spTree>
    <p:extLst>
      <p:ext uri="{BB962C8B-B14F-4D97-AF65-F5344CB8AC3E}">
        <p14:creationId xmlns:p14="http://schemas.microsoft.com/office/powerpoint/2010/main" val="415403933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65798"/>
            <a:ext cx="8640000" cy="5726405"/>
          </a:xfrm>
          <a:prstGeom prst="rect">
            <a:avLst/>
          </a:prstGeom>
        </p:spPr>
      </p:pic>
      <p:sp>
        <p:nvSpPr>
          <p:cNvPr id="3" name="TextovéPole 2"/>
          <p:cNvSpPr txBox="1"/>
          <p:nvPr/>
        </p:nvSpPr>
        <p:spPr>
          <a:xfrm>
            <a:off x="247650" y="6309000"/>
            <a:ext cx="8659805" cy="400110"/>
          </a:xfrm>
          <a:prstGeom prst="rect">
            <a:avLst/>
          </a:prstGeom>
          <a:noFill/>
        </p:spPr>
        <p:txBody>
          <a:bodyPr wrap="square" rtlCol="0">
            <a:spAutoFit/>
          </a:bodyPr>
          <a:lstStyle/>
          <a:p>
            <a:pPr algn="ctr"/>
            <a:r>
              <a:rPr lang="cs-CZ" sz="2000" dirty="0" smtClean="0">
                <a:solidFill>
                  <a:schemeClr val="bg1"/>
                </a:solidFill>
              </a:rPr>
              <a:t>Barbora Ožanová – Kombinace barev s maximálním kontrastem, tempera</a:t>
            </a:r>
            <a:endParaRPr lang="cs-CZ" sz="2000" dirty="0">
              <a:solidFill>
                <a:schemeClr val="bg1"/>
              </a:solidFill>
            </a:endParaRPr>
          </a:p>
        </p:txBody>
      </p:sp>
    </p:spTree>
    <p:extLst>
      <p:ext uri="{BB962C8B-B14F-4D97-AF65-F5344CB8AC3E}">
        <p14:creationId xmlns:p14="http://schemas.microsoft.com/office/powerpoint/2010/main" val="367180073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196845"/>
            <a:ext cx="8229600" cy="446431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A teď pár momentek                    z přestávek, vždy na ně nedočkavě čekáme, protože máme pořád hlad, čínské polévky jsou letošním hitem číslo jedna…</a:t>
            </a:r>
            <a:endParaRPr lang="cs-CZ" sz="4800" dirty="0">
              <a:solidFill>
                <a:schemeClr val="bg1"/>
              </a:solidFill>
            </a:endParaRPr>
          </a:p>
        </p:txBody>
      </p:sp>
    </p:spTree>
    <p:extLst>
      <p:ext uri="{BB962C8B-B14F-4D97-AF65-F5344CB8AC3E}">
        <p14:creationId xmlns:p14="http://schemas.microsoft.com/office/powerpoint/2010/main" val="3097946149"/>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6" y="549000"/>
            <a:ext cx="8604448" cy="5760000"/>
          </a:xfrm>
          <a:prstGeom prst="rect">
            <a:avLst/>
          </a:prstGeom>
        </p:spPr>
      </p:pic>
    </p:spTree>
    <p:extLst>
      <p:ext uri="{BB962C8B-B14F-4D97-AF65-F5344CB8AC3E}">
        <p14:creationId xmlns:p14="http://schemas.microsoft.com/office/powerpoint/2010/main" val="310766373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081" y="549000"/>
            <a:ext cx="3855868"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31208" y="549000"/>
            <a:ext cx="3855868" cy="5760000"/>
          </a:xfrm>
          <a:prstGeom prst="rect">
            <a:avLst/>
          </a:prstGeom>
        </p:spPr>
      </p:pic>
    </p:spTree>
    <p:extLst>
      <p:ext uri="{BB962C8B-B14F-4D97-AF65-F5344CB8AC3E}">
        <p14:creationId xmlns:p14="http://schemas.microsoft.com/office/powerpoint/2010/main" val="159622847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146" y="549000"/>
            <a:ext cx="8603708" cy="5760000"/>
          </a:xfrm>
          <a:prstGeom prst="rect">
            <a:avLst/>
          </a:prstGeom>
        </p:spPr>
      </p:pic>
    </p:spTree>
    <p:extLst>
      <p:ext uri="{BB962C8B-B14F-4D97-AF65-F5344CB8AC3E}">
        <p14:creationId xmlns:p14="http://schemas.microsoft.com/office/powerpoint/2010/main" val="253506439"/>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2312923"/>
            <a:ext cx="8229600" cy="223215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Občas se o přestávce dočkáme   i vzácné návštěvy z ptačí             a zvířecí říše…</a:t>
            </a:r>
            <a:endParaRPr lang="cs-CZ" sz="4800" dirty="0">
              <a:solidFill>
                <a:schemeClr val="bg1"/>
              </a:solidFill>
            </a:endParaRPr>
          </a:p>
        </p:txBody>
      </p:sp>
    </p:spTree>
    <p:extLst>
      <p:ext uri="{BB962C8B-B14F-4D97-AF65-F5344CB8AC3E}">
        <p14:creationId xmlns:p14="http://schemas.microsoft.com/office/powerpoint/2010/main" val="676772845"/>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6328"/>
            <a:ext cx="8640000" cy="5785344"/>
          </a:xfrm>
          <a:prstGeom prst="rect">
            <a:avLst/>
          </a:prstGeom>
        </p:spPr>
      </p:pic>
      <p:sp>
        <p:nvSpPr>
          <p:cNvPr id="3" name="TextovéPole 2"/>
          <p:cNvSpPr txBox="1"/>
          <p:nvPr/>
        </p:nvSpPr>
        <p:spPr>
          <a:xfrm>
            <a:off x="252000" y="6321240"/>
            <a:ext cx="8640000" cy="461665"/>
          </a:xfrm>
          <a:prstGeom prst="rect">
            <a:avLst/>
          </a:prstGeom>
          <a:noFill/>
        </p:spPr>
        <p:txBody>
          <a:bodyPr wrap="square" rtlCol="0">
            <a:spAutoFit/>
          </a:bodyPr>
          <a:lstStyle/>
          <a:p>
            <a:pPr algn="ctr"/>
            <a:r>
              <a:rPr lang="cs-CZ" sz="2400" dirty="0" smtClean="0">
                <a:solidFill>
                  <a:schemeClr val="bg1"/>
                </a:solidFill>
              </a:rPr>
              <a:t>Marie Balonová – Ptačí král</a:t>
            </a:r>
          </a:p>
        </p:txBody>
      </p:sp>
    </p:spTree>
    <p:extLst>
      <p:ext uri="{BB962C8B-B14F-4D97-AF65-F5344CB8AC3E}">
        <p14:creationId xmlns:p14="http://schemas.microsoft.com/office/powerpoint/2010/main" val="203616299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252000" y="6321240"/>
            <a:ext cx="8640000" cy="830997"/>
          </a:xfrm>
          <a:prstGeom prst="rect">
            <a:avLst/>
          </a:prstGeom>
          <a:noFill/>
        </p:spPr>
        <p:txBody>
          <a:bodyPr wrap="square" rtlCol="0">
            <a:spAutoFit/>
          </a:bodyPr>
          <a:lstStyle/>
          <a:p>
            <a:pPr algn="ctr"/>
            <a:r>
              <a:rPr lang="cs-CZ" sz="2400" dirty="0" smtClean="0">
                <a:solidFill>
                  <a:schemeClr val="bg1"/>
                </a:solidFill>
              </a:rPr>
              <a:t>Vít Peichl - Lenochod</a:t>
            </a:r>
          </a:p>
          <a:p>
            <a:pPr algn="ctr"/>
            <a:endParaRPr lang="cs-CZ" sz="2400" dirty="0" smtClean="0">
              <a:solidFill>
                <a:schemeClr val="bg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87320411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560817"/>
            <a:ext cx="8229600" cy="373636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Mandalový král Pavel Ožana      si v letošním roce oblíbil kresbu barevnými tušemi. Paní učitelka si oddechla, že už je s mandalami nadobro konec…</a:t>
            </a:r>
            <a:endParaRPr lang="cs-CZ" sz="4800" dirty="0">
              <a:solidFill>
                <a:schemeClr val="bg1"/>
              </a:solidFill>
            </a:endParaRPr>
          </a:p>
        </p:txBody>
      </p:sp>
    </p:spTree>
    <p:extLst>
      <p:ext uri="{BB962C8B-B14F-4D97-AF65-F5344CB8AC3E}">
        <p14:creationId xmlns:p14="http://schemas.microsoft.com/office/powerpoint/2010/main" val="3058728871"/>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629893"/>
            <a:ext cx="8640000" cy="5598214"/>
          </a:xfrm>
          <a:prstGeom prst="rect">
            <a:avLst/>
          </a:prstGeom>
        </p:spPr>
      </p:pic>
      <p:sp>
        <p:nvSpPr>
          <p:cNvPr id="3" name="TextovéPole 2"/>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Pavel Ožana – Obrněný vůz, barevné tuše</a:t>
            </a:r>
            <a:endParaRPr lang="cs-CZ" sz="2400" dirty="0">
              <a:solidFill>
                <a:schemeClr val="bg1"/>
              </a:solidFill>
            </a:endParaRPr>
          </a:p>
        </p:txBody>
      </p:sp>
    </p:spTree>
    <p:extLst>
      <p:ext uri="{BB962C8B-B14F-4D97-AF65-F5344CB8AC3E}">
        <p14:creationId xmlns:p14="http://schemas.microsoft.com/office/powerpoint/2010/main" val="206274391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30000"/>
                    </a14:imgEffect>
                  </a14:imgLayer>
                </a14:imgProps>
              </a:ext>
              <a:ext uri="{28A0092B-C50C-407E-A947-70E740481C1C}">
                <a14:useLocalDpi xmlns:a14="http://schemas.microsoft.com/office/drawing/2010/main"/>
              </a:ext>
            </a:extLst>
          </a:blip>
          <a:srcRect/>
          <a:stretch/>
        </p:blipFill>
        <p:spPr>
          <a:xfrm>
            <a:off x="4109565" y="549000"/>
            <a:ext cx="4752000" cy="5760000"/>
          </a:xfrm>
          <a:prstGeom prst="rect">
            <a:avLst/>
          </a:prstGeom>
        </p:spPr>
      </p:pic>
      <p:pic>
        <p:nvPicPr>
          <p:cNvPr id="3" name="Obrázek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6239" y="549000"/>
            <a:ext cx="3721549" cy="5760000"/>
          </a:xfrm>
          <a:prstGeom prst="rect">
            <a:avLst/>
          </a:prstGeom>
        </p:spPr>
      </p:pic>
      <p:sp>
        <p:nvSpPr>
          <p:cNvPr id="5" name="TextovéPole 4"/>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Pavel Ožana – Obrněný vůz a loď</a:t>
            </a:r>
            <a:r>
              <a:rPr lang="cs-CZ" sz="2400" dirty="0">
                <a:solidFill>
                  <a:schemeClr val="bg1"/>
                </a:solidFill>
              </a:rPr>
              <a:t>, barevné tuše</a:t>
            </a:r>
          </a:p>
        </p:txBody>
      </p:sp>
    </p:spTree>
    <p:extLst>
      <p:ext uri="{BB962C8B-B14F-4D97-AF65-F5344CB8AC3E}">
        <p14:creationId xmlns:p14="http://schemas.microsoft.com/office/powerpoint/2010/main" val="102474107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2225051"/>
            <a:ext cx="8229600" cy="2407898"/>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Jak dobře znáte svůj vlastní fotoaparát?</a:t>
            </a:r>
          </a:p>
          <a:p>
            <a:pPr algn="l"/>
            <a:r>
              <a:rPr lang="cs-CZ" sz="4800" dirty="0" smtClean="0">
                <a:solidFill>
                  <a:schemeClr val="bg1"/>
                </a:solidFill>
              </a:rPr>
              <a:t>My ho známe perfektně :o)</a:t>
            </a:r>
            <a:endParaRPr lang="cs-CZ" sz="4800" dirty="0">
              <a:solidFill>
                <a:schemeClr val="bg1"/>
              </a:solidFill>
            </a:endParaRPr>
          </a:p>
        </p:txBody>
      </p:sp>
    </p:spTree>
    <p:extLst>
      <p:ext uri="{BB962C8B-B14F-4D97-AF65-F5344CB8AC3E}">
        <p14:creationId xmlns:p14="http://schemas.microsoft.com/office/powerpoint/2010/main" val="1048752463"/>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360" y="909000"/>
            <a:ext cx="3929491" cy="50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72446" y="909000"/>
            <a:ext cx="4413857" cy="5040000"/>
          </a:xfrm>
          <a:prstGeom prst="rect">
            <a:avLst/>
          </a:prstGeom>
        </p:spPr>
      </p:pic>
      <p:sp>
        <p:nvSpPr>
          <p:cNvPr id="4" name="TextovéPole 3"/>
          <p:cNvSpPr txBox="1"/>
          <p:nvPr/>
        </p:nvSpPr>
        <p:spPr>
          <a:xfrm>
            <a:off x="247650" y="6309000"/>
            <a:ext cx="3941201" cy="461665"/>
          </a:xfrm>
          <a:prstGeom prst="rect">
            <a:avLst/>
          </a:prstGeom>
          <a:noFill/>
        </p:spPr>
        <p:txBody>
          <a:bodyPr wrap="square" rtlCol="0">
            <a:spAutoFit/>
          </a:bodyPr>
          <a:lstStyle/>
          <a:p>
            <a:pPr algn="ctr"/>
            <a:r>
              <a:rPr lang="cs-CZ" sz="2400" dirty="0" smtClean="0">
                <a:solidFill>
                  <a:schemeClr val="bg1"/>
                </a:solidFill>
              </a:rPr>
              <a:t>Kateřina Kobylková</a:t>
            </a:r>
            <a:endParaRPr lang="cs-CZ" sz="2400" dirty="0">
              <a:solidFill>
                <a:schemeClr val="bg1"/>
              </a:solidFill>
            </a:endParaRPr>
          </a:p>
        </p:txBody>
      </p:sp>
      <p:sp>
        <p:nvSpPr>
          <p:cNvPr id="6" name="TextovéPole 5"/>
          <p:cNvSpPr txBox="1"/>
          <p:nvPr/>
        </p:nvSpPr>
        <p:spPr>
          <a:xfrm>
            <a:off x="4472446" y="6309000"/>
            <a:ext cx="4413857" cy="461665"/>
          </a:xfrm>
          <a:prstGeom prst="rect">
            <a:avLst/>
          </a:prstGeom>
          <a:noFill/>
        </p:spPr>
        <p:txBody>
          <a:bodyPr wrap="square" rtlCol="0">
            <a:spAutoFit/>
          </a:bodyPr>
          <a:lstStyle/>
          <a:p>
            <a:pPr algn="ctr"/>
            <a:r>
              <a:rPr lang="cs-CZ" sz="2400" dirty="0" smtClean="0">
                <a:solidFill>
                  <a:schemeClr val="bg1"/>
                </a:solidFill>
              </a:rPr>
              <a:t>Pavel Kunc</a:t>
            </a:r>
            <a:endParaRPr lang="cs-CZ" sz="2400" dirty="0">
              <a:solidFill>
                <a:schemeClr val="bg1"/>
              </a:solidFill>
            </a:endParaRPr>
          </a:p>
        </p:txBody>
      </p:sp>
    </p:spTree>
    <p:extLst>
      <p:ext uri="{BB962C8B-B14F-4D97-AF65-F5344CB8AC3E}">
        <p14:creationId xmlns:p14="http://schemas.microsoft.com/office/powerpoint/2010/main" val="62104253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695" y="909000"/>
            <a:ext cx="4214128" cy="50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23528" y="909000"/>
            <a:ext cx="4162975" cy="5040000"/>
          </a:xfrm>
          <a:prstGeom prst="rect">
            <a:avLst/>
          </a:prstGeom>
        </p:spPr>
      </p:pic>
      <p:sp>
        <p:nvSpPr>
          <p:cNvPr id="4" name="TextovéPole 3"/>
          <p:cNvSpPr txBox="1"/>
          <p:nvPr/>
        </p:nvSpPr>
        <p:spPr>
          <a:xfrm>
            <a:off x="247650" y="6309000"/>
            <a:ext cx="3941201" cy="461665"/>
          </a:xfrm>
          <a:prstGeom prst="rect">
            <a:avLst/>
          </a:prstGeom>
          <a:noFill/>
        </p:spPr>
        <p:txBody>
          <a:bodyPr wrap="square" rtlCol="0">
            <a:spAutoFit/>
          </a:bodyPr>
          <a:lstStyle/>
          <a:p>
            <a:pPr algn="ctr"/>
            <a:r>
              <a:rPr lang="cs-CZ" sz="2400" dirty="0" smtClean="0">
                <a:solidFill>
                  <a:schemeClr val="bg1"/>
                </a:solidFill>
              </a:rPr>
              <a:t>Ferdinand Buchta</a:t>
            </a:r>
            <a:endParaRPr lang="cs-CZ" sz="2400" dirty="0">
              <a:solidFill>
                <a:schemeClr val="bg1"/>
              </a:solidFill>
            </a:endParaRPr>
          </a:p>
        </p:txBody>
      </p:sp>
      <p:sp>
        <p:nvSpPr>
          <p:cNvPr id="5" name="TextovéPole 4"/>
          <p:cNvSpPr txBox="1"/>
          <p:nvPr/>
        </p:nvSpPr>
        <p:spPr>
          <a:xfrm>
            <a:off x="484195" y="199146"/>
            <a:ext cx="8659805" cy="461665"/>
          </a:xfrm>
          <a:prstGeom prst="rect">
            <a:avLst/>
          </a:prstGeom>
          <a:noFill/>
        </p:spPr>
        <p:txBody>
          <a:bodyPr wrap="square" rtlCol="0">
            <a:spAutoFit/>
          </a:bodyPr>
          <a:lstStyle/>
          <a:p>
            <a:pPr algn="ctr"/>
            <a:r>
              <a:rPr lang="cs-CZ" sz="2400" dirty="0" smtClean="0">
                <a:solidFill>
                  <a:schemeClr val="bg1"/>
                </a:solidFill>
              </a:rPr>
              <a:t>Jak dobře znám svůj fotoaparát…</a:t>
            </a:r>
            <a:endParaRPr lang="cs-CZ" sz="2400" dirty="0">
              <a:solidFill>
                <a:schemeClr val="bg1"/>
              </a:solidFill>
            </a:endParaRPr>
          </a:p>
        </p:txBody>
      </p:sp>
      <p:sp>
        <p:nvSpPr>
          <p:cNvPr id="6" name="TextovéPole 5"/>
          <p:cNvSpPr txBox="1"/>
          <p:nvPr/>
        </p:nvSpPr>
        <p:spPr>
          <a:xfrm>
            <a:off x="4472446" y="6309000"/>
            <a:ext cx="4413857" cy="461665"/>
          </a:xfrm>
          <a:prstGeom prst="rect">
            <a:avLst/>
          </a:prstGeom>
          <a:noFill/>
        </p:spPr>
        <p:txBody>
          <a:bodyPr wrap="square" rtlCol="0">
            <a:spAutoFit/>
          </a:bodyPr>
          <a:lstStyle/>
          <a:p>
            <a:pPr algn="ctr"/>
            <a:r>
              <a:rPr lang="cs-CZ" sz="2400" dirty="0" smtClean="0">
                <a:solidFill>
                  <a:schemeClr val="bg1"/>
                </a:solidFill>
              </a:rPr>
              <a:t>Vojtěch Halada</a:t>
            </a:r>
            <a:endParaRPr lang="cs-CZ" sz="2400" dirty="0">
              <a:solidFill>
                <a:schemeClr val="bg1"/>
              </a:solidFill>
            </a:endParaRPr>
          </a:p>
        </p:txBody>
      </p:sp>
    </p:spTree>
    <p:extLst>
      <p:ext uri="{BB962C8B-B14F-4D97-AF65-F5344CB8AC3E}">
        <p14:creationId xmlns:p14="http://schemas.microsoft.com/office/powerpoint/2010/main" val="37471380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767187"/>
            <a:ext cx="8229600" cy="532362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Jednou nás paní učitelka chtěla vyzkoušet, jak si všímáme věcí kolem sebe a jakou máme paměť. Měli jsme nakreslit zpaměti boty, ve kterých jsme přišli do školy. To budete koukat v čem dorazil Vojta Halada…</a:t>
            </a:r>
            <a:endParaRPr lang="cs-CZ" sz="4800" dirty="0">
              <a:solidFill>
                <a:schemeClr val="bg1"/>
              </a:solidFill>
            </a:endParaRPr>
          </a:p>
        </p:txBody>
      </p:sp>
    </p:spTree>
    <p:extLst>
      <p:ext uri="{BB962C8B-B14F-4D97-AF65-F5344CB8AC3E}">
        <p14:creationId xmlns:p14="http://schemas.microsoft.com/office/powerpoint/2010/main" val="2249554914"/>
      </p:ext>
    </p:extLst>
  </p:cSld>
  <p:clrMapOvr>
    <a:masterClrMapping/>
  </p:clrMapOvr>
  <mc:AlternateContent xmlns:mc="http://schemas.openxmlformats.org/markup-compatibility/2006" xmlns:p14="http://schemas.microsoft.com/office/powerpoint/2010/main">
    <mc:Choice Requires="p14">
      <p:transition p14:dur="60" advTm="9000">
        <p:blinds dir="vert"/>
      </p:transition>
    </mc:Choice>
    <mc:Fallback xmlns="">
      <p:transition advTm="9000">
        <p:blinds dir="vert"/>
      </p:transition>
    </mc:Fallback>
  </mc:AlternateContent>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49635"/>
            <a:ext cx="8640000" cy="5758730"/>
          </a:xfrm>
          <a:prstGeom prst="rect">
            <a:avLst/>
          </a:prstGeom>
        </p:spPr>
      </p:pic>
      <p:sp>
        <p:nvSpPr>
          <p:cNvPr id="4" name="TextovéPole 3"/>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Vojtěch Halada – Moje boty, kresba pastelkami</a:t>
            </a:r>
            <a:endParaRPr lang="cs-CZ" sz="2400" dirty="0">
              <a:solidFill>
                <a:schemeClr val="bg1"/>
              </a:solidFill>
            </a:endParaRPr>
          </a:p>
        </p:txBody>
      </p:sp>
      <p:sp>
        <p:nvSpPr>
          <p:cNvPr id="5" name="TextovéPole 4"/>
          <p:cNvSpPr txBox="1"/>
          <p:nvPr/>
        </p:nvSpPr>
        <p:spPr>
          <a:xfrm>
            <a:off x="232195" y="60382"/>
            <a:ext cx="8659805" cy="461665"/>
          </a:xfrm>
          <a:prstGeom prst="rect">
            <a:avLst/>
          </a:prstGeom>
          <a:noFill/>
        </p:spPr>
        <p:txBody>
          <a:bodyPr wrap="square" rtlCol="0">
            <a:spAutoFit/>
          </a:bodyPr>
          <a:lstStyle/>
          <a:p>
            <a:pPr algn="ctr"/>
            <a:r>
              <a:rPr lang="cs-CZ" sz="2400" dirty="0" smtClean="0">
                <a:solidFill>
                  <a:schemeClr val="bg1"/>
                </a:solidFill>
              </a:rPr>
              <a:t>Když selže paměť, nenechejte se zaskočit a dejte prostor fantazii !</a:t>
            </a:r>
            <a:endParaRPr lang="cs-CZ" sz="2400" dirty="0">
              <a:solidFill>
                <a:schemeClr val="bg1"/>
              </a:solidFill>
            </a:endParaRPr>
          </a:p>
        </p:txBody>
      </p:sp>
    </p:spTree>
    <p:extLst>
      <p:ext uri="{BB962C8B-B14F-4D97-AF65-F5344CB8AC3E}">
        <p14:creationId xmlns:p14="http://schemas.microsoft.com/office/powerpoint/2010/main" val="298183314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49617"/>
            <a:ext cx="8640000" cy="5758767"/>
          </a:xfrm>
          <a:prstGeom prst="rect">
            <a:avLst/>
          </a:prstGeom>
        </p:spPr>
      </p:pic>
      <p:sp>
        <p:nvSpPr>
          <p:cNvPr id="4" name="TextovéPole 3"/>
          <p:cNvSpPr txBox="1"/>
          <p:nvPr/>
        </p:nvSpPr>
        <p:spPr>
          <a:xfrm>
            <a:off x="247650" y="6309000"/>
            <a:ext cx="8659805" cy="461665"/>
          </a:xfrm>
          <a:prstGeom prst="rect">
            <a:avLst/>
          </a:prstGeom>
          <a:noFill/>
        </p:spPr>
        <p:txBody>
          <a:bodyPr wrap="square" rtlCol="0">
            <a:spAutoFit/>
          </a:bodyPr>
          <a:lstStyle/>
          <a:p>
            <a:pPr algn="ctr"/>
            <a:r>
              <a:rPr lang="cs-CZ" sz="2400" dirty="0" smtClean="0">
                <a:solidFill>
                  <a:schemeClr val="bg1"/>
                </a:solidFill>
              </a:rPr>
              <a:t>Pavel Kunc – Moje boty, kresba pastelkami</a:t>
            </a:r>
            <a:endParaRPr lang="cs-CZ" sz="2400" dirty="0">
              <a:solidFill>
                <a:schemeClr val="bg1"/>
              </a:solidFill>
            </a:endParaRPr>
          </a:p>
        </p:txBody>
      </p:sp>
      <p:sp>
        <p:nvSpPr>
          <p:cNvPr id="5" name="TextovéPole 4"/>
          <p:cNvSpPr txBox="1"/>
          <p:nvPr/>
        </p:nvSpPr>
        <p:spPr>
          <a:xfrm>
            <a:off x="232195" y="60382"/>
            <a:ext cx="8659805" cy="461665"/>
          </a:xfrm>
          <a:prstGeom prst="rect">
            <a:avLst/>
          </a:prstGeom>
          <a:noFill/>
        </p:spPr>
        <p:txBody>
          <a:bodyPr wrap="square" rtlCol="0">
            <a:spAutoFit/>
          </a:bodyPr>
          <a:lstStyle/>
          <a:p>
            <a:pPr algn="ctr"/>
            <a:r>
              <a:rPr lang="cs-CZ" sz="2400" dirty="0" smtClean="0">
                <a:solidFill>
                  <a:schemeClr val="bg1"/>
                </a:solidFill>
              </a:rPr>
              <a:t>Když selže paměť, stačí tajně donést boty, aby to učitelka neviděla!</a:t>
            </a:r>
            <a:endParaRPr lang="cs-CZ" sz="2400" dirty="0">
              <a:solidFill>
                <a:schemeClr val="bg1"/>
              </a:solidFill>
            </a:endParaRPr>
          </a:p>
        </p:txBody>
      </p:sp>
    </p:spTree>
    <p:extLst>
      <p:ext uri="{BB962C8B-B14F-4D97-AF65-F5344CB8AC3E}">
        <p14:creationId xmlns:p14="http://schemas.microsoft.com/office/powerpoint/2010/main" val="18054139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534938"/>
            <a:ext cx="8229600" cy="378812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Učili jsme se fotografovat přírodniny na „MAKRO“ ze stativu a na samospoušť. Byla to tedy fuška, ale s některými snímky se rádi pochlubíme…</a:t>
            </a:r>
            <a:endParaRPr lang="cs-CZ" sz="4800" dirty="0">
              <a:solidFill>
                <a:schemeClr val="bg1"/>
              </a:solidFill>
            </a:endParaRPr>
          </a:p>
        </p:txBody>
      </p:sp>
    </p:spTree>
    <p:extLst>
      <p:ext uri="{BB962C8B-B14F-4D97-AF65-F5344CB8AC3E}">
        <p14:creationId xmlns:p14="http://schemas.microsoft.com/office/powerpoint/2010/main" val="997723094"/>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1" y="333000"/>
            <a:ext cx="8255999" cy="6192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autor Tereza </a:t>
            </a:r>
            <a:r>
              <a:rPr lang="cs-CZ" sz="2000" dirty="0" smtClean="0">
                <a:solidFill>
                  <a:schemeClr val="bg1"/>
                </a:solidFill>
              </a:rPr>
              <a:t>Haladová</a:t>
            </a:r>
            <a:endParaRPr lang="cs-CZ" sz="2000" dirty="0">
              <a:solidFill>
                <a:schemeClr val="bg1"/>
              </a:solidFill>
            </a:endParaRPr>
          </a:p>
        </p:txBody>
      </p:sp>
    </p:spTree>
    <p:extLst>
      <p:ext uri="{BB962C8B-B14F-4D97-AF65-F5344CB8AC3E}">
        <p14:creationId xmlns:p14="http://schemas.microsoft.com/office/powerpoint/2010/main" val="418416468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3189" y="254081"/>
            <a:ext cx="4079102" cy="30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650" y="3441652"/>
            <a:ext cx="4079530" cy="306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9932" y="254081"/>
            <a:ext cx="4080001" cy="306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02290" y="3441652"/>
            <a:ext cx="4080001" cy="3060000"/>
          </a:xfrm>
          <a:prstGeom prst="rect">
            <a:avLst/>
          </a:prstGeom>
        </p:spPr>
      </p:pic>
      <p:sp>
        <p:nvSpPr>
          <p:cNvPr id="6" name="TextovéPole 5"/>
          <p:cNvSpPr txBox="1"/>
          <p:nvPr/>
        </p:nvSpPr>
        <p:spPr>
          <a:xfrm>
            <a:off x="247650" y="6438390"/>
            <a:ext cx="8659805" cy="400110"/>
          </a:xfrm>
          <a:prstGeom prst="rect">
            <a:avLst/>
          </a:prstGeom>
          <a:noFill/>
        </p:spPr>
        <p:txBody>
          <a:bodyPr wrap="square" rtlCol="0">
            <a:spAutoFit/>
          </a:bodyPr>
          <a:lstStyle/>
          <a:p>
            <a:pPr algn="ctr"/>
            <a:r>
              <a:rPr lang="cs-CZ" sz="2000" dirty="0" smtClean="0">
                <a:solidFill>
                  <a:schemeClr val="bg1"/>
                </a:solidFill>
              </a:rPr>
              <a:t>autor Pavel Kunc</a:t>
            </a:r>
          </a:p>
        </p:txBody>
      </p:sp>
    </p:spTree>
    <p:extLst>
      <p:ext uri="{BB962C8B-B14F-4D97-AF65-F5344CB8AC3E}">
        <p14:creationId xmlns:p14="http://schemas.microsoft.com/office/powerpoint/2010/main" val="2763336571"/>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458" y="333000"/>
            <a:ext cx="8257085" cy="6192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autor Kateřina </a:t>
            </a:r>
            <a:r>
              <a:rPr lang="cs-CZ" sz="2000" dirty="0" smtClean="0">
                <a:solidFill>
                  <a:schemeClr val="bg1"/>
                </a:solidFill>
              </a:rPr>
              <a:t>Kobylková</a:t>
            </a:r>
            <a:endParaRPr lang="cs-CZ" sz="2000" dirty="0">
              <a:solidFill>
                <a:schemeClr val="bg1"/>
              </a:solidFill>
            </a:endParaRPr>
          </a:p>
        </p:txBody>
      </p:sp>
    </p:spTree>
    <p:extLst>
      <p:ext uri="{BB962C8B-B14F-4D97-AF65-F5344CB8AC3E}">
        <p14:creationId xmlns:p14="http://schemas.microsoft.com/office/powerpoint/2010/main" val="346635712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606" y="333000"/>
            <a:ext cx="8254789" cy="6192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autor Jakub </a:t>
            </a:r>
            <a:r>
              <a:rPr lang="cs-CZ" sz="2000" dirty="0" smtClean="0">
                <a:solidFill>
                  <a:schemeClr val="bg1"/>
                </a:solidFill>
              </a:rPr>
              <a:t>Kaštyl</a:t>
            </a:r>
            <a:endParaRPr lang="cs-CZ" sz="2000" dirty="0">
              <a:solidFill>
                <a:schemeClr val="bg1"/>
              </a:solidFill>
            </a:endParaRPr>
          </a:p>
        </p:txBody>
      </p:sp>
    </p:spTree>
    <p:extLst>
      <p:ext uri="{BB962C8B-B14F-4D97-AF65-F5344CB8AC3E}">
        <p14:creationId xmlns:p14="http://schemas.microsoft.com/office/powerpoint/2010/main" val="239163892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649" y="245855"/>
            <a:ext cx="4080362" cy="30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0327" y="3527138"/>
            <a:ext cx="4080000" cy="306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2953" y="3527138"/>
            <a:ext cx="4080000" cy="306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00327" y="245855"/>
            <a:ext cx="4080000" cy="3060000"/>
          </a:xfrm>
          <a:prstGeom prst="rect">
            <a:avLst/>
          </a:prstGeom>
        </p:spPr>
      </p:pic>
      <p:sp>
        <p:nvSpPr>
          <p:cNvPr id="6" name="TextovéPole 5"/>
          <p:cNvSpPr txBox="1"/>
          <p:nvPr/>
        </p:nvSpPr>
        <p:spPr>
          <a:xfrm>
            <a:off x="247650" y="6541902"/>
            <a:ext cx="4085303" cy="307777"/>
          </a:xfrm>
          <a:prstGeom prst="rect">
            <a:avLst/>
          </a:prstGeom>
          <a:noFill/>
        </p:spPr>
        <p:txBody>
          <a:bodyPr wrap="square" rtlCol="0">
            <a:spAutoFit/>
          </a:bodyPr>
          <a:lstStyle>
            <a:defPPr>
              <a:defRPr lang="cs-CZ"/>
            </a:defPPr>
            <a:lvl1pPr algn="ctr">
              <a:defRPr sz="1400">
                <a:solidFill>
                  <a:schemeClr val="bg1"/>
                </a:solidFill>
              </a:defRPr>
            </a:lvl1pPr>
          </a:lstStyle>
          <a:p>
            <a:r>
              <a:rPr lang="cs-CZ" dirty="0"/>
              <a:t>autor </a:t>
            </a:r>
            <a:r>
              <a:rPr lang="cs-CZ" dirty="0" smtClean="0"/>
              <a:t>Kryštof </a:t>
            </a:r>
            <a:r>
              <a:rPr lang="cs-CZ" dirty="0"/>
              <a:t>Sladký</a:t>
            </a:r>
          </a:p>
        </p:txBody>
      </p:sp>
      <p:sp>
        <p:nvSpPr>
          <p:cNvPr id="7" name="TextovéPole 6"/>
          <p:cNvSpPr txBox="1"/>
          <p:nvPr/>
        </p:nvSpPr>
        <p:spPr>
          <a:xfrm>
            <a:off x="247650" y="3272497"/>
            <a:ext cx="4080361" cy="307777"/>
          </a:xfrm>
          <a:prstGeom prst="rect">
            <a:avLst/>
          </a:prstGeom>
          <a:noFill/>
        </p:spPr>
        <p:txBody>
          <a:bodyPr wrap="square" rtlCol="0">
            <a:spAutoFit/>
          </a:bodyPr>
          <a:lstStyle/>
          <a:p>
            <a:pPr algn="ctr"/>
            <a:r>
              <a:rPr lang="cs-CZ" sz="1400" dirty="0">
                <a:solidFill>
                  <a:schemeClr val="bg1"/>
                </a:solidFill>
              </a:rPr>
              <a:t>autor Iva </a:t>
            </a:r>
            <a:r>
              <a:rPr lang="cs-CZ" sz="1400" dirty="0" smtClean="0">
                <a:solidFill>
                  <a:schemeClr val="bg1"/>
                </a:solidFill>
              </a:rPr>
              <a:t>Zettlitzová </a:t>
            </a:r>
            <a:endParaRPr lang="cs-CZ" sz="1400" dirty="0">
              <a:solidFill>
                <a:schemeClr val="bg1"/>
              </a:solidFill>
            </a:endParaRPr>
          </a:p>
        </p:txBody>
      </p:sp>
      <p:sp>
        <p:nvSpPr>
          <p:cNvPr id="8" name="TextovéPole 7"/>
          <p:cNvSpPr txBox="1"/>
          <p:nvPr/>
        </p:nvSpPr>
        <p:spPr>
          <a:xfrm>
            <a:off x="4795024" y="3272497"/>
            <a:ext cx="4085303" cy="307777"/>
          </a:xfrm>
          <a:prstGeom prst="rect">
            <a:avLst/>
          </a:prstGeom>
          <a:noFill/>
        </p:spPr>
        <p:txBody>
          <a:bodyPr wrap="square" rtlCol="0">
            <a:spAutoFit/>
          </a:bodyPr>
          <a:lstStyle>
            <a:defPPr>
              <a:defRPr lang="cs-CZ"/>
            </a:defPPr>
            <a:lvl1pPr algn="ctr">
              <a:defRPr sz="1400">
                <a:solidFill>
                  <a:schemeClr val="bg1"/>
                </a:solidFill>
              </a:defRPr>
            </a:lvl1pPr>
          </a:lstStyle>
          <a:p>
            <a:r>
              <a:rPr lang="cs-CZ" dirty="0"/>
              <a:t>autor </a:t>
            </a:r>
            <a:r>
              <a:rPr lang="cs-CZ" dirty="0" smtClean="0"/>
              <a:t>Kryštof </a:t>
            </a:r>
            <a:r>
              <a:rPr lang="cs-CZ" dirty="0"/>
              <a:t>Sladký</a:t>
            </a:r>
          </a:p>
        </p:txBody>
      </p:sp>
      <p:sp>
        <p:nvSpPr>
          <p:cNvPr id="9" name="TextovéPole 8"/>
          <p:cNvSpPr txBox="1"/>
          <p:nvPr/>
        </p:nvSpPr>
        <p:spPr>
          <a:xfrm>
            <a:off x="4795024" y="6541902"/>
            <a:ext cx="4080361" cy="307777"/>
          </a:xfrm>
          <a:prstGeom prst="rect">
            <a:avLst/>
          </a:prstGeom>
          <a:noFill/>
        </p:spPr>
        <p:txBody>
          <a:bodyPr wrap="square" rtlCol="0">
            <a:spAutoFit/>
          </a:bodyPr>
          <a:lstStyle/>
          <a:p>
            <a:pPr algn="ctr"/>
            <a:r>
              <a:rPr lang="cs-CZ" sz="1400" dirty="0">
                <a:solidFill>
                  <a:schemeClr val="bg1"/>
                </a:solidFill>
              </a:rPr>
              <a:t>autor Iva </a:t>
            </a:r>
            <a:r>
              <a:rPr lang="cs-CZ" sz="1400" dirty="0" smtClean="0">
                <a:solidFill>
                  <a:schemeClr val="bg1"/>
                </a:solidFill>
              </a:rPr>
              <a:t>Zettlitzová </a:t>
            </a:r>
            <a:endParaRPr lang="cs-CZ" sz="1400" dirty="0">
              <a:solidFill>
                <a:schemeClr val="bg1"/>
              </a:solidFill>
            </a:endParaRPr>
          </a:p>
        </p:txBody>
      </p:sp>
    </p:spTree>
    <p:extLst>
      <p:ext uri="{BB962C8B-B14F-4D97-AF65-F5344CB8AC3E}">
        <p14:creationId xmlns:p14="http://schemas.microsoft.com/office/powerpoint/2010/main" val="2076059044"/>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1568" y="285049"/>
            <a:ext cx="3839490"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660" y="3439935"/>
            <a:ext cx="4080000" cy="306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73673" y="3483704"/>
            <a:ext cx="3840000" cy="2880000"/>
          </a:xfrm>
          <a:prstGeom prst="rect">
            <a:avLst/>
          </a:prstGeom>
        </p:spPr>
      </p:pic>
      <p:sp>
        <p:nvSpPr>
          <p:cNvPr id="6" name="TextovéPole 5"/>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Vojtěch Halada</a:t>
            </a:r>
            <a:endParaRPr lang="cs-CZ" sz="2000" dirty="0">
              <a:solidFill>
                <a:schemeClr val="bg1"/>
              </a:solidFill>
            </a:endParaRPr>
          </a:p>
        </p:txBody>
      </p:sp>
      <p:pic>
        <p:nvPicPr>
          <p:cNvPr id="7" name="Obrázek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2660" y="267797"/>
            <a:ext cx="4079458" cy="3060000"/>
          </a:xfrm>
          <a:prstGeom prst="rect">
            <a:avLst/>
          </a:prstGeom>
        </p:spPr>
      </p:pic>
      <p:pic>
        <p:nvPicPr>
          <p:cNvPr id="8" name="Obrázek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95529" y="267797"/>
            <a:ext cx="4080000" cy="3060000"/>
          </a:xfrm>
          <a:prstGeom prst="rect">
            <a:avLst/>
          </a:prstGeom>
        </p:spPr>
      </p:pic>
      <p:pic>
        <p:nvPicPr>
          <p:cNvPr id="9" name="Obrázek 8"/>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795529" y="3439935"/>
            <a:ext cx="4080000" cy="3060000"/>
          </a:xfrm>
          <a:prstGeom prst="rect">
            <a:avLst/>
          </a:prstGeom>
        </p:spPr>
      </p:pic>
    </p:spTree>
    <p:extLst>
      <p:ext uri="{BB962C8B-B14F-4D97-AF65-F5344CB8AC3E}">
        <p14:creationId xmlns:p14="http://schemas.microsoft.com/office/powerpoint/2010/main" val="3611691521"/>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396" y="333000"/>
            <a:ext cx="8257208" cy="6192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autor Tereza </a:t>
            </a:r>
            <a:r>
              <a:rPr lang="cs-CZ" sz="2000" dirty="0" smtClean="0">
                <a:solidFill>
                  <a:schemeClr val="bg1"/>
                </a:solidFill>
              </a:rPr>
              <a:t>Haladová</a:t>
            </a:r>
            <a:endParaRPr lang="cs-CZ" sz="2000" dirty="0">
              <a:solidFill>
                <a:schemeClr val="bg1"/>
              </a:solidFill>
            </a:endParaRPr>
          </a:p>
        </p:txBody>
      </p:sp>
    </p:spTree>
    <p:extLst>
      <p:ext uri="{BB962C8B-B14F-4D97-AF65-F5344CB8AC3E}">
        <p14:creationId xmlns:p14="http://schemas.microsoft.com/office/powerpoint/2010/main" val="30812045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529" y="333000"/>
            <a:ext cx="8254943" cy="6192000"/>
          </a:xfrm>
          <a:prstGeom prst="rect">
            <a:avLst/>
          </a:prstGeom>
        </p:spPr>
      </p:pic>
      <p:sp>
        <p:nvSpPr>
          <p:cNvPr id="6" name="TextovéPole 5"/>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autor Christine </a:t>
            </a:r>
            <a:r>
              <a:rPr lang="cs-CZ" sz="2000" dirty="0" smtClean="0">
                <a:solidFill>
                  <a:schemeClr val="bg1"/>
                </a:solidFill>
              </a:rPr>
              <a:t>Skopková</a:t>
            </a:r>
            <a:endParaRPr lang="cs-CZ" sz="2000" dirty="0">
              <a:solidFill>
                <a:schemeClr val="bg1"/>
              </a:solidFill>
            </a:endParaRPr>
          </a:p>
        </p:txBody>
      </p:sp>
    </p:spTree>
    <p:extLst>
      <p:ext uri="{BB962C8B-B14F-4D97-AF65-F5344CB8AC3E}">
        <p14:creationId xmlns:p14="http://schemas.microsoft.com/office/powerpoint/2010/main" val="73649651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466" y="280268"/>
            <a:ext cx="4078999" cy="30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4819" y="3430051"/>
            <a:ext cx="4081345" cy="306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1466" y="3430051"/>
            <a:ext cx="4080531" cy="306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06164" y="280268"/>
            <a:ext cx="4080000" cy="3060000"/>
          </a:xfrm>
          <a:prstGeom prst="rect">
            <a:avLst/>
          </a:prstGeom>
        </p:spPr>
      </p:pic>
      <p:sp>
        <p:nvSpPr>
          <p:cNvPr id="6" name="TextovéPole 5"/>
          <p:cNvSpPr txBox="1"/>
          <p:nvPr/>
        </p:nvSpPr>
        <p:spPr>
          <a:xfrm>
            <a:off x="247650" y="6455642"/>
            <a:ext cx="8659805" cy="400110"/>
          </a:xfrm>
          <a:prstGeom prst="rect">
            <a:avLst/>
          </a:prstGeom>
          <a:noFill/>
        </p:spPr>
        <p:txBody>
          <a:bodyPr wrap="square" rtlCol="0">
            <a:spAutoFit/>
          </a:bodyPr>
          <a:lstStyle/>
          <a:p>
            <a:pPr algn="ctr"/>
            <a:r>
              <a:rPr lang="cs-CZ" sz="2000" dirty="0" smtClean="0">
                <a:solidFill>
                  <a:schemeClr val="bg1"/>
                </a:solidFill>
              </a:rPr>
              <a:t>autor Ferdinand Buchta</a:t>
            </a:r>
            <a:endParaRPr lang="cs-CZ" sz="2000" dirty="0">
              <a:solidFill>
                <a:schemeClr val="bg1"/>
              </a:solidFill>
            </a:endParaRPr>
          </a:p>
        </p:txBody>
      </p:sp>
    </p:spTree>
    <p:extLst>
      <p:ext uri="{BB962C8B-B14F-4D97-AF65-F5344CB8AC3E}">
        <p14:creationId xmlns:p14="http://schemas.microsoft.com/office/powerpoint/2010/main" val="3792615924"/>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333000"/>
            <a:ext cx="8256000" cy="6192000"/>
          </a:xfrm>
          <a:prstGeom prst="rect">
            <a:avLst/>
          </a:prstGeom>
        </p:spPr>
      </p:pic>
      <p:sp>
        <p:nvSpPr>
          <p:cNvPr id="5" name="TextovéPole 4"/>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autor Kateřina </a:t>
            </a:r>
            <a:r>
              <a:rPr lang="cs-CZ" sz="2000" dirty="0" smtClean="0">
                <a:solidFill>
                  <a:schemeClr val="bg1"/>
                </a:solidFill>
              </a:rPr>
              <a:t>Kobylková</a:t>
            </a:r>
            <a:endParaRPr lang="cs-CZ" sz="2000" dirty="0">
              <a:solidFill>
                <a:schemeClr val="bg1"/>
              </a:solidFill>
            </a:endParaRPr>
          </a:p>
        </p:txBody>
      </p:sp>
    </p:spTree>
    <p:extLst>
      <p:ext uri="{BB962C8B-B14F-4D97-AF65-F5344CB8AC3E}">
        <p14:creationId xmlns:p14="http://schemas.microsoft.com/office/powerpoint/2010/main" val="119388504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199" y="1470240"/>
            <a:ext cx="8333117" cy="391752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Když jsme se nabažili listí a šišek, vrhli jsme se na knoflíky. </a:t>
            </a:r>
          </a:p>
          <a:p>
            <a:pPr algn="l"/>
            <a:r>
              <a:rPr lang="cs-CZ" sz="4800" dirty="0" smtClean="0">
                <a:solidFill>
                  <a:schemeClr val="bg1"/>
                </a:solidFill>
              </a:rPr>
              <a:t>Začali jsme také experimentovat s kreativními režimy a to nás opravdu hodně bavilo…</a:t>
            </a:r>
            <a:endParaRPr lang="cs-CZ" sz="4800" dirty="0">
              <a:solidFill>
                <a:schemeClr val="bg1"/>
              </a:solidFill>
            </a:endParaRPr>
          </a:p>
        </p:txBody>
      </p:sp>
    </p:spTree>
    <p:extLst>
      <p:ext uri="{BB962C8B-B14F-4D97-AF65-F5344CB8AC3E}">
        <p14:creationId xmlns:p14="http://schemas.microsoft.com/office/powerpoint/2010/main" val="1040640942"/>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47650" y="6541902"/>
            <a:ext cx="4085303" cy="307777"/>
          </a:xfrm>
          <a:prstGeom prst="rect">
            <a:avLst/>
          </a:prstGeom>
          <a:noFill/>
        </p:spPr>
        <p:txBody>
          <a:bodyPr wrap="square" rtlCol="0">
            <a:spAutoFit/>
          </a:bodyPr>
          <a:lstStyle>
            <a:defPPr>
              <a:defRPr lang="cs-CZ"/>
            </a:defPPr>
            <a:lvl1pPr algn="ctr">
              <a:defRPr sz="1400">
                <a:solidFill>
                  <a:schemeClr val="bg1"/>
                </a:solidFill>
              </a:defRPr>
            </a:lvl1pPr>
          </a:lstStyle>
          <a:p>
            <a:r>
              <a:rPr lang="cs-CZ" dirty="0"/>
              <a:t>autor </a:t>
            </a:r>
            <a:r>
              <a:rPr lang="cs-CZ" dirty="0" smtClean="0"/>
              <a:t>Zuzana </a:t>
            </a:r>
            <a:r>
              <a:rPr lang="cs-CZ" dirty="0"/>
              <a:t>Poláková</a:t>
            </a:r>
          </a:p>
        </p:txBody>
      </p:sp>
      <p:sp>
        <p:nvSpPr>
          <p:cNvPr id="3" name="TextovéPole 2"/>
          <p:cNvSpPr txBox="1"/>
          <p:nvPr/>
        </p:nvSpPr>
        <p:spPr>
          <a:xfrm>
            <a:off x="247650" y="3272497"/>
            <a:ext cx="4080361" cy="307777"/>
          </a:xfrm>
          <a:prstGeom prst="rect">
            <a:avLst/>
          </a:prstGeom>
          <a:noFill/>
        </p:spPr>
        <p:txBody>
          <a:bodyPr wrap="square" rtlCol="0">
            <a:spAutoFit/>
          </a:bodyPr>
          <a:lstStyle/>
          <a:p>
            <a:pPr algn="ctr"/>
            <a:r>
              <a:rPr lang="cs-CZ" sz="1400" dirty="0">
                <a:solidFill>
                  <a:schemeClr val="bg1"/>
                </a:solidFill>
              </a:rPr>
              <a:t>autor Veronika </a:t>
            </a:r>
            <a:r>
              <a:rPr lang="cs-CZ" sz="1400" dirty="0" smtClean="0">
                <a:solidFill>
                  <a:schemeClr val="bg1"/>
                </a:solidFill>
              </a:rPr>
              <a:t>Nováková</a:t>
            </a:r>
            <a:endParaRPr lang="cs-CZ" sz="1400" dirty="0">
              <a:solidFill>
                <a:schemeClr val="bg1"/>
              </a:solidFill>
            </a:endParaRPr>
          </a:p>
        </p:txBody>
      </p:sp>
      <p:sp>
        <p:nvSpPr>
          <p:cNvPr id="4" name="TextovéPole 3"/>
          <p:cNvSpPr txBox="1"/>
          <p:nvPr/>
        </p:nvSpPr>
        <p:spPr>
          <a:xfrm>
            <a:off x="4795024" y="3272497"/>
            <a:ext cx="4085303" cy="307777"/>
          </a:xfrm>
          <a:prstGeom prst="rect">
            <a:avLst/>
          </a:prstGeom>
          <a:noFill/>
        </p:spPr>
        <p:txBody>
          <a:bodyPr wrap="square" rtlCol="0">
            <a:spAutoFit/>
          </a:bodyPr>
          <a:lstStyle>
            <a:defPPr>
              <a:defRPr lang="cs-CZ"/>
            </a:defPPr>
            <a:lvl1pPr algn="ctr">
              <a:defRPr sz="1400">
                <a:solidFill>
                  <a:schemeClr val="bg1"/>
                </a:solidFill>
              </a:defRPr>
            </a:lvl1pPr>
          </a:lstStyle>
          <a:p>
            <a:r>
              <a:rPr lang="cs-CZ" dirty="0"/>
              <a:t>autor </a:t>
            </a:r>
            <a:r>
              <a:rPr lang="cs-CZ" dirty="0" smtClean="0"/>
              <a:t>Zuzana Poláková</a:t>
            </a:r>
            <a:endParaRPr lang="cs-CZ" dirty="0"/>
          </a:p>
        </p:txBody>
      </p:sp>
      <p:sp>
        <p:nvSpPr>
          <p:cNvPr id="5" name="TextovéPole 4"/>
          <p:cNvSpPr txBox="1"/>
          <p:nvPr/>
        </p:nvSpPr>
        <p:spPr>
          <a:xfrm>
            <a:off x="4795024" y="6541902"/>
            <a:ext cx="4080361" cy="307777"/>
          </a:xfrm>
          <a:prstGeom prst="rect">
            <a:avLst/>
          </a:prstGeom>
          <a:noFill/>
        </p:spPr>
        <p:txBody>
          <a:bodyPr wrap="square" rtlCol="0">
            <a:spAutoFit/>
          </a:bodyPr>
          <a:lstStyle/>
          <a:p>
            <a:pPr algn="ctr"/>
            <a:r>
              <a:rPr lang="cs-CZ" sz="1400" dirty="0">
                <a:solidFill>
                  <a:schemeClr val="bg1"/>
                </a:solidFill>
              </a:rPr>
              <a:t>autor Kristýna </a:t>
            </a:r>
            <a:r>
              <a:rPr lang="cs-CZ" sz="1400" dirty="0" smtClean="0">
                <a:solidFill>
                  <a:schemeClr val="bg1"/>
                </a:solidFill>
              </a:rPr>
              <a:t>Runčáková</a:t>
            </a:r>
            <a:endParaRPr lang="cs-CZ" sz="1400" dirty="0">
              <a:solidFill>
                <a:schemeClr val="bg1"/>
              </a:solidFill>
            </a:endParaRPr>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8953" y="3552105"/>
            <a:ext cx="4080000" cy="306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650" y="247001"/>
            <a:ext cx="4080782" cy="306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09287" y="247001"/>
            <a:ext cx="4079666" cy="3060000"/>
          </a:xfrm>
          <a:prstGeom prst="rect">
            <a:avLst/>
          </a:prstGeom>
        </p:spPr>
      </p:pic>
      <p:pic>
        <p:nvPicPr>
          <p:cNvPr id="9" name="Obrázek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7650" y="3552105"/>
            <a:ext cx="4080000" cy="3060000"/>
          </a:xfrm>
          <a:prstGeom prst="rect">
            <a:avLst/>
          </a:prstGeom>
        </p:spPr>
      </p:pic>
    </p:spTree>
    <p:extLst>
      <p:ext uri="{BB962C8B-B14F-4D97-AF65-F5344CB8AC3E}">
        <p14:creationId xmlns:p14="http://schemas.microsoft.com/office/powerpoint/2010/main" val="1587129380"/>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333000"/>
            <a:ext cx="8256001" cy="6192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Jakub Kaštyl – režim </a:t>
            </a:r>
            <a:r>
              <a:rPr lang="cs-CZ" sz="2000" dirty="0" err="1" smtClean="0">
                <a:solidFill>
                  <a:schemeClr val="bg1"/>
                </a:solidFill>
              </a:rPr>
              <a:t>MAGIC</a:t>
            </a:r>
            <a:r>
              <a:rPr lang="cs-CZ" sz="2000" dirty="0" smtClean="0">
                <a:solidFill>
                  <a:schemeClr val="bg1"/>
                </a:solidFill>
              </a:rPr>
              <a:t> - Punk</a:t>
            </a:r>
            <a:endParaRPr lang="cs-CZ" sz="2000" dirty="0">
              <a:solidFill>
                <a:schemeClr val="bg1"/>
              </a:solidFill>
            </a:endParaRPr>
          </a:p>
        </p:txBody>
      </p:sp>
    </p:spTree>
    <p:extLst>
      <p:ext uri="{BB962C8B-B14F-4D97-AF65-F5344CB8AC3E}">
        <p14:creationId xmlns:p14="http://schemas.microsoft.com/office/powerpoint/2010/main" val="108870843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694" y="260235"/>
            <a:ext cx="4080000" cy="3060000"/>
          </a:xfrm>
          <a:prstGeom prst="rect">
            <a:avLst/>
          </a:prstGeom>
        </p:spPr>
      </p:pic>
      <p:sp>
        <p:nvSpPr>
          <p:cNvPr id="3" name="TextovéPole 2"/>
          <p:cNvSpPr txBox="1"/>
          <p:nvPr/>
        </p:nvSpPr>
        <p:spPr>
          <a:xfrm>
            <a:off x="263694" y="3259275"/>
            <a:ext cx="4080000" cy="307777"/>
          </a:xfrm>
          <a:prstGeom prst="rect">
            <a:avLst/>
          </a:prstGeom>
          <a:noFill/>
        </p:spPr>
        <p:txBody>
          <a:bodyPr wrap="square" rtlCol="0">
            <a:spAutoFit/>
          </a:bodyPr>
          <a:lstStyle/>
          <a:p>
            <a:pPr algn="ctr"/>
            <a:r>
              <a:rPr lang="cs-CZ" sz="1400" dirty="0">
                <a:solidFill>
                  <a:schemeClr val="bg1"/>
                </a:solidFill>
              </a:rPr>
              <a:t>autor Christine </a:t>
            </a:r>
            <a:r>
              <a:rPr lang="cs-CZ" sz="1400" dirty="0" smtClean="0">
                <a:solidFill>
                  <a:schemeClr val="bg1"/>
                </a:solidFill>
              </a:rPr>
              <a:t>Skopková</a:t>
            </a:r>
            <a:endParaRPr lang="cs-CZ" sz="1400" dirty="0">
              <a:solidFill>
                <a:schemeClr val="bg1"/>
              </a:solidFill>
            </a:endParaRPr>
          </a:p>
        </p:txBody>
      </p:sp>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74050" y="260235"/>
            <a:ext cx="4080491" cy="3060000"/>
          </a:xfrm>
          <a:prstGeom prst="rect">
            <a:avLst/>
          </a:prstGeom>
        </p:spPr>
      </p:pic>
      <p:sp>
        <p:nvSpPr>
          <p:cNvPr id="5" name="TextovéPole 4"/>
          <p:cNvSpPr txBox="1"/>
          <p:nvPr/>
        </p:nvSpPr>
        <p:spPr>
          <a:xfrm>
            <a:off x="4773903" y="3259275"/>
            <a:ext cx="4080000" cy="307777"/>
          </a:xfrm>
          <a:prstGeom prst="rect">
            <a:avLst/>
          </a:prstGeom>
          <a:noFill/>
        </p:spPr>
        <p:txBody>
          <a:bodyPr wrap="square" rtlCol="0">
            <a:spAutoFit/>
          </a:bodyPr>
          <a:lstStyle/>
          <a:p>
            <a:pPr algn="ctr"/>
            <a:r>
              <a:rPr lang="cs-CZ" sz="1400" dirty="0">
                <a:solidFill>
                  <a:schemeClr val="bg1"/>
                </a:solidFill>
              </a:rPr>
              <a:t>autor Christine </a:t>
            </a:r>
            <a:r>
              <a:rPr lang="cs-CZ" sz="1400" dirty="0" smtClean="0">
                <a:solidFill>
                  <a:schemeClr val="bg1"/>
                </a:solidFill>
              </a:rPr>
              <a:t>Skopková</a:t>
            </a:r>
            <a:endParaRPr lang="cs-CZ" sz="1400" dirty="0">
              <a:solidFill>
                <a:schemeClr val="bg1"/>
              </a:solidFill>
            </a:endParaRPr>
          </a:p>
        </p:txBody>
      </p:sp>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3694" y="3521790"/>
            <a:ext cx="4080000" cy="3060000"/>
          </a:xfrm>
          <a:prstGeom prst="rect">
            <a:avLst/>
          </a:prstGeom>
        </p:spPr>
      </p:pic>
      <p:sp>
        <p:nvSpPr>
          <p:cNvPr id="7" name="TextovéPole 6"/>
          <p:cNvSpPr txBox="1"/>
          <p:nvPr/>
        </p:nvSpPr>
        <p:spPr>
          <a:xfrm>
            <a:off x="247651" y="6553696"/>
            <a:ext cx="4096044" cy="307777"/>
          </a:xfrm>
          <a:prstGeom prst="rect">
            <a:avLst/>
          </a:prstGeom>
          <a:noFill/>
        </p:spPr>
        <p:txBody>
          <a:bodyPr wrap="square" rtlCol="0">
            <a:spAutoFit/>
          </a:bodyPr>
          <a:lstStyle/>
          <a:p>
            <a:pPr algn="ctr"/>
            <a:r>
              <a:rPr lang="cs-CZ" sz="1400" dirty="0">
                <a:solidFill>
                  <a:schemeClr val="bg1"/>
                </a:solidFill>
              </a:rPr>
              <a:t>autor Stella </a:t>
            </a:r>
            <a:r>
              <a:rPr lang="cs-CZ" sz="1400" dirty="0" smtClean="0">
                <a:solidFill>
                  <a:schemeClr val="bg1"/>
                </a:solidFill>
              </a:rPr>
              <a:t>Zettlitzová</a:t>
            </a:r>
            <a:endParaRPr lang="cs-CZ" sz="1400" dirty="0">
              <a:solidFill>
                <a:schemeClr val="bg1"/>
              </a:solidFill>
            </a:endParaRPr>
          </a:p>
        </p:txBody>
      </p:sp>
      <p:pic>
        <p:nvPicPr>
          <p:cNvPr id="8" name="Obrázek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73903" y="3521790"/>
            <a:ext cx="4080638" cy="3060000"/>
          </a:xfrm>
          <a:prstGeom prst="rect">
            <a:avLst/>
          </a:prstGeom>
        </p:spPr>
      </p:pic>
      <p:sp>
        <p:nvSpPr>
          <p:cNvPr id="9" name="TextovéPole 8"/>
          <p:cNvSpPr txBox="1"/>
          <p:nvPr/>
        </p:nvSpPr>
        <p:spPr>
          <a:xfrm>
            <a:off x="4774050" y="6553696"/>
            <a:ext cx="4133405" cy="307777"/>
          </a:xfrm>
          <a:prstGeom prst="rect">
            <a:avLst/>
          </a:prstGeom>
          <a:noFill/>
        </p:spPr>
        <p:txBody>
          <a:bodyPr wrap="square" rtlCol="0">
            <a:spAutoFit/>
          </a:bodyPr>
          <a:lstStyle/>
          <a:p>
            <a:pPr algn="ctr"/>
            <a:r>
              <a:rPr lang="cs-CZ" sz="1400" dirty="0">
                <a:solidFill>
                  <a:schemeClr val="bg1"/>
                </a:solidFill>
              </a:rPr>
              <a:t>autor Jakub </a:t>
            </a:r>
            <a:r>
              <a:rPr lang="cs-CZ" sz="1400" dirty="0" smtClean="0">
                <a:solidFill>
                  <a:schemeClr val="bg1"/>
                </a:solidFill>
              </a:rPr>
              <a:t>Kaštyl</a:t>
            </a:r>
            <a:endParaRPr lang="cs-CZ" sz="1400" dirty="0">
              <a:solidFill>
                <a:schemeClr val="bg1"/>
              </a:solidFill>
            </a:endParaRPr>
          </a:p>
        </p:txBody>
      </p:sp>
    </p:spTree>
    <p:extLst>
      <p:ext uri="{BB962C8B-B14F-4D97-AF65-F5344CB8AC3E}">
        <p14:creationId xmlns:p14="http://schemas.microsoft.com/office/powerpoint/2010/main" val="295906049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1601" y="331200"/>
            <a:ext cx="8260799" cy="61956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autor Christine </a:t>
            </a:r>
            <a:r>
              <a:rPr lang="cs-CZ" sz="2000" dirty="0" smtClean="0">
                <a:solidFill>
                  <a:schemeClr val="bg1"/>
                </a:solidFill>
              </a:rPr>
              <a:t>Skopková – režim MAGIC - Watercolor</a:t>
            </a:r>
            <a:endParaRPr lang="cs-CZ" sz="2000" dirty="0">
              <a:solidFill>
                <a:schemeClr val="bg1"/>
              </a:solidFill>
            </a:endParaRPr>
          </a:p>
        </p:txBody>
      </p:sp>
    </p:spTree>
    <p:extLst>
      <p:ext uri="{BB962C8B-B14F-4D97-AF65-F5344CB8AC3E}">
        <p14:creationId xmlns:p14="http://schemas.microsoft.com/office/powerpoint/2010/main" val="200616878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47650" y="6541902"/>
            <a:ext cx="4085303" cy="307777"/>
          </a:xfrm>
          <a:prstGeom prst="rect">
            <a:avLst/>
          </a:prstGeom>
          <a:noFill/>
        </p:spPr>
        <p:txBody>
          <a:bodyPr wrap="square" rtlCol="0">
            <a:spAutoFit/>
          </a:bodyPr>
          <a:lstStyle>
            <a:defPPr>
              <a:defRPr lang="cs-CZ"/>
            </a:defPPr>
            <a:lvl1pPr algn="ctr">
              <a:defRPr sz="1400">
                <a:solidFill>
                  <a:schemeClr val="bg1"/>
                </a:solidFill>
              </a:defRPr>
            </a:lvl1pPr>
          </a:lstStyle>
          <a:p>
            <a:r>
              <a:rPr lang="cs-CZ" dirty="0"/>
              <a:t>autor </a:t>
            </a:r>
            <a:r>
              <a:rPr lang="cs-CZ" dirty="0" smtClean="0"/>
              <a:t>Zuzana Poláková</a:t>
            </a:r>
            <a:endParaRPr lang="cs-CZ" dirty="0"/>
          </a:p>
        </p:txBody>
      </p:sp>
      <p:sp>
        <p:nvSpPr>
          <p:cNvPr id="3" name="TextovéPole 2"/>
          <p:cNvSpPr txBox="1"/>
          <p:nvPr/>
        </p:nvSpPr>
        <p:spPr>
          <a:xfrm>
            <a:off x="247650" y="3272497"/>
            <a:ext cx="4080361" cy="307777"/>
          </a:xfrm>
          <a:prstGeom prst="rect">
            <a:avLst/>
          </a:prstGeom>
          <a:noFill/>
        </p:spPr>
        <p:txBody>
          <a:bodyPr wrap="square" rtlCol="0">
            <a:spAutoFit/>
          </a:bodyPr>
          <a:lstStyle/>
          <a:p>
            <a:pPr algn="ctr"/>
            <a:r>
              <a:rPr lang="cs-CZ" sz="1400" dirty="0">
                <a:solidFill>
                  <a:schemeClr val="bg1"/>
                </a:solidFill>
              </a:rPr>
              <a:t>autor </a:t>
            </a:r>
            <a:r>
              <a:rPr lang="cs-CZ" sz="1400" dirty="0" smtClean="0">
                <a:solidFill>
                  <a:schemeClr val="bg1"/>
                </a:solidFill>
              </a:rPr>
              <a:t>Iva Zettlitzová </a:t>
            </a:r>
            <a:endParaRPr lang="cs-CZ" sz="1400" dirty="0">
              <a:solidFill>
                <a:schemeClr val="bg1"/>
              </a:solidFill>
            </a:endParaRPr>
          </a:p>
        </p:txBody>
      </p:sp>
      <p:sp>
        <p:nvSpPr>
          <p:cNvPr id="4" name="TextovéPole 3"/>
          <p:cNvSpPr txBox="1"/>
          <p:nvPr/>
        </p:nvSpPr>
        <p:spPr>
          <a:xfrm>
            <a:off x="4795024" y="3272497"/>
            <a:ext cx="4085303" cy="307777"/>
          </a:xfrm>
          <a:prstGeom prst="rect">
            <a:avLst/>
          </a:prstGeom>
          <a:noFill/>
        </p:spPr>
        <p:txBody>
          <a:bodyPr wrap="square" rtlCol="0">
            <a:spAutoFit/>
          </a:bodyPr>
          <a:lstStyle>
            <a:defPPr>
              <a:defRPr lang="cs-CZ"/>
            </a:defPPr>
            <a:lvl1pPr algn="ctr">
              <a:defRPr sz="1400">
                <a:solidFill>
                  <a:schemeClr val="bg1"/>
                </a:solidFill>
              </a:defRPr>
            </a:lvl1pPr>
          </a:lstStyle>
          <a:p>
            <a:r>
              <a:rPr lang="cs-CZ" dirty="0"/>
              <a:t>autor </a:t>
            </a:r>
            <a:r>
              <a:rPr lang="cs-CZ" dirty="0" smtClean="0"/>
              <a:t>Michal Poledník</a:t>
            </a:r>
            <a:endParaRPr lang="cs-CZ" dirty="0"/>
          </a:p>
        </p:txBody>
      </p:sp>
      <p:sp>
        <p:nvSpPr>
          <p:cNvPr id="5" name="TextovéPole 4"/>
          <p:cNvSpPr txBox="1"/>
          <p:nvPr/>
        </p:nvSpPr>
        <p:spPr>
          <a:xfrm>
            <a:off x="4795024" y="6541902"/>
            <a:ext cx="4080361" cy="307777"/>
          </a:xfrm>
          <a:prstGeom prst="rect">
            <a:avLst/>
          </a:prstGeom>
          <a:noFill/>
        </p:spPr>
        <p:txBody>
          <a:bodyPr wrap="square" rtlCol="0">
            <a:spAutoFit/>
          </a:bodyPr>
          <a:lstStyle/>
          <a:p>
            <a:pPr algn="ctr"/>
            <a:r>
              <a:rPr lang="cs-CZ" sz="1400" dirty="0">
                <a:solidFill>
                  <a:schemeClr val="bg1"/>
                </a:solidFill>
              </a:rPr>
              <a:t>autor Stella </a:t>
            </a:r>
            <a:r>
              <a:rPr lang="cs-CZ" sz="1400" dirty="0" smtClean="0">
                <a:solidFill>
                  <a:schemeClr val="bg1"/>
                </a:solidFill>
              </a:rPr>
              <a:t>Zettlitzová</a:t>
            </a:r>
            <a:endParaRPr lang="cs-CZ" sz="1400" dirty="0">
              <a:solidFill>
                <a:schemeClr val="bg1"/>
              </a:solidFill>
            </a:endParaRPr>
          </a:p>
        </p:txBody>
      </p:sp>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8953" y="238042"/>
            <a:ext cx="4080000" cy="3060000"/>
          </a:xfrm>
          <a:prstGeom prst="rect">
            <a:avLst/>
          </a:prstGeom>
        </p:spPr>
      </p:pic>
      <p:pic>
        <p:nvPicPr>
          <p:cNvPr id="10" name="Obrázek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8953" y="3523327"/>
            <a:ext cx="4079453" cy="3060000"/>
          </a:xfrm>
          <a:prstGeom prst="rect">
            <a:avLst/>
          </a:prstGeom>
        </p:spPr>
      </p:pic>
      <p:pic>
        <p:nvPicPr>
          <p:cNvPr id="12" name="Obrázek 1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0001" y="238042"/>
            <a:ext cx="4080000" cy="3060000"/>
          </a:xfrm>
          <a:prstGeom prst="rect">
            <a:avLst/>
          </a:prstGeom>
        </p:spPr>
      </p:pic>
      <p:pic>
        <p:nvPicPr>
          <p:cNvPr id="13" name="Obrázek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0001" y="3523327"/>
            <a:ext cx="4080000" cy="3060000"/>
          </a:xfrm>
          <a:prstGeom prst="rect">
            <a:avLst/>
          </a:prstGeom>
        </p:spPr>
      </p:pic>
    </p:spTree>
    <p:extLst>
      <p:ext uri="{BB962C8B-B14F-4D97-AF65-F5344CB8AC3E}">
        <p14:creationId xmlns:p14="http://schemas.microsoft.com/office/powerpoint/2010/main" val="268977184"/>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408" y="333000"/>
            <a:ext cx="8257184" cy="6192000"/>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autor Iva </a:t>
            </a:r>
            <a:r>
              <a:rPr lang="cs-CZ" sz="2000" dirty="0" smtClean="0">
                <a:solidFill>
                  <a:schemeClr val="bg1"/>
                </a:solidFill>
              </a:rPr>
              <a:t>Zettlitzová – režim </a:t>
            </a:r>
            <a:r>
              <a:rPr lang="cs-CZ" sz="2000" dirty="0" err="1" smtClean="0">
                <a:solidFill>
                  <a:schemeClr val="bg1"/>
                </a:solidFill>
              </a:rPr>
              <a:t>MAGIC</a:t>
            </a:r>
            <a:r>
              <a:rPr lang="cs-CZ" sz="2000" dirty="0" smtClean="0">
                <a:solidFill>
                  <a:schemeClr val="bg1"/>
                </a:solidFill>
              </a:rPr>
              <a:t> - </a:t>
            </a:r>
            <a:r>
              <a:rPr lang="cs-CZ" sz="2000" dirty="0" err="1" smtClean="0">
                <a:solidFill>
                  <a:schemeClr val="bg1"/>
                </a:solidFill>
              </a:rPr>
              <a:t>Drawing</a:t>
            </a:r>
            <a:endParaRPr lang="cs-CZ" sz="2000" dirty="0">
              <a:solidFill>
                <a:schemeClr val="bg1"/>
              </a:solidFill>
            </a:endParaRPr>
          </a:p>
        </p:txBody>
      </p:sp>
    </p:spTree>
    <p:extLst>
      <p:ext uri="{BB962C8B-B14F-4D97-AF65-F5344CB8AC3E}">
        <p14:creationId xmlns:p14="http://schemas.microsoft.com/office/powerpoint/2010/main" val="47159075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247650" y="6541902"/>
            <a:ext cx="4085303" cy="307777"/>
          </a:xfrm>
          <a:prstGeom prst="rect">
            <a:avLst/>
          </a:prstGeom>
          <a:noFill/>
        </p:spPr>
        <p:txBody>
          <a:bodyPr wrap="square" rtlCol="0">
            <a:spAutoFit/>
          </a:bodyPr>
          <a:lstStyle>
            <a:defPPr>
              <a:defRPr lang="cs-CZ"/>
            </a:defPPr>
            <a:lvl1pPr algn="ctr">
              <a:defRPr sz="1400">
                <a:solidFill>
                  <a:schemeClr val="bg1"/>
                </a:solidFill>
              </a:defRPr>
            </a:lvl1pPr>
          </a:lstStyle>
          <a:p>
            <a:r>
              <a:rPr lang="cs-CZ" dirty="0"/>
              <a:t>autor Pavel Ožana</a:t>
            </a:r>
          </a:p>
        </p:txBody>
      </p:sp>
      <p:sp>
        <p:nvSpPr>
          <p:cNvPr id="4" name="TextovéPole 3"/>
          <p:cNvSpPr txBox="1"/>
          <p:nvPr/>
        </p:nvSpPr>
        <p:spPr>
          <a:xfrm>
            <a:off x="247650" y="3272497"/>
            <a:ext cx="4080361" cy="307777"/>
          </a:xfrm>
          <a:prstGeom prst="rect">
            <a:avLst/>
          </a:prstGeom>
          <a:noFill/>
        </p:spPr>
        <p:txBody>
          <a:bodyPr wrap="square" rtlCol="0">
            <a:spAutoFit/>
          </a:bodyPr>
          <a:lstStyle/>
          <a:p>
            <a:pPr algn="ctr"/>
            <a:r>
              <a:rPr lang="cs-CZ" sz="1400" dirty="0" smtClean="0">
                <a:solidFill>
                  <a:schemeClr val="bg1"/>
                </a:solidFill>
              </a:rPr>
              <a:t>autoři Jan a Jiří Vaňkovi</a:t>
            </a:r>
            <a:endParaRPr lang="cs-CZ" sz="1400" dirty="0">
              <a:solidFill>
                <a:schemeClr val="bg1"/>
              </a:solidFill>
            </a:endParaRPr>
          </a:p>
        </p:txBody>
      </p:sp>
      <p:sp>
        <p:nvSpPr>
          <p:cNvPr id="5" name="TextovéPole 4"/>
          <p:cNvSpPr txBox="1"/>
          <p:nvPr/>
        </p:nvSpPr>
        <p:spPr>
          <a:xfrm>
            <a:off x="4795024" y="3272497"/>
            <a:ext cx="4085303" cy="307777"/>
          </a:xfrm>
          <a:prstGeom prst="rect">
            <a:avLst/>
          </a:prstGeom>
          <a:noFill/>
        </p:spPr>
        <p:txBody>
          <a:bodyPr wrap="square" rtlCol="0">
            <a:spAutoFit/>
          </a:bodyPr>
          <a:lstStyle>
            <a:defPPr>
              <a:defRPr lang="cs-CZ"/>
            </a:defPPr>
            <a:lvl1pPr algn="ctr">
              <a:defRPr sz="1400">
                <a:solidFill>
                  <a:schemeClr val="bg1"/>
                </a:solidFill>
              </a:defRPr>
            </a:lvl1pPr>
          </a:lstStyle>
          <a:p>
            <a:r>
              <a:rPr lang="cs-CZ" dirty="0" smtClean="0"/>
              <a:t>autor Pavel Ožana</a:t>
            </a:r>
            <a:endParaRPr lang="cs-CZ" dirty="0"/>
          </a:p>
        </p:txBody>
      </p:sp>
      <p:sp>
        <p:nvSpPr>
          <p:cNvPr id="6" name="TextovéPole 5"/>
          <p:cNvSpPr txBox="1"/>
          <p:nvPr/>
        </p:nvSpPr>
        <p:spPr>
          <a:xfrm>
            <a:off x="4795024" y="6541902"/>
            <a:ext cx="4080361" cy="307777"/>
          </a:xfrm>
          <a:prstGeom prst="rect">
            <a:avLst/>
          </a:prstGeom>
          <a:noFill/>
        </p:spPr>
        <p:txBody>
          <a:bodyPr wrap="square" rtlCol="0">
            <a:spAutoFit/>
          </a:bodyPr>
          <a:lstStyle/>
          <a:p>
            <a:pPr algn="ctr"/>
            <a:r>
              <a:rPr lang="cs-CZ" sz="1400" dirty="0" smtClean="0">
                <a:solidFill>
                  <a:schemeClr val="bg1"/>
                </a:solidFill>
              </a:rPr>
              <a:t>autoři Jan </a:t>
            </a:r>
            <a:r>
              <a:rPr lang="cs-CZ" sz="1400" dirty="0">
                <a:solidFill>
                  <a:schemeClr val="bg1"/>
                </a:solidFill>
              </a:rPr>
              <a:t>a Jiří Vaňkovi</a:t>
            </a:r>
          </a:p>
        </p:txBody>
      </p:sp>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291" y="3521271"/>
            <a:ext cx="4080000" cy="3060000"/>
          </a:xfrm>
          <a:prstGeom prst="rect">
            <a:avLst/>
          </a:prstGeom>
        </p:spPr>
      </p:pic>
      <p:pic>
        <p:nvPicPr>
          <p:cNvPr id="8" name="Obrázek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0327" y="262873"/>
            <a:ext cx="4080000" cy="3060000"/>
          </a:xfrm>
          <a:prstGeom prst="rect">
            <a:avLst/>
          </a:prstGeom>
        </p:spPr>
      </p:pic>
      <p:pic>
        <p:nvPicPr>
          <p:cNvPr id="9" name="Obrázek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00327" y="3521271"/>
            <a:ext cx="4080000" cy="3060000"/>
          </a:xfrm>
          <a:prstGeom prst="rect">
            <a:avLst/>
          </a:prstGeom>
        </p:spPr>
      </p:pic>
      <p:pic>
        <p:nvPicPr>
          <p:cNvPr id="10" name="Obrázek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9290" y="262873"/>
            <a:ext cx="4080001" cy="3060000"/>
          </a:xfrm>
          <a:prstGeom prst="rect">
            <a:avLst/>
          </a:prstGeom>
        </p:spPr>
      </p:pic>
    </p:spTree>
    <p:extLst>
      <p:ext uri="{BB962C8B-B14F-4D97-AF65-F5344CB8AC3E}">
        <p14:creationId xmlns:p14="http://schemas.microsoft.com/office/powerpoint/2010/main" val="1984781330"/>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650" y="3525875"/>
            <a:ext cx="4080000" cy="30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93741" y="251917"/>
            <a:ext cx="4081102" cy="306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93741" y="3525875"/>
            <a:ext cx="4081108" cy="306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1559" y="251917"/>
            <a:ext cx="4080000" cy="3060000"/>
          </a:xfrm>
          <a:prstGeom prst="rect">
            <a:avLst/>
          </a:prstGeom>
        </p:spPr>
      </p:pic>
      <p:sp>
        <p:nvSpPr>
          <p:cNvPr id="7" name="TextovéPole 6"/>
          <p:cNvSpPr txBox="1"/>
          <p:nvPr/>
        </p:nvSpPr>
        <p:spPr>
          <a:xfrm>
            <a:off x="251559" y="3266693"/>
            <a:ext cx="4080000" cy="307777"/>
          </a:xfrm>
          <a:prstGeom prst="rect">
            <a:avLst/>
          </a:prstGeom>
          <a:noFill/>
        </p:spPr>
        <p:txBody>
          <a:bodyPr wrap="square" rtlCol="0">
            <a:spAutoFit/>
          </a:bodyPr>
          <a:lstStyle/>
          <a:p>
            <a:pPr algn="ctr"/>
            <a:r>
              <a:rPr lang="cs-CZ" sz="1400" dirty="0" smtClean="0">
                <a:solidFill>
                  <a:schemeClr val="bg1"/>
                </a:solidFill>
              </a:rPr>
              <a:t>autor Barbora Ožanová</a:t>
            </a:r>
            <a:endParaRPr lang="cs-CZ" sz="1400" dirty="0">
              <a:solidFill>
                <a:schemeClr val="bg1"/>
              </a:solidFill>
            </a:endParaRPr>
          </a:p>
        </p:txBody>
      </p:sp>
      <p:sp>
        <p:nvSpPr>
          <p:cNvPr id="8" name="TextovéPole 7"/>
          <p:cNvSpPr txBox="1"/>
          <p:nvPr/>
        </p:nvSpPr>
        <p:spPr>
          <a:xfrm>
            <a:off x="4794849" y="3266693"/>
            <a:ext cx="4080000" cy="307777"/>
          </a:xfrm>
          <a:prstGeom prst="rect">
            <a:avLst/>
          </a:prstGeom>
          <a:noFill/>
        </p:spPr>
        <p:txBody>
          <a:bodyPr wrap="square" rtlCol="0">
            <a:spAutoFit/>
          </a:bodyPr>
          <a:lstStyle/>
          <a:p>
            <a:pPr algn="ctr"/>
            <a:r>
              <a:rPr lang="cs-CZ" sz="1400" dirty="0" smtClean="0">
                <a:solidFill>
                  <a:schemeClr val="bg1"/>
                </a:solidFill>
              </a:rPr>
              <a:t>autor Barbora Ožanová</a:t>
            </a:r>
            <a:endParaRPr lang="cs-CZ" sz="1400" dirty="0">
              <a:solidFill>
                <a:schemeClr val="bg1"/>
              </a:solidFill>
            </a:endParaRPr>
          </a:p>
        </p:txBody>
      </p:sp>
      <p:sp>
        <p:nvSpPr>
          <p:cNvPr id="9" name="TextovéPole 8"/>
          <p:cNvSpPr txBox="1"/>
          <p:nvPr/>
        </p:nvSpPr>
        <p:spPr>
          <a:xfrm>
            <a:off x="251559" y="6570635"/>
            <a:ext cx="4080000" cy="307777"/>
          </a:xfrm>
          <a:prstGeom prst="rect">
            <a:avLst/>
          </a:prstGeom>
          <a:noFill/>
        </p:spPr>
        <p:txBody>
          <a:bodyPr wrap="square" rtlCol="0">
            <a:spAutoFit/>
          </a:bodyPr>
          <a:lstStyle/>
          <a:p>
            <a:pPr algn="ctr"/>
            <a:r>
              <a:rPr lang="cs-CZ" sz="1400" dirty="0" smtClean="0">
                <a:solidFill>
                  <a:schemeClr val="bg1"/>
                </a:solidFill>
              </a:rPr>
              <a:t>autor Barbora Ožanová</a:t>
            </a:r>
            <a:endParaRPr lang="cs-CZ" sz="1400" dirty="0">
              <a:solidFill>
                <a:schemeClr val="bg1"/>
              </a:solidFill>
            </a:endParaRPr>
          </a:p>
        </p:txBody>
      </p:sp>
      <p:sp>
        <p:nvSpPr>
          <p:cNvPr id="10" name="TextovéPole 9"/>
          <p:cNvSpPr txBox="1"/>
          <p:nvPr/>
        </p:nvSpPr>
        <p:spPr>
          <a:xfrm>
            <a:off x="4793741" y="6570635"/>
            <a:ext cx="4080000" cy="307777"/>
          </a:xfrm>
          <a:prstGeom prst="rect">
            <a:avLst/>
          </a:prstGeom>
          <a:noFill/>
        </p:spPr>
        <p:txBody>
          <a:bodyPr wrap="square" rtlCol="0">
            <a:spAutoFit/>
          </a:bodyPr>
          <a:lstStyle/>
          <a:p>
            <a:pPr algn="ctr"/>
            <a:r>
              <a:rPr lang="cs-CZ" sz="1400" dirty="0" smtClean="0">
                <a:solidFill>
                  <a:schemeClr val="bg1"/>
                </a:solidFill>
              </a:rPr>
              <a:t>autor Barbora Ožanová</a:t>
            </a:r>
            <a:endParaRPr lang="cs-CZ" sz="1400" dirty="0">
              <a:solidFill>
                <a:schemeClr val="bg1"/>
              </a:solidFill>
            </a:endParaRPr>
          </a:p>
        </p:txBody>
      </p:sp>
    </p:spTree>
    <p:extLst>
      <p:ext uri="{BB962C8B-B14F-4D97-AF65-F5344CB8AC3E}">
        <p14:creationId xmlns:p14="http://schemas.microsoft.com/office/powerpoint/2010/main" val="3292415286"/>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901843"/>
            <a:ext cx="8229600" cy="305431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Ve vyučování jsme jednou zažili dosti pernou chvilku, když si Zdeněk pohrával s magií a trochu to přehnal… </a:t>
            </a:r>
            <a:endParaRPr lang="cs-CZ" sz="4800" dirty="0">
              <a:solidFill>
                <a:schemeClr val="bg1"/>
              </a:solidFill>
            </a:endParaRPr>
          </a:p>
        </p:txBody>
      </p:sp>
    </p:spTree>
    <p:extLst>
      <p:ext uri="{BB962C8B-B14F-4D97-AF65-F5344CB8AC3E}">
        <p14:creationId xmlns:p14="http://schemas.microsoft.com/office/powerpoint/2010/main" val="2139346285"/>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252000" y="6321240"/>
            <a:ext cx="8640000" cy="461665"/>
          </a:xfrm>
          <a:prstGeom prst="rect">
            <a:avLst/>
          </a:prstGeom>
          <a:noFill/>
        </p:spPr>
        <p:txBody>
          <a:bodyPr wrap="square" rtlCol="0">
            <a:spAutoFit/>
          </a:bodyPr>
          <a:lstStyle/>
          <a:p>
            <a:pPr algn="ctr"/>
            <a:r>
              <a:rPr lang="cs-CZ" sz="2400" dirty="0" smtClean="0">
                <a:solidFill>
                  <a:schemeClr val="bg1"/>
                </a:solidFill>
              </a:rPr>
              <a:t>Zdeněk Tomis – Rozzlobený pštros</a:t>
            </a: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274"/>
            <a:ext cx="8640000" cy="5783453"/>
          </a:xfrm>
          <a:prstGeom prst="rect">
            <a:avLst/>
          </a:prstGeom>
        </p:spPr>
      </p:pic>
    </p:spTree>
    <p:extLst>
      <p:ext uri="{BB962C8B-B14F-4D97-AF65-F5344CB8AC3E}">
        <p14:creationId xmlns:p14="http://schemas.microsoft.com/office/powerpoint/2010/main" val="101055480"/>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901843"/>
            <a:ext cx="8229600" cy="305431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Moc jsme se polekali a potřebovali jsme rychle na záchod, jenže tam na nás číhalo další překvapení… </a:t>
            </a:r>
            <a:endParaRPr lang="cs-CZ" sz="4800" dirty="0">
              <a:solidFill>
                <a:schemeClr val="bg1"/>
              </a:solidFill>
            </a:endParaRPr>
          </a:p>
        </p:txBody>
      </p:sp>
    </p:spTree>
    <p:extLst>
      <p:ext uri="{BB962C8B-B14F-4D97-AF65-F5344CB8AC3E}">
        <p14:creationId xmlns:p14="http://schemas.microsoft.com/office/powerpoint/2010/main" val="2779140266"/>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52000" y="6321240"/>
            <a:ext cx="8640000" cy="830997"/>
          </a:xfrm>
          <a:prstGeom prst="rect">
            <a:avLst/>
          </a:prstGeom>
          <a:noFill/>
        </p:spPr>
        <p:txBody>
          <a:bodyPr wrap="square" rtlCol="0">
            <a:spAutoFit/>
          </a:bodyPr>
          <a:lstStyle/>
          <a:p>
            <a:pPr algn="ctr"/>
            <a:r>
              <a:rPr lang="cs-CZ" sz="2400" dirty="0" smtClean="0">
                <a:solidFill>
                  <a:schemeClr val="bg1"/>
                </a:solidFill>
              </a:rPr>
              <a:t>Jan Peichl – Česká verze double sfingy</a:t>
            </a:r>
          </a:p>
          <a:p>
            <a:pPr algn="ctr"/>
            <a:endParaRPr lang="cs-CZ" sz="2400" dirty="0" smtClean="0">
              <a:solidFill>
                <a:schemeClr val="bg1"/>
              </a:solidFill>
            </a:endParaRPr>
          </a:p>
        </p:txBody>
      </p:sp>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76089"/>
            <a:ext cx="8640000" cy="5905823"/>
          </a:xfrm>
          <a:prstGeom prst="rect">
            <a:avLst/>
          </a:prstGeom>
        </p:spPr>
      </p:pic>
    </p:spTree>
    <p:extLst>
      <p:ext uri="{BB962C8B-B14F-4D97-AF65-F5344CB8AC3E}">
        <p14:creationId xmlns:p14="http://schemas.microsoft.com/office/powerpoint/2010/main" val="45310630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844825"/>
            <a:ext cx="8229600" cy="516835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Ve 2. ročníku jsme se začali seznamovat s dějinami výtvarné kultury. </a:t>
            </a:r>
          </a:p>
          <a:p>
            <a:pPr algn="l"/>
            <a:r>
              <a:rPr lang="cs-CZ" sz="4800" dirty="0" smtClean="0">
                <a:solidFill>
                  <a:schemeClr val="bg1"/>
                </a:solidFill>
              </a:rPr>
              <a:t>Povídali jsme si o tom, co je to umění, co je to kýč a kdy se objevují první výtvarné projevy člověka… </a:t>
            </a:r>
            <a:endParaRPr lang="cs-CZ" sz="4800" dirty="0">
              <a:solidFill>
                <a:schemeClr val="bg1"/>
              </a:solidFill>
            </a:endParaRPr>
          </a:p>
        </p:txBody>
      </p:sp>
    </p:spTree>
    <p:extLst>
      <p:ext uri="{BB962C8B-B14F-4D97-AF65-F5344CB8AC3E}">
        <p14:creationId xmlns:p14="http://schemas.microsoft.com/office/powerpoint/2010/main" val="1416222171"/>
      </p:ext>
    </p:extLst>
  </p:cSld>
  <p:clrMapOvr>
    <a:masterClrMapping/>
  </p:clrMapOvr>
  <mc:AlternateContent xmlns:mc="http://schemas.openxmlformats.org/markup-compatibility/2006" xmlns:p14="http://schemas.microsoft.com/office/powerpoint/2010/main">
    <mc:Choice Requires="p14">
      <p:transition p14:dur="60" advTm="9000">
        <p:blinds dir="vert"/>
      </p:transition>
    </mc:Choice>
    <mc:Fallback xmlns="">
      <p:transition advTm="9000">
        <p:blinds dir="vert"/>
      </p:transition>
    </mc:Fallback>
  </mc:AlternateContent>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155658"/>
            <a:ext cx="8229600" cy="454668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Pojďte se s námi vypravit         do pravěku. </a:t>
            </a:r>
          </a:p>
          <a:p>
            <a:pPr algn="l"/>
            <a:r>
              <a:rPr lang="cs-CZ" sz="4800" dirty="0" smtClean="0">
                <a:solidFill>
                  <a:schemeClr val="bg1"/>
                </a:solidFill>
              </a:rPr>
              <a:t>Prozradíme vám, že mezi první výtvarná díla řadíme makarónské kresby, otisky rukou a hlavně jeskynní malby.</a:t>
            </a:r>
          </a:p>
        </p:txBody>
      </p:sp>
    </p:spTree>
    <p:extLst>
      <p:ext uri="{BB962C8B-B14F-4D97-AF65-F5344CB8AC3E}">
        <p14:creationId xmlns:p14="http://schemas.microsoft.com/office/powerpoint/2010/main" val="652657415"/>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7709" y="369000"/>
            <a:ext cx="4328583" cy="6120000"/>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Barbora Ožanová – Makarónská kresba, kresba tuší</a:t>
            </a:r>
            <a:endParaRPr lang="cs-CZ" sz="2000" dirty="0">
              <a:solidFill>
                <a:schemeClr val="bg1"/>
              </a:solidFill>
            </a:endParaRPr>
          </a:p>
        </p:txBody>
      </p:sp>
    </p:spTree>
    <p:extLst>
      <p:ext uri="{BB962C8B-B14F-4D97-AF65-F5344CB8AC3E}">
        <p14:creationId xmlns:p14="http://schemas.microsoft.com/office/powerpoint/2010/main" val="2583393119"/>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346" y="369000"/>
            <a:ext cx="8743308" cy="612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Otisky rukou – skupinová práce</a:t>
            </a:r>
            <a:endParaRPr lang="cs-CZ" sz="2000" dirty="0">
              <a:solidFill>
                <a:schemeClr val="bg1"/>
              </a:solidFill>
            </a:endParaRPr>
          </a:p>
        </p:txBody>
      </p:sp>
    </p:spTree>
    <p:extLst>
      <p:ext uri="{BB962C8B-B14F-4D97-AF65-F5344CB8AC3E}">
        <p14:creationId xmlns:p14="http://schemas.microsoft.com/office/powerpoint/2010/main" val="170585444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44752"/>
            <a:ext cx="8640000" cy="6168497"/>
          </a:xfrm>
          <a:prstGeom prst="rect">
            <a:avLst/>
          </a:prstGeom>
        </p:spPr>
      </p:pic>
      <p:sp>
        <p:nvSpPr>
          <p:cNvPr id="9" name="TextovéPole 8"/>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Ožana – Pravěká jeskynní malba, tempera</a:t>
            </a:r>
            <a:endParaRPr lang="cs-CZ" sz="2000" dirty="0">
              <a:solidFill>
                <a:schemeClr val="bg1"/>
              </a:solidFill>
            </a:endParaRPr>
          </a:p>
        </p:txBody>
      </p:sp>
    </p:spTree>
    <p:extLst>
      <p:ext uri="{BB962C8B-B14F-4D97-AF65-F5344CB8AC3E}">
        <p14:creationId xmlns:p14="http://schemas.microsoft.com/office/powerpoint/2010/main" val="345946694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08823"/>
            <a:ext cx="8640000" cy="604035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Michal Poledník a Michal Pleva - Pravěká </a:t>
            </a:r>
            <a:r>
              <a:rPr lang="cs-CZ" sz="2000" dirty="0">
                <a:solidFill>
                  <a:schemeClr val="bg1"/>
                </a:solidFill>
              </a:rPr>
              <a:t>jeskynní </a:t>
            </a:r>
            <a:r>
              <a:rPr lang="cs-CZ" sz="2000" dirty="0" smtClean="0">
                <a:solidFill>
                  <a:schemeClr val="bg1"/>
                </a:solidFill>
              </a:rPr>
              <a:t>malba, tempera</a:t>
            </a:r>
            <a:endParaRPr lang="cs-CZ" sz="2000" dirty="0">
              <a:solidFill>
                <a:schemeClr val="bg1"/>
              </a:solidFill>
            </a:endParaRPr>
          </a:p>
        </p:txBody>
      </p:sp>
    </p:spTree>
    <p:extLst>
      <p:ext uri="{BB962C8B-B14F-4D97-AF65-F5344CB8AC3E}">
        <p14:creationId xmlns:p14="http://schemas.microsoft.com/office/powerpoint/2010/main" val="415582476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6807"/>
            <a:ext cx="8640000" cy="5784386"/>
          </a:xfrm>
          <a:prstGeom prst="rect">
            <a:avLst/>
          </a:prstGeom>
        </p:spPr>
      </p:pic>
    </p:spTree>
    <p:extLst>
      <p:ext uri="{BB962C8B-B14F-4D97-AF65-F5344CB8AC3E}">
        <p14:creationId xmlns:p14="http://schemas.microsoft.com/office/powerpoint/2010/main" val="229833058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2230142809"/>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71152"/>
            <a:ext cx="8640000" cy="6115697"/>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Kristýna Runčáková a </a:t>
            </a:r>
            <a:r>
              <a:rPr lang="cs-CZ" sz="2000" dirty="0">
                <a:solidFill>
                  <a:schemeClr val="bg1"/>
                </a:solidFill>
              </a:rPr>
              <a:t>Stella Zettlitzová - </a:t>
            </a:r>
            <a:r>
              <a:rPr lang="cs-CZ" sz="2000" dirty="0" smtClean="0">
                <a:solidFill>
                  <a:schemeClr val="bg1"/>
                </a:solidFill>
              </a:rPr>
              <a:t>Pravěká </a:t>
            </a:r>
            <a:r>
              <a:rPr lang="cs-CZ" sz="2000" dirty="0">
                <a:solidFill>
                  <a:schemeClr val="bg1"/>
                </a:solidFill>
              </a:rPr>
              <a:t>jeskynní malba, tempera</a:t>
            </a:r>
          </a:p>
        </p:txBody>
      </p:sp>
    </p:spTree>
    <p:extLst>
      <p:ext uri="{BB962C8B-B14F-4D97-AF65-F5344CB8AC3E}">
        <p14:creationId xmlns:p14="http://schemas.microsoft.com/office/powerpoint/2010/main" val="207132864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5558"/>
            <a:ext cx="8640000" cy="612688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Jan Vaněk - Pravěká jeskynní malba, tempera</a:t>
            </a:r>
          </a:p>
        </p:txBody>
      </p:sp>
    </p:spTree>
    <p:extLst>
      <p:ext uri="{BB962C8B-B14F-4D97-AF65-F5344CB8AC3E}">
        <p14:creationId xmlns:p14="http://schemas.microsoft.com/office/powerpoint/2010/main" val="367828358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104967608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11396"/>
            <a:ext cx="8640000" cy="6035209"/>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Zdeněk Tomis - </a:t>
            </a:r>
            <a:r>
              <a:rPr lang="cs-CZ" sz="2000" dirty="0">
                <a:solidFill>
                  <a:schemeClr val="bg1"/>
                </a:solidFill>
              </a:rPr>
              <a:t>Pravěká jeskynní malba, tempera</a:t>
            </a:r>
          </a:p>
        </p:txBody>
      </p:sp>
    </p:spTree>
    <p:extLst>
      <p:ext uri="{BB962C8B-B14F-4D97-AF65-F5344CB8AC3E}">
        <p14:creationId xmlns:p14="http://schemas.microsoft.com/office/powerpoint/2010/main" val="150535055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32"/>
            <a:ext cx="8640000" cy="5783936"/>
          </a:xfrm>
          <a:prstGeom prst="rect">
            <a:avLst/>
          </a:prstGeom>
        </p:spPr>
      </p:pic>
    </p:spTree>
    <p:extLst>
      <p:ext uri="{BB962C8B-B14F-4D97-AF65-F5344CB8AC3E}">
        <p14:creationId xmlns:p14="http://schemas.microsoft.com/office/powerpoint/2010/main" val="108242241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376"/>
            <a:ext cx="8640000" cy="5783248"/>
          </a:xfrm>
          <a:prstGeom prst="rect">
            <a:avLst/>
          </a:prstGeom>
        </p:spPr>
      </p:pic>
    </p:spTree>
    <p:extLst>
      <p:ext uri="{BB962C8B-B14F-4D97-AF65-F5344CB8AC3E}">
        <p14:creationId xmlns:p14="http://schemas.microsoft.com/office/powerpoint/2010/main" val="342134440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2251354"/>
            <a:ext cx="8229600" cy="235529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A konečně plastelínka, tu jsme si opravdu užili a vymysleli jsme super pravěké příhody…</a:t>
            </a:r>
          </a:p>
        </p:txBody>
      </p:sp>
    </p:spTree>
    <p:extLst>
      <p:ext uri="{BB962C8B-B14F-4D97-AF65-F5344CB8AC3E}">
        <p14:creationId xmlns:p14="http://schemas.microsoft.com/office/powerpoint/2010/main" val="1046375325"/>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768" y="559680"/>
            <a:ext cx="4033865" cy="270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40846" y="559680"/>
            <a:ext cx="4033865" cy="270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0768" y="3584276"/>
            <a:ext cx="4033865" cy="2700000"/>
          </a:xfrm>
          <a:prstGeom prst="rect">
            <a:avLst/>
          </a:prstGeom>
        </p:spPr>
      </p:pic>
      <p:pic>
        <p:nvPicPr>
          <p:cNvPr id="9" name="Obrázek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40846" y="3584276"/>
            <a:ext cx="4033865" cy="2700000"/>
          </a:xfrm>
          <a:prstGeom prst="rect">
            <a:avLst/>
          </a:prstGeom>
        </p:spPr>
      </p:pic>
      <p:sp>
        <p:nvSpPr>
          <p:cNvPr id="10" name="TextovéPole 9"/>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Barbora Ožanová a Veronika Nováková</a:t>
            </a:r>
            <a:endParaRPr lang="cs-CZ" sz="2000" dirty="0">
              <a:solidFill>
                <a:schemeClr val="bg1"/>
              </a:solidFill>
            </a:endParaRPr>
          </a:p>
        </p:txBody>
      </p:sp>
      <p:sp>
        <p:nvSpPr>
          <p:cNvPr id="11" name="TextovéPole 10"/>
          <p:cNvSpPr txBox="1"/>
          <p:nvPr/>
        </p:nvSpPr>
        <p:spPr>
          <a:xfrm>
            <a:off x="242098" y="159570"/>
            <a:ext cx="8659805" cy="400110"/>
          </a:xfrm>
          <a:prstGeom prst="rect">
            <a:avLst/>
          </a:prstGeom>
          <a:noFill/>
        </p:spPr>
        <p:txBody>
          <a:bodyPr wrap="square" rtlCol="0">
            <a:spAutoFit/>
          </a:bodyPr>
          <a:lstStyle/>
          <a:p>
            <a:pPr algn="ctr"/>
            <a:r>
              <a:rPr lang="cs-CZ" sz="2000" dirty="0" smtClean="0">
                <a:solidFill>
                  <a:schemeClr val="bg1"/>
                </a:solidFill>
              </a:rPr>
              <a:t>Příběh o tom, jak se ženich lekl mamuta a mamut se skvěle oženil</a:t>
            </a:r>
            <a:endParaRPr lang="cs-CZ" sz="2000" dirty="0">
              <a:solidFill>
                <a:schemeClr val="bg1"/>
              </a:solidFill>
            </a:endParaRPr>
          </a:p>
        </p:txBody>
      </p:sp>
    </p:spTree>
    <p:extLst>
      <p:ext uri="{BB962C8B-B14F-4D97-AF65-F5344CB8AC3E}">
        <p14:creationId xmlns:p14="http://schemas.microsoft.com/office/powerpoint/2010/main" val="1952461825"/>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540" y="549894"/>
            <a:ext cx="4033774"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70537" y="549894"/>
            <a:ext cx="4032623" cy="270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55334" y="3618638"/>
            <a:ext cx="4033333" cy="2700000"/>
          </a:xfrm>
          <a:prstGeom prst="rect">
            <a:avLst/>
          </a:prstGeom>
        </p:spPr>
      </p:pic>
      <p:sp>
        <p:nvSpPr>
          <p:cNvPr id="5" name="TextovéPole 4"/>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Zuzana Poláková a Stella Zettlitzová</a:t>
            </a:r>
            <a:endParaRPr lang="cs-CZ" sz="2000" dirty="0">
              <a:solidFill>
                <a:schemeClr val="bg1"/>
              </a:solidFill>
            </a:endParaRPr>
          </a:p>
        </p:txBody>
      </p:sp>
      <p:sp>
        <p:nvSpPr>
          <p:cNvPr id="6" name="TextovéPole 5"/>
          <p:cNvSpPr txBox="1"/>
          <p:nvPr/>
        </p:nvSpPr>
        <p:spPr>
          <a:xfrm>
            <a:off x="242098" y="149784"/>
            <a:ext cx="8659805" cy="400110"/>
          </a:xfrm>
          <a:prstGeom prst="rect">
            <a:avLst/>
          </a:prstGeom>
          <a:noFill/>
        </p:spPr>
        <p:txBody>
          <a:bodyPr wrap="square" rtlCol="0">
            <a:spAutoFit/>
          </a:bodyPr>
          <a:lstStyle/>
          <a:p>
            <a:pPr algn="ctr"/>
            <a:r>
              <a:rPr lang="cs-CZ" sz="2000" dirty="0" smtClean="0">
                <a:solidFill>
                  <a:schemeClr val="bg1"/>
                </a:solidFill>
              </a:rPr>
              <a:t>Lov ptáka a ochutnávka jablek</a:t>
            </a:r>
            <a:endParaRPr lang="cs-CZ" sz="2000" dirty="0">
              <a:solidFill>
                <a:schemeClr val="bg1"/>
              </a:solidFill>
            </a:endParaRPr>
          </a:p>
        </p:txBody>
      </p:sp>
    </p:spTree>
    <p:extLst>
      <p:ext uri="{BB962C8B-B14F-4D97-AF65-F5344CB8AC3E}">
        <p14:creationId xmlns:p14="http://schemas.microsoft.com/office/powerpoint/2010/main" val="1672141538"/>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914" y="535002"/>
            <a:ext cx="4033865" cy="270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49748" y="535002"/>
            <a:ext cx="4033865" cy="270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55068" y="3570504"/>
            <a:ext cx="4033865" cy="2700000"/>
          </a:xfrm>
          <a:prstGeom prst="rect">
            <a:avLst/>
          </a:prstGeom>
        </p:spPr>
      </p:pic>
      <p:sp>
        <p:nvSpPr>
          <p:cNvPr id="11" name="TextovéPole 10"/>
          <p:cNvSpPr txBox="1"/>
          <p:nvPr/>
        </p:nvSpPr>
        <p:spPr>
          <a:xfrm>
            <a:off x="242098" y="159570"/>
            <a:ext cx="8659805" cy="400110"/>
          </a:xfrm>
          <a:prstGeom prst="rect">
            <a:avLst/>
          </a:prstGeom>
          <a:noFill/>
        </p:spPr>
        <p:txBody>
          <a:bodyPr wrap="square" rtlCol="0">
            <a:spAutoFit/>
          </a:bodyPr>
          <a:lstStyle/>
          <a:p>
            <a:pPr algn="ctr"/>
            <a:r>
              <a:rPr lang="cs-CZ" sz="2000" dirty="0" smtClean="0">
                <a:solidFill>
                  <a:schemeClr val="bg1"/>
                </a:solidFill>
              </a:rPr>
              <a:t>Láska prochází žaludkem v pravěku i v každém věku</a:t>
            </a:r>
            <a:endParaRPr lang="cs-CZ" sz="2000" dirty="0">
              <a:solidFill>
                <a:schemeClr val="bg1"/>
              </a:solidFill>
            </a:endParaRPr>
          </a:p>
        </p:txBody>
      </p:sp>
      <p:sp>
        <p:nvSpPr>
          <p:cNvPr id="13" name="TextovéPole 1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Zuzana Poláková a Stella Zettlitzová</a:t>
            </a:r>
            <a:endParaRPr lang="cs-CZ" sz="2000" dirty="0">
              <a:solidFill>
                <a:schemeClr val="bg1"/>
              </a:solidFill>
            </a:endParaRPr>
          </a:p>
        </p:txBody>
      </p:sp>
    </p:spTree>
    <p:extLst>
      <p:ext uri="{BB962C8B-B14F-4D97-AF65-F5344CB8AC3E}">
        <p14:creationId xmlns:p14="http://schemas.microsoft.com/office/powerpoint/2010/main" val="1442605651"/>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150"/>
            <a:ext cx="8640000" cy="5783700"/>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Michal Pleva a Jan Vaněk</a:t>
            </a:r>
            <a:endParaRPr lang="cs-CZ" sz="2000" dirty="0">
              <a:solidFill>
                <a:schemeClr val="bg1"/>
              </a:solidFill>
            </a:endParaRPr>
          </a:p>
        </p:txBody>
      </p:sp>
      <p:sp>
        <p:nvSpPr>
          <p:cNvPr id="5" name="TextovéPole 4"/>
          <p:cNvSpPr txBox="1"/>
          <p:nvPr/>
        </p:nvSpPr>
        <p:spPr>
          <a:xfrm>
            <a:off x="242098" y="159570"/>
            <a:ext cx="8659805" cy="400110"/>
          </a:xfrm>
          <a:prstGeom prst="rect">
            <a:avLst/>
          </a:prstGeom>
          <a:noFill/>
        </p:spPr>
        <p:txBody>
          <a:bodyPr wrap="square" rtlCol="0">
            <a:spAutoFit/>
          </a:bodyPr>
          <a:lstStyle/>
          <a:p>
            <a:pPr algn="ctr"/>
            <a:r>
              <a:rPr lang="cs-CZ" sz="2000" dirty="0" smtClean="0">
                <a:solidFill>
                  <a:schemeClr val="bg1"/>
                </a:solidFill>
              </a:rPr>
              <a:t>Pravěká grilovačka</a:t>
            </a:r>
            <a:endParaRPr lang="cs-CZ" sz="2000" dirty="0">
              <a:solidFill>
                <a:schemeClr val="bg1"/>
              </a:solidFill>
            </a:endParaRPr>
          </a:p>
        </p:txBody>
      </p:sp>
    </p:spTree>
    <p:extLst>
      <p:ext uri="{BB962C8B-B14F-4D97-AF65-F5344CB8AC3E}">
        <p14:creationId xmlns:p14="http://schemas.microsoft.com/office/powerpoint/2010/main" val="2183125350"/>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309"/>
            <a:ext cx="8640000" cy="5783382"/>
          </a:xfrm>
          <a:prstGeom prst="rect">
            <a:avLst/>
          </a:prstGeom>
        </p:spPr>
      </p:pic>
    </p:spTree>
    <p:extLst>
      <p:ext uri="{BB962C8B-B14F-4D97-AF65-F5344CB8AC3E}">
        <p14:creationId xmlns:p14="http://schemas.microsoft.com/office/powerpoint/2010/main" val="1982347570"/>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78212" y="369000"/>
            <a:ext cx="4096860" cy="612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725" y="369000"/>
            <a:ext cx="4096860" cy="6120000"/>
          </a:xfrm>
          <a:prstGeom prst="rect">
            <a:avLst/>
          </a:prstGeom>
        </p:spPr>
      </p:pic>
    </p:spTree>
    <p:extLst>
      <p:ext uri="{BB962C8B-B14F-4D97-AF65-F5344CB8AC3E}">
        <p14:creationId xmlns:p14="http://schemas.microsoft.com/office/powerpoint/2010/main" val="53708396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2308814199"/>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4068" y="369000"/>
            <a:ext cx="4096860" cy="612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6755" y="369000"/>
            <a:ext cx="4096860" cy="6120000"/>
          </a:xfrm>
          <a:prstGeom prst="rect">
            <a:avLst/>
          </a:prstGeom>
        </p:spPr>
      </p:pic>
    </p:spTree>
    <p:extLst>
      <p:ext uri="{BB962C8B-B14F-4D97-AF65-F5344CB8AC3E}">
        <p14:creationId xmlns:p14="http://schemas.microsoft.com/office/powerpoint/2010/main" val="170339592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75753"/>
            <a:ext cx="8640000" cy="5906495"/>
          </a:xfrm>
          <a:prstGeom prst="rect">
            <a:avLst/>
          </a:prstGeom>
        </p:spPr>
      </p:pic>
    </p:spTree>
    <p:extLst>
      <p:ext uri="{BB962C8B-B14F-4D97-AF65-F5344CB8AC3E}">
        <p14:creationId xmlns:p14="http://schemas.microsoft.com/office/powerpoint/2010/main" val="19716384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6847"/>
            <a:ext cx="8640000" cy="5784307"/>
          </a:xfrm>
          <a:prstGeom prst="rect">
            <a:avLst/>
          </a:prstGeom>
        </p:spPr>
      </p:pic>
      <p:sp>
        <p:nvSpPr>
          <p:cNvPr id="3" name="TextovéPole 2"/>
          <p:cNvSpPr txBox="1"/>
          <p:nvPr/>
        </p:nvSpPr>
        <p:spPr>
          <a:xfrm>
            <a:off x="232195" y="6401720"/>
            <a:ext cx="8659805" cy="400110"/>
          </a:xfrm>
          <a:prstGeom prst="rect">
            <a:avLst/>
          </a:prstGeom>
          <a:noFill/>
        </p:spPr>
        <p:txBody>
          <a:bodyPr wrap="square" rtlCol="0">
            <a:spAutoFit/>
          </a:bodyPr>
          <a:lstStyle/>
          <a:p>
            <a:pPr algn="ctr"/>
            <a:r>
              <a:rPr lang="cs-CZ" sz="2000" dirty="0">
                <a:solidFill>
                  <a:schemeClr val="bg1"/>
                </a:solidFill>
              </a:rPr>
              <a:t>a</a:t>
            </a:r>
            <a:r>
              <a:rPr lang="cs-CZ" sz="2000" dirty="0" smtClean="0">
                <a:solidFill>
                  <a:schemeClr val="bg1"/>
                </a:solidFill>
              </a:rPr>
              <a:t>utor Jakub Malík</a:t>
            </a:r>
            <a:endParaRPr lang="cs-CZ" sz="2000" dirty="0">
              <a:solidFill>
                <a:schemeClr val="bg1"/>
              </a:solidFill>
            </a:endParaRPr>
          </a:p>
        </p:txBody>
      </p:sp>
    </p:spTree>
    <p:extLst>
      <p:ext uri="{BB962C8B-B14F-4D97-AF65-F5344CB8AC3E}">
        <p14:creationId xmlns:p14="http://schemas.microsoft.com/office/powerpoint/2010/main" val="102785442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a:t>
            </a:r>
            <a:r>
              <a:rPr lang="cs-CZ" sz="2000" dirty="0" smtClean="0">
                <a:solidFill>
                  <a:schemeClr val="bg1"/>
                </a:solidFill>
              </a:rPr>
              <a:t>utor Dominik Pasz</a:t>
            </a:r>
            <a:endParaRPr lang="cs-CZ" sz="2000" dirty="0">
              <a:solidFill>
                <a:schemeClr val="bg1"/>
              </a:solidFill>
            </a:endParaRPr>
          </a:p>
        </p:txBody>
      </p:sp>
    </p:spTree>
    <p:extLst>
      <p:ext uri="{BB962C8B-B14F-4D97-AF65-F5344CB8AC3E}">
        <p14:creationId xmlns:p14="http://schemas.microsoft.com/office/powerpoint/2010/main" val="5449632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061050"/>
            <a:ext cx="8229600" cy="47359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Víte, co to je šrafování?</a:t>
            </a:r>
          </a:p>
          <a:p>
            <a:pPr algn="l"/>
            <a:r>
              <a:rPr lang="cs-CZ" sz="4800" dirty="0" smtClean="0">
                <a:solidFill>
                  <a:schemeClr val="bg1"/>
                </a:solidFill>
              </a:rPr>
              <a:t>My jsme se to učili a to byste nevěřili, jak nás strašně bolela ruka…</a:t>
            </a:r>
          </a:p>
          <a:p>
            <a:pPr algn="l"/>
            <a:r>
              <a:rPr lang="cs-CZ" sz="4800" dirty="0" smtClean="0">
                <a:solidFill>
                  <a:schemeClr val="bg1"/>
                </a:solidFill>
              </a:rPr>
              <a:t>Někdy si to zkuste, uvidíte sami, jaká je to dřina…</a:t>
            </a:r>
            <a:endParaRPr lang="cs-CZ" sz="4800" dirty="0">
              <a:solidFill>
                <a:schemeClr val="bg1"/>
              </a:solidFill>
            </a:endParaRPr>
          </a:p>
        </p:txBody>
      </p:sp>
    </p:spTree>
    <p:extLst>
      <p:ext uri="{BB962C8B-B14F-4D97-AF65-F5344CB8AC3E}">
        <p14:creationId xmlns:p14="http://schemas.microsoft.com/office/powerpoint/2010/main" val="3961131111"/>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465" y="537690"/>
            <a:ext cx="4106213"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76531" y="537690"/>
            <a:ext cx="4109827" cy="5760000"/>
          </a:xfrm>
          <a:prstGeom prst="rect">
            <a:avLst/>
          </a:prstGeom>
        </p:spPr>
      </p:pic>
      <p:sp>
        <p:nvSpPr>
          <p:cNvPr id="4" name="TextovéPole 3"/>
          <p:cNvSpPr txBox="1"/>
          <p:nvPr/>
        </p:nvSpPr>
        <p:spPr>
          <a:xfrm>
            <a:off x="247651" y="6438494"/>
            <a:ext cx="4105028" cy="400110"/>
          </a:xfrm>
          <a:prstGeom prst="rect">
            <a:avLst/>
          </a:prstGeom>
          <a:noFill/>
        </p:spPr>
        <p:txBody>
          <a:bodyPr wrap="square" rtlCol="0">
            <a:spAutoFit/>
          </a:bodyPr>
          <a:lstStyle/>
          <a:p>
            <a:pPr algn="ctr"/>
            <a:r>
              <a:rPr lang="cs-CZ" sz="2000" dirty="0" smtClean="0">
                <a:solidFill>
                  <a:schemeClr val="bg1"/>
                </a:solidFill>
              </a:rPr>
              <a:t>Vojtěch Halada – Nácvik šrafování</a:t>
            </a:r>
            <a:endParaRPr lang="cs-CZ" sz="2000" dirty="0">
              <a:solidFill>
                <a:schemeClr val="bg1"/>
              </a:solidFill>
            </a:endParaRPr>
          </a:p>
        </p:txBody>
      </p:sp>
      <p:sp>
        <p:nvSpPr>
          <p:cNvPr id="5" name="TextovéPole 4"/>
          <p:cNvSpPr txBox="1"/>
          <p:nvPr/>
        </p:nvSpPr>
        <p:spPr>
          <a:xfrm>
            <a:off x="4793783" y="6438494"/>
            <a:ext cx="4105028" cy="400110"/>
          </a:xfrm>
          <a:prstGeom prst="rect">
            <a:avLst/>
          </a:prstGeom>
          <a:noFill/>
        </p:spPr>
        <p:txBody>
          <a:bodyPr wrap="square" rtlCol="0">
            <a:spAutoFit/>
          </a:bodyPr>
          <a:lstStyle/>
          <a:p>
            <a:pPr algn="ctr"/>
            <a:r>
              <a:rPr lang="cs-CZ" sz="2000" dirty="0" smtClean="0">
                <a:solidFill>
                  <a:schemeClr val="bg1"/>
                </a:solidFill>
              </a:rPr>
              <a:t>Christine Skopková – Nácvik šrafování</a:t>
            </a:r>
            <a:endParaRPr lang="cs-CZ" sz="2000" dirty="0">
              <a:solidFill>
                <a:schemeClr val="bg1"/>
              </a:solidFill>
            </a:endParaRPr>
          </a:p>
        </p:txBody>
      </p:sp>
    </p:spTree>
    <p:extLst>
      <p:ext uri="{BB962C8B-B14F-4D97-AF65-F5344CB8AC3E}">
        <p14:creationId xmlns:p14="http://schemas.microsoft.com/office/powerpoint/2010/main" val="270698473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4026804570"/>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193464742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1704864900"/>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698176"/>
            <a:ext cx="8229600" cy="5461649"/>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 1.ročníku jsme trénovali míchání barev a zkoušeli jsme, jak na nás působí jejich kombinace.</a:t>
            </a:r>
          </a:p>
          <a:p>
            <a:pPr algn="l"/>
            <a:r>
              <a:rPr lang="cs-CZ" sz="4800" dirty="0" smtClean="0">
                <a:solidFill>
                  <a:schemeClr val="bg1"/>
                </a:solidFill>
              </a:rPr>
              <a:t>Vyřádili jsme se na malbě strašidelné masky. </a:t>
            </a:r>
          </a:p>
          <a:p>
            <a:pPr algn="l"/>
            <a:r>
              <a:rPr lang="cs-CZ" sz="4800" dirty="0" smtClean="0">
                <a:solidFill>
                  <a:schemeClr val="bg1"/>
                </a:solidFill>
              </a:rPr>
              <a:t>Tak pozor, ať se neleknete :o)</a:t>
            </a:r>
            <a:endParaRPr lang="cs-CZ" sz="4800" dirty="0">
              <a:solidFill>
                <a:schemeClr val="bg1"/>
              </a:solidFill>
            </a:endParaRPr>
          </a:p>
        </p:txBody>
      </p:sp>
    </p:spTree>
    <p:extLst>
      <p:ext uri="{BB962C8B-B14F-4D97-AF65-F5344CB8AC3E}">
        <p14:creationId xmlns:p14="http://schemas.microsoft.com/office/powerpoint/2010/main" val="2702936776"/>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35933"/>
            <a:ext cx="8640000" cy="6186134"/>
          </a:xfrm>
          <a:prstGeom prst="rect">
            <a:avLst/>
          </a:prstGeom>
        </p:spPr>
      </p:pic>
      <p:sp>
        <p:nvSpPr>
          <p:cNvPr id="14" name="TextovéPole 1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Iva Zettlitzová – Strašidelná maska, tempera</a:t>
            </a:r>
            <a:endParaRPr lang="cs-CZ" sz="2000" dirty="0">
              <a:solidFill>
                <a:schemeClr val="bg1"/>
              </a:solidFill>
            </a:endParaRPr>
          </a:p>
        </p:txBody>
      </p:sp>
    </p:spTree>
    <p:extLst>
      <p:ext uri="{BB962C8B-B14F-4D97-AF65-F5344CB8AC3E}">
        <p14:creationId xmlns:p14="http://schemas.microsoft.com/office/powerpoint/2010/main" val="236098069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1983"/>
            <a:ext cx="8640000" cy="609403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Katka Kobylková – </a:t>
            </a:r>
            <a:r>
              <a:rPr lang="cs-CZ" sz="2000" dirty="0">
                <a:solidFill>
                  <a:schemeClr val="bg1"/>
                </a:solidFill>
              </a:rPr>
              <a:t>Strašidelná maska, tempera</a:t>
            </a:r>
          </a:p>
        </p:txBody>
      </p:sp>
    </p:spTree>
    <p:extLst>
      <p:ext uri="{BB962C8B-B14F-4D97-AF65-F5344CB8AC3E}">
        <p14:creationId xmlns:p14="http://schemas.microsoft.com/office/powerpoint/2010/main" val="237948861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1431" y="534542"/>
            <a:ext cx="408572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356" y="534338"/>
            <a:ext cx="4062295" cy="5760000"/>
          </a:xfrm>
          <a:prstGeom prst="rect">
            <a:avLst/>
          </a:prstGeom>
        </p:spPr>
      </p:pic>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1430" y="534542"/>
            <a:ext cx="4085722" cy="576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355" y="534542"/>
            <a:ext cx="4062295" cy="5760000"/>
          </a:xfrm>
          <a:prstGeom prst="rect">
            <a:avLst/>
          </a:prstGeom>
        </p:spPr>
      </p:pic>
      <p:sp>
        <p:nvSpPr>
          <p:cNvPr id="6" name="TextovéPole 5"/>
          <p:cNvSpPr txBox="1"/>
          <p:nvPr/>
        </p:nvSpPr>
        <p:spPr>
          <a:xfrm>
            <a:off x="247651" y="6447016"/>
            <a:ext cx="4329902" cy="400110"/>
          </a:xfrm>
          <a:prstGeom prst="rect">
            <a:avLst/>
          </a:prstGeom>
          <a:noFill/>
        </p:spPr>
        <p:txBody>
          <a:bodyPr wrap="square" rtlCol="0">
            <a:spAutoFit/>
          </a:bodyPr>
          <a:lstStyle/>
          <a:p>
            <a:pPr algn="ctr"/>
            <a:r>
              <a:rPr lang="cs-CZ" sz="2000" dirty="0" smtClean="0">
                <a:solidFill>
                  <a:schemeClr val="bg1"/>
                </a:solidFill>
              </a:rPr>
              <a:t>Vojtěch </a:t>
            </a:r>
            <a:r>
              <a:rPr lang="cs-CZ" sz="2000" dirty="0">
                <a:solidFill>
                  <a:schemeClr val="bg1"/>
                </a:solidFill>
              </a:rPr>
              <a:t>Halada - Strašidelná </a:t>
            </a:r>
            <a:r>
              <a:rPr lang="cs-CZ" sz="2000" dirty="0" smtClean="0">
                <a:solidFill>
                  <a:schemeClr val="bg1"/>
                </a:solidFill>
              </a:rPr>
              <a:t>maska</a:t>
            </a:r>
            <a:endParaRPr lang="cs-CZ" sz="2000" dirty="0">
              <a:solidFill>
                <a:schemeClr val="bg1"/>
              </a:solidFill>
            </a:endParaRPr>
          </a:p>
        </p:txBody>
      </p:sp>
      <p:sp>
        <p:nvSpPr>
          <p:cNvPr id="7" name="TextovéPole 6"/>
          <p:cNvSpPr txBox="1"/>
          <p:nvPr/>
        </p:nvSpPr>
        <p:spPr>
          <a:xfrm>
            <a:off x="4789730" y="6447016"/>
            <a:ext cx="4329902" cy="400110"/>
          </a:xfrm>
          <a:prstGeom prst="rect">
            <a:avLst/>
          </a:prstGeom>
          <a:noFill/>
        </p:spPr>
        <p:txBody>
          <a:bodyPr wrap="square" rtlCol="0">
            <a:spAutoFit/>
          </a:bodyPr>
          <a:lstStyle/>
          <a:p>
            <a:pPr algn="ctr"/>
            <a:r>
              <a:rPr lang="cs-CZ" sz="2000" dirty="0">
                <a:solidFill>
                  <a:schemeClr val="bg1"/>
                </a:solidFill>
              </a:rPr>
              <a:t>Jakub Kaštyl - Strašidelná </a:t>
            </a:r>
            <a:r>
              <a:rPr lang="cs-CZ" sz="2000" dirty="0" smtClean="0">
                <a:solidFill>
                  <a:schemeClr val="bg1"/>
                </a:solidFill>
              </a:rPr>
              <a:t>maska</a:t>
            </a:r>
            <a:endParaRPr lang="cs-CZ" sz="2000" dirty="0">
              <a:solidFill>
                <a:schemeClr val="bg1"/>
              </a:solidFill>
            </a:endParaRPr>
          </a:p>
        </p:txBody>
      </p:sp>
    </p:spTree>
    <p:extLst>
      <p:ext uri="{BB962C8B-B14F-4D97-AF65-F5344CB8AC3E}">
        <p14:creationId xmlns:p14="http://schemas.microsoft.com/office/powerpoint/2010/main" val="276049256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77640"/>
            <a:ext cx="8640000" cy="610272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Christine Skopková - Strašidelná </a:t>
            </a:r>
            <a:r>
              <a:rPr lang="cs-CZ" sz="2000" dirty="0">
                <a:solidFill>
                  <a:schemeClr val="bg1"/>
                </a:solidFill>
              </a:rPr>
              <a:t>maska, tempera</a:t>
            </a:r>
          </a:p>
        </p:txBody>
      </p:sp>
    </p:spTree>
    <p:extLst>
      <p:ext uri="{BB962C8B-B14F-4D97-AF65-F5344CB8AC3E}">
        <p14:creationId xmlns:p14="http://schemas.microsoft.com/office/powerpoint/2010/main" val="235038837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06670"/>
            <a:ext cx="8229600" cy="324466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Paní učitelka po nás chtěla, abychom vyjádřili krásu stromů.</a:t>
            </a:r>
          </a:p>
          <a:p>
            <a:pPr algn="l"/>
            <a:r>
              <a:rPr lang="cs-CZ" sz="4800" dirty="0" smtClean="0">
                <a:solidFill>
                  <a:schemeClr val="bg1"/>
                </a:solidFill>
              </a:rPr>
              <a:t>Posuďte sami, jak se nám to podařilo…</a:t>
            </a:r>
            <a:endParaRPr lang="cs-CZ" sz="4800" dirty="0">
              <a:solidFill>
                <a:schemeClr val="bg1"/>
              </a:solidFill>
            </a:endParaRPr>
          </a:p>
        </p:txBody>
      </p:sp>
    </p:spTree>
    <p:extLst>
      <p:ext uri="{BB962C8B-B14F-4D97-AF65-F5344CB8AC3E}">
        <p14:creationId xmlns:p14="http://schemas.microsoft.com/office/powerpoint/2010/main" val="2702936776"/>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279" y="549000"/>
            <a:ext cx="4155242"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4342" y="549000"/>
            <a:ext cx="4092927" cy="5760000"/>
          </a:xfrm>
          <a:prstGeom prst="rect">
            <a:avLst/>
          </a:prstGeom>
        </p:spPr>
      </p:pic>
      <p:sp>
        <p:nvSpPr>
          <p:cNvPr id="8" name="TextovéPole 7"/>
          <p:cNvSpPr txBox="1"/>
          <p:nvPr/>
        </p:nvSpPr>
        <p:spPr>
          <a:xfrm>
            <a:off x="247650" y="6447016"/>
            <a:ext cx="4159871" cy="400110"/>
          </a:xfrm>
          <a:prstGeom prst="rect">
            <a:avLst/>
          </a:prstGeom>
          <a:noFill/>
        </p:spPr>
        <p:txBody>
          <a:bodyPr wrap="square" rtlCol="0">
            <a:spAutoFit/>
          </a:bodyPr>
          <a:lstStyle/>
          <a:p>
            <a:pPr algn="ctr"/>
            <a:r>
              <a:rPr lang="cs-CZ" sz="2000" dirty="0" smtClean="0">
                <a:solidFill>
                  <a:schemeClr val="bg1"/>
                </a:solidFill>
              </a:rPr>
              <a:t>Jan Vaněk – Krása stromů, tuš</a:t>
            </a:r>
            <a:endParaRPr lang="cs-CZ" sz="2000" dirty="0">
              <a:solidFill>
                <a:schemeClr val="bg1"/>
              </a:solidFill>
            </a:endParaRPr>
          </a:p>
        </p:txBody>
      </p:sp>
      <p:sp>
        <p:nvSpPr>
          <p:cNvPr id="9" name="TextovéPole 8"/>
          <p:cNvSpPr txBox="1"/>
          <p:nvPr/>
        </p:nvSpPr>
        <p:spPr>
          <a:xfrm>
            <a:off x="4737398" y="6447016"/>
            <a:ext cx="4159871" cy="400110"/>
          </a:xfrm>
          <a:prstGeom prst="rect">
            <a:avLst/>
          </a:prstGeom>
          <a:noFill/>
        </p:spPr>
        <p:txBody>
          <a:bodyPr wrap="square" rtlCol="0">
            <a:spAutoFit/>
          </a:bodyPr>
          <a:lstStyle/>
          <a:p>
            <a:pPr algn="ctr"/>
            <a:r>
              <a:rPr lang="cs-CZ" sz="2000" dirty="0" smtClean="0">
                <a:solidFill>
                  <a:schemeClr val="bg1"/>
                </a:solidFill>
              </a:rPr>
              <a:t>Michal Pleva – Krása stromů, tuš</a:t>
            </a:r>
            <a:endParaRPr lang="cs-CZ" sz="2000" dirty="0">
              <a:solidFill>
                <a:schemeClr val="bg1"/>
              </a:solidFill>
            </a:endParaRPr>
          </a:p>
        </p:txBody>
      </p:sp>
    </p:spTree>
    <p:extLst>
      <p:ext uri="{BB962C8B-B14F-4D97-AF65-F5344CB8AC3E}">
        <p14:creationId xmlns:p14="http://schemas.microsoft.com/office/powerpoint/2010/main" val="522951725"/>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154811"/>
            <a:ext cx="8229600" cy="4548378"/>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Paní učitelka zjistila, že jedna žákyně zřejmě tajně nastudovala celé dějiny výtvarné kultury a při malbě stromů se nechala inspirovat samotným Derainem.</a:t>
            </a:r>
            <a:endParaRPr lang="cs-CZ" sz="4800" dirty="0">
              <a:solidFill>
                <a:schemeClr val="bg1"/>
              </a:solidFill>
            </a:endParaRPr>
          </a:p>
        </p:txBody>
      </p:sp>
    </p:spTree>
    <p:extLst>
      <p:ext uri="{BB962C8B-B14F-4D97-AF65-F5344CB8AC3E}">
        <p14:creationId xmlns:p14="http://schemas.microsoft.com/office/powerpoint/2010/main" val="2702936776"/>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20276" y="369000"/>
            <a:ext cx="7503448" cy="612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André Derain – Westminsterský most - fauvismus</a:t>
            </a:r>
            <a:endParaRPr lang="cs-CZ" sz="2000" dirty="0">
              <a:solidFill>
                <a:schemeClr val="bg1"/>
              </a:solidFill>
            </a:endParaRPr>
          </a:p>
        </p:txBody>
      </p:sp>
    </p:spTree>
    <p:extLst>
      <p:ext uri="{BB962C8B-B14F-4D97-AF65-F5344CB8AC3E}">
        <p14:creationId xmlns:p14="http://schemas.microsoft.com/office/powerpoint/2010/main" val="382389195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07928"/>
            <a:ext cx="8640000" cy="604214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Kristýna Runčáková – Červené stromy, tempera</a:t>
            </a:r>
            <a:endParaRPr lang="cs-CZ" sz="2000" dirty="0">
              <a:solidFill>
                <a:schemeClr val="bg1"/>
              </a:solidFill>
            </a:endParaRPr>
          </a:p>
        </p:txBody>
      </p:sp>
    </p:spTree>
    <p:extLst>
      <p:ext uri="{BB962C8B-B14F-4D97-AF65-F5344CB8AC3E}">
        <p14:creationId xmlns:p14="http://schemas.microsoft.com/office/powerpoint/2010/main" val="1433548310"/>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457300"/>
            <a:ext cx="8229600" cy="39434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Už jste někdy zkoušeli vyjádřit pohyb tahem štětce a celkovou kompozicí?</a:t>
            </a:r>
          </a:p>
          <a:p>
            <a:pPr algn="l"/>
            <a:r>
              <a:rPr lang="cs-CZ" sz="4800" dirty="0" smtClean="0">
                <a:solidFill>
                  <a:schemeClr val="bg1"/>
                </a:solidFill>
              </a:rPr>
              <a:t>My jsme se moc snažili, podívejte se, jak do dopadlo…</a:t>
            </a:r>
            <a:endParaRPr lang="cs-CZ" sz="4800" dirty="0">
              <a:solidFill>
                <a:schemeClr val="bg1"/>
              </a:solidFill>
            </a:endParaRPr>
          </a:p>
        </p:txBody>
      </p:sp>
    </p:spTree>
    <p:extLst>
      <p:ext uri="{BB962C8B-B14F-4D97-AF65-F5344CB8AC3E}">
        <p14:creationId xmlns:p14="http://schemas.microsoft.com/office/powerpoint/2010/main" val="2352332692"/>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97248"/>
            <a:ext cx="8640000" cy="6063504"/>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Christine Skopková – Vítr, tempera</a:t>
            </a:r>
            <a:endParaRPr lang="cs-CZ" sz="2000" dirty="0">
              <a:solidFill>
                <a:schemeClr val="bg1"/>
              </a:solidFill>
            </a:endParaRPr>
          </a:p>
        </p:txBody>
      </p:sp>
    </p:spTree>
    <p:extLst>
      <p:ext uri="{BB962C8B-B14F-4D97-AF65-F5344CB8AC3E}">
        <p14:creationId xmlns:p14="http://schemas.microsoft.com/office/powerpoint/2010/main" val="230831114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2396"/>
            <a:ext cx="8640000" cy="6133208"/>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Iva Zettlitzová – Tornádo, tempera</a:t>
            </a:r>
            <a:endParaRPr lang="cs-CZ" sz="2000" dirty="0">
              <a:solidFill>
                <a:schemeClr val="bg1"/>
              </a:solidFill>
            </a:endParaRPr>
          </a:p>
        </p:txBody>
      </p:sp>
    </p:spTree>
    <p:extLst>
      <p:ext uri="{BB962C8B-B14F-4D97-AF65-F5344CB8AC3E}">
        <p14:creationId xmlns:p14="http://schemas.microsoft.com/office/powerpoint/2010/main" val="230484785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4550"/>
                    </a14:imgEffect>
                  </a14:imgLayer>
                </a14:imgProps>
              </a:ext>
              <a:ext uri="{28A0092B-C50C-407E-A947-70E740481C1C}">
                <a14:useLocalDpi xmlns:a14="http://schemas.microsoft.com/office/drawing/2010/main"/>
              </a:ext>
            </a:extLst>
          </a:blip>
          <a:stretch>
            <a:fillRect/>
          </a:stretch>
        </p:blipFill>
        <p:spPr>
          <a:xfrm>
            <a:off x="252000" y="332098"/>
            <a:ext cx="8640000" cy="619380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Kunc – Tornádo, tempera</a:t>
            </a:r>
            <a:endParaRPr lang="cs-CZ" sz="2000" dirty="0">
              <a:solidFill>
                <a:schemeClr val="bg1"/>
              </a:solidFill>
            </a:endParaRPr>
          </a:p>
        </p:txBody>
      </p:sp>
    </p:spTree>
    <p:extLst>
      <p:ext uri="{BB962C8B-B14F-4D97-AF65-F5344CB8AC3E}">
        <p14:creationId xmlns:p14="http://schemas.microsoft.com/office/powerpoint/2010/main" val="582247357"/>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26952"/>
            <a:ext cx="8640000" cy="5804096"/>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Katka Kobylková – Vítr, tempera</a:t>
            </a:r>
            <a:endParaRPr lang="cs-CZ" sz="2000" dirty="0">
              <a:solidFill>
                <a:schemeClr val="bg1"/>
              </a:solidFill>
            </a:endParaRPr>
          </a:p>
        </p:txBody>
      </p:sp>
    </p:spTree>
    <p:extLst>
      <p:ext uri="{BB962C8B-B14F-4D97-AF65-F5344CB8AC3E}">
        <p14:creationId xmlns:p14="http://schemas.microsoft.com/office/powerpoint/2010/main" val="386358205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76606"/>
            <a:ext cx="8640000" cy="6104789"/>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Ferdinand Buchta – Vítr, tempera</a:t>
            </a:r>
            <a:endParaRPr lang="cs-CZ" sz="2000" dirty="0">
              <a:solidFill>
                <a:schemeClr val="bg1"/>
              </a:solidFill>
            </a:endParaRPr>
          </a:p>
        </p:txBody>
      </p:sp>
    </p:spTree>
    <p:extLst>
      <p:ext uri="{BB962C8B-B14F-4D97-AF65-F5344CB8AC3E}">
        <p14:creationId xmlns:p14="http://schemas.microsoft.com/office/powerpoint/2010/main" val="215898231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2372"/>
            <a:ext cx="8640000" cy="6093256"/>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Kryštof Sladký – Vítr, tempera</a:t>
            </a:r>
            <a:endParaRPr lang="cs-CZ" sz="2000" dirty="0">
              <a:solidFill>
                <a:schemeClr val="bg1"/>
              </a:solidFill>
            </a:endParaRPr>
          </a:p>
        </p:txBody>
      </p:sp>
    </p:spTree>
    <p:extLst>
      <p:ext uri="{BB962C8B-B14F-4D97-AF65-F5344CB8AC3E}">
        <p14:creationId xmlns:p14="http://schemas.microsoft.com/office/powerpoint/2010/main" val="259185096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2225051"/>
            <a:ext cx="8229600" cy="2407898"/>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Zabývali jsme se perspektivou </a:t>
            </a:r>
          </a:p>
          <a:p>
            <a:pPr algn="l"/>
            <a:r>
              <a:rPr lang="cs-CZ" sz="4800" dirty="0" smtClean="0">
                <a:solidFill>
                  <a:schemeClr val="bg1"/>
                </a:solidFill>
              </a:rPr>
              <a:t>a zkusili namalovat, jak náš svět asi vidí ptáček…</a:t>
            </a:r>
            <a:endParaRPr lang="cs-CZ" sz="4800" dirty="0">
              <a:solidFill>
                <a:schemeClr val="bg1"/>
              </a:solidFill>
            </a:endParaRPr>
          </a:p>
        </p:txBody>
      </p:sp>
    </p:spTree>
    <p:extLst>
      <p:ext uri="{BB962C8B-B14F-4D97-AF65-F5344CB8AC3E}">
        <p14:creationId xmlns:p14="http://schemas.microsoft.com/office/powerpoint/2010/main" val="2965574173"/>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2363"/>
            <a:ext cx="8640000" cy="6093275"/>
          </a:xfrm>
          <a:prstGeom prst="rect">
            <a:avLst/>
          </a:prstGeom>
        </p:spPr>
      </p:pic>
      <p:sp>
        <p:nvSpPr>
          <p:cNvPr id="8" name="TextovéPole 7"/>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Jiří Vaněk – Ledovec z ptačí perspektivy, akvarel</a:t>
            </a:r>
            <a:endParaRPr lang="cs-CZ" sz="2000" dirty="0">
              <a:solidFill>
                <a:schemeClr val="bg1"/>
              </a:solidFill>
            </a:endParaRPr>
          </a:p>
        </p:txBody>
      </p:sp>
    </p:spTree>
    <p:extLst>
      <p:ext uri="{BB962C8B-B14F-4D97-AF65-F5344CB8AC3E}">
        <p14:creationId xmlns:p14="http://schemas.microsoft.com/office/powerpoint/2010/main" val="240578793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29981"/>
            <a:ext cx="8640000" cy="5998038"/>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Barbora Ožanová – Ostrovy v moři z ptačí perspektivy, akvarel</a:t>
            </a:r>
            <a:endParaRPr lang="cs-CZ" sz="2000" dirty="0">
              <a:solidFill>
                <a:schemeClr val="bg1"/>
              </a:solidFill>
            </a:endParaRPr>
          </a:p>
        </p:txBody>
      </p:sp>
    </p:spTree>
    <p:extLst>
      <p:ext uri="{BB962C8B-B14F-4D97-AF65-F5344CB8AC3E}">
        <p14:creationId xmlns:p14="http://schemas.microsoft.com/office/powerpoint/2010/main" val="188651422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12205"/>
            <a:ext cx="8640000" cy="603359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Kristýna Runčáková – Krajina z ptačí perspektivy, akvarel</a:t>
            </a:r>
            <a:endParaRPr lang="cs-CZ" sz="2000" dirty="0">
              <a:solidFill>
                <a:schemeClr val="bg1"/>
              </a:solidFill>
            </a:endParaRPr>
          </a:p>
        </p:txBody>
      </p:sp>
    </p:spTree>
    <p:extLst>
      <p:ext uri="{BB962C8B-B14F-4D97-AF65-F5344CB8AC3E}">
        <p14:creationId xmlns:p14="http://schemas.microsoft.com/office/powerpoint/2010/main" val="30637624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2160"/>
            <a:ext cx="8640000" cy="6093681"/>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Lenka </a:t>
            </a:r>
            <a:r>
              <a:rPr lang="cs-CZ" sz="2000" dirty="0">
                <a:solidFill>
                  <a:schemeClr val="bg1"/>
                </a:solidFill>
              </a:rPr>
              <a:t>J</a:t>
            </a:r>
            <a:r>
              <a:rPr lang="cs-CZ" sz="2000" dirty="0" smtClean="0">
                <a:solidFill>
                  <a:schemeClr val="bg1"/>
                </a:solidFill>
              </a:rPr>
              <a:t>ežová – Labyrint a altánek z ptačí perspektivy, akvarel</a:t>
            </a:r>
            <a:endParaRPr lang="cs-CZ" sz="2000" dirty="0">
              <a:solidFill>
                <a:schemeClr val="bg1"/>
              </a:solidFill>
            </a:endParaRPr>
          </a:p>
        </p:txBody>
      </p:sp>
    </p:spTree>
    <p:extLst>
      <p:ext uri="{BB962C8B-B14F-4D97-AF65-F5344CB8AC3E}">
        <p14:creationId xmlns:p14="http://schemas.microsoft.com/office/powerpoint/2010/main" val="344428875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241922"/>
            <a:ext cx="8229600" cy="437415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Několik žáků nadchla jednoúběžníková perspektiva, obrázky se jim velmi podařily     a jsou dostupné případným zájemcům za velmi nechutnou sumu peněz…</a:t>
            </a:r>
            <a:endParaRPr lang="cs-CZ" sz="4800" dirty="0">
              <a:solidFill>
                <a:schemeClr val="bg1"/>
              </a:solidFill>
            </a:endParaRPr>
          </a:p>
        </p:txBody>
      </p:sp>
    </p:spTree>
    <p:extLst>
      <p:ext uri="{BB962C8B-B14F-4D97-AF65-F5344CB8AC3E}">
        <p14:creationId xmlns:p14="http://schemas.microsoft.com/office/powerpoint/2010/main" val="956977403"/>
      </p:ext>
    </p:extLst>
  </p:cSld>
  <p:clrMapOvr>
    <a:masterClrMapping/>
  </p:clrMapOvr>
  <mc:AlternateContent xmlns:mc="http://schemas.openxmlformats.org/markup-compatibility/2006" xmlns:p14="http://schemas.microsoft.com/office/powerpoint/2010/main">
    <mc:Choice Requires="p14">
      <p:transition p14:dur="60" advTm="8000">
        <p:blinds dir="vert"/>
      </p:transition>
    </mc:Choice>
    <mc:Fallback xmlns="">
      <p:transition advTm="8000">
        <p:blinds dir="vert"/>
      </p:transition>
    </mc:Fallback>
  </mc:AlternateContent>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46871"/>
            <a:ext cx="8640000" cy="6164259"/>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Zdeněk Tomis – Krajina v jednoúběžníkové perspektivě, akvarel</a:t>
            </a:r>
            <a:endParaRPr lang="cs-CZ" sz="2000" dirty="0">
              <a:solidFill>
                <a:schemeClr val="bg1"/>
              </a:solidFill>
            </a:endParaRPr>
          </a:p>
        </p:txBody>
      </p:sp>
    </p:spTree>
    <p:extLst>
      <p:ext uri="{BB962C8B-B14F-4D97-AF65-F5344CB8AC3E}">
        <p14:creationId xmlns:p14="http://schemas.microsoft.com/office/powerpoint/2010/main" val="5783347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650" y="459538"/>
            <a:ext cx="8640000" cy="593892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Jan Peichl – Jednoúběžníková perspektiva, akvarel</a:t>
            </a:r>
            <a:endParaRPr lang="cs-CZ" sz="2000" dirty="0">
              <a:solidFill>
                <a:schemeClr val="bg1"/>
              </a:solidFill>
            </a:endParaRPr>
          </a:p>
        </p:txBody>
      </p:sp>
    </p:spTree>
    <p:extLst>
      <p:ext uri="{BB962C8B-B14F-4D97-AF65-F5344CB8AC3E}">
        <p14:creationId xmlns:p14="http://schemas.microsoft.com/office/powerpoint/2010/main" val="1241375586"/>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45853"/>
            <a:ext cx="8640000" cy="6166295"/>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Marie Balonová – Pole tulipánů v jednoúběžníkové perspektivě, akvarel</a:t>
            </a:r>
            <a:endParaRPr lang="cs-CZ" sz="2000" dirty="0">
              <a:solidFill>
                <a:schemeClr val="bg1"/>
              </a:solidFill>
            </a:endParaRPr>
          </a:p>
        </p:txBody>
      </p:sp>
    </p:spTree>
    <p:extLst>
      <p:ext uri="{BB962C8B-B14F-4D97-AF65-F5344CB8AC3E}">
        <p14:creationId xmlns:p14="http://schemas.microsoft.com/office/powerpoint/2010/main" val="8267583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99269"/>
            <a:ext cx="8640000" cy="6059463"/>
          </a:xfrm>
          <a:prstGeom prst="rect">
            <a:avLst/>
          </a:prstGeom>
        </p:spPr>
      </p:pic>
      <p:sp>
        <p:nvSpPr>
          <p:cNvPr id="6" name="TextovéPole 5"/>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Dominik Pasz– Zápas s perspektivou, pastelky</a:t>
            </a:r>
            <a:endParaRPr lang="cs-CZ" sz="2000" dirty="0">
              <a:solidFill>
                <a:schemeClr val="bg1"/>
              </a:solidFill>
            </a:endParaRPr>
          </a:p>
        </p:txBody>
      </p:sp>
    </p:spTree>
    <p:extLst>
      <p:ext uri="{BB962C8B-B14F-4D97-AF65-F5344CB8AC3E}">
        <p14:creationId xmlns:p14="http://schemas.microsoft.com/office/powerpoint/2010/main" val="3276178288"/>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80418"/>
            <a:ext cx="8229600" cy="309716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S žáky 1. ročníku jsme se vypravili na exkurzi do vesmíru  a zachytili, jaké bytosti tam žijí   a jak to tam vypadá…</a:t>
            </a:r>
            <a:endParaRPr lang="cs-CZ" sz="4800" dirty="0">
              <a:solidFill>
                <a:schemeClr val="bg1"/>
              </a:solidFill>
            </a:endParaRPr>
          </a:p>
        </p:txBody>
      </p:sp>
    </p:spTree>
    <p:extLst>
      <p:ext uri="{BB962C8B-B14F-4D97-AF65-F5344CB8AC3E}">
        <p14:creationId xmlns:p14="http://schemas.microsoft.com/office/powerpoint/2010/main" val="4239547134"/>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52491"/>
            <a:ext cx="8640000" cy="6153018"/>
          </a:xfrm>
          <a:prstGeom prst="rect">
            <a:avLst/>
          </a:prstGeom>
        </p:spPr>
      </p:pic>
      <p:sp>
        <p:nvSpPr>
          <p:cNvPr id="8" name="TextovéPole 7"/>
          <p:cNvSpPr txBox="1"/>
          <p:nvPr/>
        </p:nvSpPr>
        <p:spPr>
          <a:xfrm>
            <a:off x="247650" y="6447016"/>
            <a:ext cx="8637557" cy="400110"/>
          </a:xfrm>
          <a:prstGeom prst="rect">
            <a:avLst/>
          </a:prstGeom>
          <a:noFill/>
        </p:spPr>
        <p:txBody>
          <a:bodyPr wrap="square" rtlCol="0">
            <a:spAutoFit/>
          </a:bodyPr>
          <a:lstStyle/>
          <a:p>
            <a:pPr algn="ctr"/>
            <a:r>
              <a:rPr lang="cs-CZ" sz="2000" dirty="0" smtClean="0">
                <a:solidFill>
                  <a:schemeClr val="bg1"/>
                </a:solidFill>
              </a:rPr>
              <a:t>Ferdinand Buchta – Návštěva cizí planety, perokresba</a:t>
            </a:r>
            <a:endParaRPr lang="cs-CZ" sz="2000" dirty="0">
              <a:solidFill>
                <a:schemeClr val="bg1"/>
              </a:solidFill>
            </a:endParaRPr>
          </a:p>
        </p:txBody>
      </p:sp>
    </p:spTree>
    <p:extLst>
      <p:ext uri="{BB962C8B-B14F-4D97-AF65-F5344CB8AC3E}">
        <p14:creationId xmlns:p14="http://schemas.microsoft.com/office/powerpoint/2010/main" val="2225886350"/>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9093" y="369000"/>
            <a:ext cx="4325814" cy="6120000"/>
          </a:xfrm>
          <a:prstGeom prst="rect">
            <a:avLst/>
          </a:prstGeom>
        </p:spPr>
      </p:pic>
      <p:sp>
        <p:nvSpPr>
          <p:cNvPr id="3" name="TextovéPole 2"/>
          <p:cNvSpPr txBox="1"/>
          <p:nvPr/>
        </p:nvSpPr>
        <p:spPr>
          <a:xfrm>
            <a:off x="247650" y="6447016"/>
            <a:ext cx="8637557" cy="400110"/>
          </a:xfrm>
          <a:prstGeom prst="rect">
            <a:avLst/>
          </a:prstGeom>
          <a:noFill/>
        </p:spPr>
        <p:txBody>
          <a:bodyPr wrap="square" rtlCol="0">
            <a:spAutoFit/>
          </a:bodyPr>
          <a:lstStyle/>
          <a:p>
            <a:pPr algn="ctr"/>
            <a:r>
              <a:rPr lang="cs-CZ" sz="2000" dirty="0" smtClean="0">
                <a:solidFill>
                  <a:schemeClr val="bg1"/>
                </a:solidFill>
              </a:rPr>
              <a:t>Jakub Kaštyl – Návštěva cizí planety, barevné tuše</a:t>
            </a:r>
            <a:endParaRPr lang="cs-CZ" sz="2000" dirty="0">
              <a:solidFill>
                <a:schemeClr val="bg1"/>
              </a:solidFill>
            </a:endParaRPr>
          </a:p>
        </p:txBody>
      </p:sp>
    </p:spTree>
    <p:extLst>
      <p:ext uri="{BB962C8B-B14F-4D97-AF65-F5344CB8AC3E}">
        <p14:creationId xmlns:p14="http://schemas.microsoft.com/office/powerpoint/2010/main" val="3360515734"/>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95285"/>
            <a:ext cx="8640000" cy="6067431"/>
          </a:xfrm>
          <a:prstGeom prst="rect">
            <a:avLst/>
          </a:prstGeom>
        </p:spPr>
      </p:pic>
      <p:sp>
        <p:nvSpPr>
          <p:cNvPr id="3" name="TextovéPole 2"/>
          <p:cNvSpPr txBox="1"/>
          <p:nvPr/>
        </p:nvSpPr>
        <p:spPr>
          <a:xfrm>
            <a:off x="247650" y="6447016"/>
            <a:ext cx="8637557" cy="400110"/>
          </a:xfrm>
          <a:prstGeom prst="rect">
            <a:avLst/>
          </a:prstGeom>
          <a:noFill/>
        </p:spPr>
        <p:txBody>
          <a:bodyPr wrap="square" rtlCol="0">
            <a:spAutoFit/>
          </a:bodyPr>
          <a:lstStyle/>
          <a:p>
            <a:pPr algn="ctr"/>
            <a:r>
              <a:rPr lang="cs-CZ" sz="2000" dirty="0" smtClean="0">
                <a:solidFill>
                  <a:schemeClr val="bg1"/>
                </a:solidFill>
              </a:rPr>
              <a:t>Kryštof Sladký – Návštěva cizí planety, barevné tuše</a:t>
            </a:r>
            <a:endParaRPr lang="cs-CZ" sz="2000" dirty="0">
              <a:solidFill>
                <a:schemeClr val="bg1"/>
              </a:solidFill>
            </a:endParaRPr>
          </a:p>
        </p:txBody>
      </p:sp>
    </p:spTree>
    <p:extLst>
      <p:ext uri="{BB962C8B-B14F-4D97-AF65-F5344CB8AC3E}">
        <p14:creationId xmlns:p14="http://schemas.microsoft.com/office/powerpoint/2010/main" val="333154698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07135"/>
            <a:ext cx="8640000" cy="6043731"/>
          </a:xfrm>
          <a:prstGeom prst="rect">
            <a:avLst/>
          </a:prstGeom>
        </p:spPr>
      </p:pic>
      <p:sp>
        <p:nvSpPr>
          <p:cNvPr id="3" name="TextovéPole 2"/>
          <p:cNvSpPr txBox="1"/>
          <p:nvPr/>
        </p:nvSpPr>
        <p:spPr>
          <a:xfrm>
            <a:off x="247650" y="6447016"/>
            <a:ext cx="8637557" cy="400110"/>
          </a:xfrm>
          <a:prstGeom prst="rect">
            <a:avLst/>
          </a:prstGeom>
          <a:noFill/>
        </p:spPr>
        <p:txBody>
          <a:bodyPr wrap="square" rtlCol="0">
            <a:spAutoFit/>
          </a:bodyPr>
          <a:lstStyle/>
          <a:p>
            <a:pPr algn="ctr"/>
            <a:r>
              <a:rPr lang="cs-CZ" sz="2000" dirty="0" smtClean="0">
                <a:solidFill>
                  <a:schemeClr val="bg1"/>
                </a:solidFill>
              </a:rPr>
              <a:t>Tereza Haladová – Návštěva cizí planety, barevné tuše</a:t>
            </a:r>
            <a:endParaRPr lang="cs-CZ" sz="2000" dirty="0">
              <a:solidFill>
                <a:schemeClr val="bg1"/>
              </a:solidFill>
            </a:endParaRPr>
          </a:p>
        </p:txBody>
      </p:sp>
    </p:spTree>
    <p:extLst>
      <p:ext uri="{BB962C8B-B14F-4D97-AF65-F5344CB8AC3E}">
        <p14:creationId xmlns:p14="http://schemas.microsoft.com/office/powerpoint/2010/main" val="261148611"/>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1703"/>
            <a:ext cx="8640000" cy="6094594"/>
          </a:xfrm>
          <a:prstGeom prst="rect">
            <a:avLst/>
          </a:prstGeom>
        </p:spPr>
      </p:pic>
      <p:sp>
        <p:nvSpPr>
          <p:cNvPr id="3" name="TextovéPole 2"/>
          <p:cNvSpPr txBox="1"/>
          <p:nvPr/>
        </p:nvSpPr>
        <p:spPr>
          <a:xfrm>
            <a:off x="247650" y="6447016"/>
            <a:ext cx="8637557" cy="400110"/>
          </a:xfrm>
          <a:prstGeom prst="rect">
            <a:avLst/>
          </a:prstGeom>
          <a:noFill/>
        </p:spPr>
        <p:txBody>
          <a:bodyPr wrap="square" rtlCol="0">
            <a:spAutoFit/>
          </a:bodyPr>
          <a:lstStyle/>
          <a:p>
            <a:pPr algn="ctr"/>
            <a:r>
              <a:rPr lang="cs-CZ" sz="2000" dirty="0" smtClean="0">
                <a:solidFill>
                  <a:schemeClr val="bg1"/>
                </a:solidFill>
              </a:rPr>
              <a:t>Katka Kobylková – Návštěva cizí planety, barevné tuše</a:t>
            </a:r>
            <a:endParaRPr lang="cs-CZ" sz="2000" dirty="0">
              <a:solidFill>
                <a:schemeClr val="bg1"/>
              </a:solidFill>
            </a:endParaRPr>
          </a:p>
        </p:txBody>
      </p:sp>
    </p:spTree>
    <p:extLst>
      <p:ext uri="{BB962C8B-B14F-4D97-AF65-F5344CB8AC3E}">
        <p14:creationId xmlns:p14="http://schemas.microsoft.com/office/powerpoint/2010/main" val="38113137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3457"/>
            <a:ext cx="8640000" cy="6131087"/>
          </a:xfrm>
          <a:prstGeom prst="rect">
            <a:avLst/>
          </a:prstGeom>
        </p:spPr>
      </p:pic>
      <p:sp>
        <p:nvSpPr>
          <p:cNvPr id="3" name="TextovéPole 2"/>
          <p:cNvSpPr txBox="1"/>
          <p:nvPr/>
        </p:nvSpPr>
        <p:spPr>
          <a:xfrm>
            <a:off x="247650" y="6447016"/>
            <a:ext cx="8637557" cy="400110"/>
          </a:xfrm>
          <a:prstGeom prst="rect">
            <a:avLst/>
          </a:prstGeom>
          <a:noFill/>
        </p:spPr>
        <p:txBody>
          <a:bodyPr wrap="square" rtlCol="0">
            <a:spAutoFit/>
          </a:bodyPr>
          <a:lstStyle/>
          <a:p>
            <a:pPr algn="ctr"/>
            <a:r>
              <a:rPr lang="cs-CZ" sz="2000" dirty="0" smtClean="0">
                <a:solidFill>
                  <a:schemeClr val="bg1"/>
                </a:solidFill>
              </a:rPr>
              <a:t>Vojtěch Halada – Návštěva čokoládové planety, barevné tuše</a:t>
            </a:r>
            <a:endParaRPr lang="cs-CZ" sz="2000" dirty="0">
              <a:solidFill>
                <a:schemeClr val="bg1"/>
              </a:solidFill>
            </a:endParaRPr>
          </a:p>
        </p:txBody>
      </p:sp>
    </p:spTree>
    <p:extLst>
      <p:ext uri="{BB962C8B-B14F-4D97-AF65-F5344CB8AC3E}">
        <p14:creationId xmlns:p14="http://schemas.microsoft.com/office/powerpoint/2010/main" val="4138875332"/>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80418"/>
            <a:ext cx="8229600" cy="309716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Hrátky s plastelínou nás vždy baví a tak koukněte na čtyři příběhy, které jsme ještě vymysleli…</a:t>
            </a:r>
            <a:endParaRPr lang="cs-CZ" sz="4800" dirty="0">
              <a:solidFill>
                <a:schemeClr val="bg1"/>
              </a:solidFill>
            </a:endParaRPr>
          </a:p>
        </p:txBody>
      </p:sp>
    </p:spTree>
    <p:extLst>
      <p:ext uri="{BB962C8B-B14F-4D97-AF65-F5344CB8AC3E}">
        <p14:creationId xmlns:p14="http://schemas.microsoft.com/office/powerpoint/2010/main" val="3658407080"/>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8295" y="550428"/>
            <a:ext cx="4033865"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49526" y="550428"/>
            <a:ext cx="4033865" cy="270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8295" y="3602186"/>
            <a:ext cx="4033865" cy="270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49526" y="3602186"/>
            <a:ext cx="4033865" cy="2700000"/>
          </a:xfrm>
          <a:prstGeom prst="rect">
            <a:avLst/>
          </a:prstGeom>
        </p:spPr>
      </p:pic>
      <p:sp>
        <p:nvSpPr>
          <p:cNvPr id="6" name="TextovéPole 5"/>
          <p:cNvSpPr txBox="1"/>
          <p:nvPr/>
        </p:nvSpPr>
        <p:spPr>
          <a:xfrm>
            <a:off x="247650" y="6447016"/>
            <a:ext cx="8637557" cy="400110"/>
          </a:xfrm>
          <a:prstGeom prst="rect">
            <a:avLst/>
          </a:prstGeom>
          <a:noFill/>
        </p:spPr>
        <p:txBody>
          <a:bodyPr wrap="square" rtlCol="0">
            <a:spAutoFit/>
          </a:bodyPr>
          <a:lstStyle/>
          <a:p>
            <a:pPr algn="ctr"/>
            <a:r>
              <a:rPr lang="cs-CZ" sz="2000" dirty="0" smtClean="0">
                <a:solidFill>
                  <a:schemeClr val="bg1"/>
                </a:solidFill>
              </a:rPr>
              <a:t>Kateřina Kobylková a Christine Skopková</a:t>
            </a:r>
            <a:endParaRPr lang="cs-CZ" sz="2000" dirty="0">
              <a:solidFill>
                <a:schemeClr val="bg1"/>
              </a:solidFill>
            </a:endParaRPr>
          </a:p>
        </p:txBody>
      </p:sp>
      <p:sp>
        <p:nvSpPr>
          <p:cNvPr id="7" name="TextovéPole 6"/>
          <p:cNvSpPr txBox="1"/>
          <p:nvPr/>
        </p:nvSpPr>
        <p:spPr>
          <a:xfrm>
            <a:off x="245834" y="150318"/>
            <a:ext cx="8637557" cy="400110"/>
          </a:xfrm>
          <a:prstGeom prst="rect">
            <a:avLst/>
          </a:prstGeom>
          <a:noFill/>
        </p:spPr>
        <p:txBody>
          <a:bodyPr wrap="square" rtlCol="0">
            <a:spAutoFit/>
          </a:bodyPr>
          <a:lstStyle/>
          <a:p>
            <a:pPr algn="ctr"/>
            <a:r>
              <a:rPr lang="cs-CZ" sz="2000" dirty="0" smtClean="0">
                <a:solidFill>
                  <a:schemeClr val="bg1"/>
                </a:solidFill>
              </a:rPr>
              <a:t>Příběh o vylíhnutí malých želviček</a:t>
            </a:r>
            <a:endParaRPr lang="cs-CZ" sz="2000" dirty="0">
              <a:solidFill>
                <a:schemeClr val="bg1"/>
              </a:solidFill>
            </a:endParaRPr>
          </a:p>
        </p:txBody>
      </p:sp>
    </p:spTree>
    <p:extLst>
      <p:ext uri="{BB962C8B-B14F-4D97-AF65-F5344CB8AC3E}">
        <p14:creationId xmlns:p14="http://schemas.microsoft.com/office/powerpoint/2010/main" val="3270376822"/>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068" y="548904"/>
            <a:ext cx="4033865"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32221" y="548904"/>
            <a:ext cx="4033865" cy="270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9068" y="3609289"/>
            <a:ext cx="4033865" cy="270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32221" y="3609289"/>
            <a:ext cx="4033865" cy="2700000"/>
          </a:xfrm>
          <a:prstGeom prst="rect">
            <a:avLst/>
          </a:prstGeom>
        </p:spPr>
      </p:pic>
      <p:sp>
        <p:nvSpPr>
          <p:cNvPr id="6" name="TextovéPole 5"/>
          <p:cNvSpPr txBox="1"/>
          <p:nvPr/>
        </p:nvSpPr>
        <p:spPr>
          <a:xfrm>
            <a:off x="247650" y="6447016"/>
            <a:ext cx="8637557" cy="400110"/>
          </a:xfrm>
          <a:prstGeom prst="rect">
            <a:avLst/>
          </a:prstGeom>
          <a:noFill/>
        </p:spPr>
        <p:txBody>
          <a:bodyPr wrap="square" rtlCol="0">
            <a:spAutoFit/>
          </a:bodyPr>
          <a:lstStyle/>
          <a:p>
            <a:pPr algn="ctr"/>
            <a:r>
              <a:rPr lang="cs-CZ" sz="2000" dirty="0" smtClean="0">
                <a:solidFill>
                  <a:schemeClr val="bg1"/>
                </a:solidFill>
              </a:rPr>
              <a:t>Tereza Haladová a Iva Zettlitzová</a:t>
            </a:r>
            <a:endParaRPr lang="cs-CZ" sz="2000" dirty="0">
              <a:solidFill>
                <a:schemeClr val="bg1"/>
              </a:solidFill>
            </a:endParaRPr>
          </a:p>
        </p:txBody>
      </p:sp>
      <p:sp>
        <p:nvSpPr>
          <p:cNvPr id="7" name="TextovéPole 6"/>
          <p:cNvSpPr txBox="1"/>
          <p:nvPr/>
        </p:nvSpPr>
        <p:spPr>
          <a:xfrm>
            <a:off x="245834" y="150318"/>
            <a:ext cx="8637557" cy="400110"/>
          </a:xfrm>
          <a:prstGeom prst="rect">
            <a:avLst/>
          </a:prstGeom>
          <a:noFill/>
        </p:spPr>
        <p:txBody>
          <a:bodyPr wrap="square" rtlCol="0">
            <a:spAutoFit/>
          </a:bodyPr>
          <a:lstStyle/>
          <a:p>
            <a:pPr algn="ctr"/>
            <a:r>
              <a:rPr lang="cs-CZ" sz="2000" dirty="0" smtClean="0">
                <a:solidFill>
                  <a:schemeClr val="bg1"/>
                </a:solidFill>
              </a:rPr>
              <a:t>Příběh o tom, jak šly zvířátka do lesa na hříbky</a:t>
            </a:r>
            <a:endParaRPr lang="cs-CZ" sz="2000" dirty="0">
              <a:solidFill>
                <a:schemeClr val="bg1"/>
              </a:solidFill>
            </a:endParaRPr>
          </a:p>
        </p:txBody>
      </p:sp>
    </p:spTree>
    <p:extLst>
      <p:ext uri="{BB962C8B-B14F-4D97-AF65-F5344CB8AC3E}">
        <p14:creationId xmlns:p14="http://schemas.microsoft.com/office/powerpoint/2010/main" val="2861086142"/>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065" y="548904"/>
            <a:ext cx="4033865" cy="270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42825" y="548904"/>
            <a:ext cx="4033865" cy="270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9065" y="3587759"/>
            <a:ext cx="4033865" cy="270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42825" y="3587759"/>
            <a:ext cx="4033865" cy="2700000"/>
          </a:xfrm>
          <a:prstGeom prst="rect">
            <a:avLst/>
          </a:prstGeom>
        </p:spPr>
      </p:pic>
      <p:sp>
        <p:nvSpPr>
          <p:cNvPr id="6" name="TextovéPole 5"/>
          <p:cNvSpPr txBox="1"/>
          <p:nvPr/>
        </p:nvSpPr>
        <p:spPr>
          <a:xfrm>
            <a:off x="247650" y="6447016"/>
            <a:ext cx="8637557" cy="400110"/>
          </a:xfrm>
          <a:prstGeom prst="rect">
            <a:avLst/>
          </a:prstGeom>
          <a:noFill/>
        </p:spPr>
        <p:txBody>
          <a:bodyPr wrap="square" rtlCol="0">
            <a:spAutoFit/>
          </a:bodyPr>
          <a:lstStyle/>
          <a:p>
            <a:pPr algn="ctr"/>
            <a:r>
              <a:rPr lang="cs-CZ" sz="2000" dirty="0" smtClean="0">
                <a:solidFill>
                  <a:schemeClr val="bg1"/>
                </a:solidFill>
              </a:rPr>
              <a:t>Ferdinand Buchta</a:t>
            </a:r>
            <a:endParaRPr lang="cs-CZ" sz="2000" dirty="0">
              <a:solidFill>
                <a:schemeClr val="bg1"/>
              </a:solidFill>
            </a:endParaRPr>
          </a:p>
        </p:txBody>
      </p:sp>
      <p:sp>
        <p:nvSpPr>
          <p:cNvPr id="7" name="TextovéPole 6"/>
          <p:cNvSpPr txBox="1"/>
          <p:nvPr/>
        </p:nvSpPr>
        <p:spPr>
          <a:xfrm>
            <a:off x="245834" y="150318"/>
            <a:ext cx="8637557" cy="400110"/>
          </a:xfrm>
          <a:prstGeom prst="rect">
            <a:avLst/>
          </a:prstGeom>
          <a:noFill/>
        </p:spPr>
        <p:txBody>
          <a:bodyPr wrap="square" rtlCol="0">
            <a:spAutoFit/>
          </a:bodyPr>
          <a:lstStyle/>
          <a:p>
            <a:pPr algn="ctr"/>
            <a:r>
              <a:rPr lang="cs-CZ" sz="2000" dirty="0" smtClean="0">
                <a:solidFill>
                  <a:schemeClr val="bg1"/>
                </a:solidFill>
              </a:rPr>
              <a:t>Útok mimozemšťanů na Manhattan</a:t>
            </a:r>
            <a:endParaRPr lang="cs-CZ" sz="2000" dirty="0">
              <a:solidFill>
                <a:schemeClr val="bg1"/>
              </a:solidFill>
            </a:endParaRPr>
          </a:p>
        </p:txBody>
      </p:sp>
    </p:spTree>
    <p:extLst>
      <p:ext uri="{BB962C8B-B14F-4D97-AF65-F5344CB8AC3E}">
        <p14:creationId xmlns:p14="http://schemas.microsoft.com/office/powerpoint/2010/main" val="2041509270"/>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1397" y="557530"/>
            <a:ext cx="3744932" cy="2808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53317" y="557530"/>
            <a:ext cx="3744932" cy="2808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1397" y="3479896"/>
            <a:ext cx="3744932" cy="2808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53317" y="3479896"/>
            <a:ext cx="3744932" cy="2808000"/>
          </a:xfrm>
          <a:prstGeom prst="rect">
            <a:avLst/>
          </a:prstGeom>
        </p:spPr>
      </p:pic>
      <p:sp>
        <p:nvSpPr>
          <p:cNvPr id="6" name="TextovéPole 5"/>
          <p:cNvSpPr txBox="1"/>
          <p:nvPr/>
        </p:nvSpPr>
        <p:spPr>
          <a:xfrm>
            <a:off x="247650" y="6447016"/>
            <a:ext cx="8637557" cy="400110"/>
          </a:xfrm>
          <a:prstGeom prst="rect">
            <a:avLst/>
          </a:prstGeom>
          <a:noFill/>
        </p:spPr>
        <p:txBody>
          <a:bodyPr wrap="square" rtlCol="0">
            <a:spAutoFit/>
          </a:bodyPr>
          <a:lstStyle/>
          <a:p>
            <a:pPr algn="ctr"/>
            <a:r>
              <a:rPr lang="cs-CZ" sz="2000" dirty="0" smtClean="0">
                <a:solidFill>
                  <a:schemeClr val="bg1"/>
                </a:solidFill>
              </a:rPr>
              <a:t>Vojtěch Halada a Pavel Kunc</a:t>
            </a:r>
            <a:endParaRPr lang="cs-CZ" sz="2000" dirty="0">
              <a:solidFill>
                <a:schemeClr val="bg1"/>
              </a:solidFill>
            </a:endParaRPr>
          </a:p>
        </p:txBody>
      </p:sp>
      <p:sp>
        <p:nvSpPr>
          <p:cNvPr id="7" name="TextovéPole 6"/>
          <p:cNvSpPr txBox="1"/>
          <p:nvPr/>
        </p:nvSpPr>
        <p:spPr>
          <a:xfrm>
            <a:off x="245834" y="150318"/>
            <a:ext cx="8637557" cy="400110"/>
          </a:xfrm>
          <a:prstGeom prst="rect">
            <a:avLst/>
          </a:prstGeom>
          <a:noFill/>
        </p:spPr>
        <p:txBody>
          <a:bodyPr wrap="square" rtlCol="0">
            <a:spAutoFit/>
          </a:bodyPr>
          <a:lstStyle/>
          <a:p>
            <a:pPr algn="ctr"/>
            <a:r>
              <a:rPr lang="cs-CZ" sz="2000" dirty="0" smtClean="0">
                <a:solidFill>
                  <a:schemeClr val="bg1"/>
                </a:solidFill>
              </a:rPr>
              <a:t>Zombie apokalypsa</a:t>
            </a:r>
            <a:endParaRPr lang="cs-CZ" sz="2000" dirty="0">
              <a:solidFill>
                <a:schemeClr val="bg1"/>
              </a:solidFill>
            </a:endParaRPr>
          </a:p>
        </p:txBody>
      </p:sp>
    </p:spTree>
    <p:extLst>
      <p:ext uri="{BB962C8B-B14F-4D97-AF65-F5344CB8AC3E}">
        <p14:creationId xmlns:p14="http://schemas.microsoft.com/office/powerpoint/2010/main" val="828967063"/>
      </p:ext>
    </p:extLst>
  </p:cSld>
  <p:clrMapOvr>
    <a:masterClrMapping/>
  </p:clrMapOvr>
  <mc:AlternateContent xmlns:mc="http://schemas.openxmlformats.org/markup-compatibility/2006" xmlns:p14="http://schemas.microsoft.com/office/powerpoint/2010/main">
    <mc:Choice Requires="p14">
      <p:transition p14:dur="60" advTm="8000">
        <p:pull/>
      </p:transition>
    </mc:Choice>
    <mc:Fallback xmlns="">
      <p:transition advTm="8000">
        <p:pull/>
      </p:transition>
    </mc:Fallback>
  </mc:AlternateContent>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2563269"/>
            <a:ext cx="8229600" cy="173146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A teď hurá do přírody, užijeme si focení v parku…</a:t>
            </a:r>
            <a:endParaRPr lang="cs-CZ" sz="4800" dirty="0">
              <a:solidFill>
                <a:schemeClr val="bg1"/>
              </a:solidFill>
            </a:endParaRPr>
          </a:p>
        </p:txBody>
      </p:sp>
    </p:spTree>
    <p:extLst>
      <p:ext uri="{BB962C8B-B14F-4D97-AF65-F5344CB8AC3E}">
        <p14:creationId xmlns:p14="http://schemas.microsoft.com/office/powerpoint/2010/main" val="2932607718"/>
      </p:ext>
    </p:extLst>
  </p:cSld>
  <p:clrMapOvr>
    <a:masterClrMapping/>
  </p:clrMapOvr>
  <mc:AlternateContent xmlns:mc="http://schemas.openxmlformats.org/markup-compatibility/2006" xmlns:p14="http://schemas.microsoft.com/office/powerpoint/2010/main">
    <mc:Choice Requires="p14">
      <p:transition spd="slow" p14:dur="1600" advTm="5000">
        <p:blinds dir="vert"/>
      </p:transition>
    </mc:Choice>
    <mc:Fallback xmlns="">
      <p:transition spd="slow" advTm="5000">
        <p:blinds dir="vert"/>
      </p:transition>
    </mc:Fallback>
  </mc:AlternateContent>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651299" y="6324771"/>
            <a:ext cx="1841403" cy="400110"/>
          </a:xfrm>
          <a:prstGeom prst="rect">
            <a:avLst/>
          </a:prstGeom>
          <a:noFill/>
        </p:spPr>
        <p:txBody>
          <a:bodyPr wrap="none" rtlCol="0">
            <a:spAutoFit/>
          </a:bodyPr>
          <a:lstStyle>
            <a:defPPr>
              <a:defRPr lang="cs-CZ"/>
            </a:defPPr>
            <a:lvl1pPr algn="ctr">
              <a:defRPr sz="2000">
                <a:solidFill>
                  <a:schemeClr val="bg1"/>
                </a:solidFill>
              </a:defRPr>
            </a:lvl1pPr>
          </a:lstStyle>
          <a:p>
            <a:r>
              <a:rPr lang="cs-CZ" dirty="0" smtClean="0"/>
              <a:t>autor Jan </a:t>
            </a:r>
            <a:r>
              <a:rPr lang="cs-CZ" dirty="0"/>
              <a:t>Vaněk</a:t>
            </a:r>
          </a:p>
        </p:txBody>
      </p:sp>
    </p:spTree>
    <p:extLst>
      <p:ext uri="{BB962C8B-B14F-4D97-AF65-F5344CB8AC3E}">
        <p14:creationId xmlns:p14="http://schemas.microsoft.com/office/powerpoint/2010/main" val="3887218821"/>
      </p:ext>
    </p:extLst>
  </p:cSld>
  <p:clrMapOvr>
    <a:masterClrMapping/>
  </p:clrMapOvr>
  <p:transition spd="slow" advTm="6000">
    <p:pull/>
  </p:transition>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955" y="369000"/>
            <a:ext cx="4301113"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955" y="3609000"/>
            <a:ext cx="4276364"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74092" y="369000"/>
            <a:ext cx="4096860" cy="6120000"/>
          </a:xfrm>
          <a:prstGeom prst="rect">
            <a:avLst/>
          </a:prstGeom>
        </p:spPr>
      </p:pic>
    </p:spTree>
    <p:extLst>
      <p:ext uri="{BB962C8B-B14F-4D97-AF65-F5344CB8AC3E}">
        <p14:creationId xmlns:p14="http://schemas.microsoft.com/office/powerpoint/2010/main" val="3852109835"/>
      </p:ext>
    </p:extLst>
  </p:cSld>
  <p:clrMapOvr>
    <a:masterClrMapping/>
  </p:clrMapOvr>
  <p:transition spd="slow" advTm="8000">
    <p:pull/>
  </p:transition>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7211" y="369000"/>
            <a:ext cx="4097351" cy="612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036" y="369000"/>
            <a:ext cx="4096860" cy="6120000"/>
          </a:xfrm>
          <a:prstGeom prst="rect">
            <a:avLst/>
          </a:prstGeom>
        </p:spPr>
      </p:pic>
    </p:spTree>
    <p:extLst>
      <p:ext uri="{BB962C8B-B14F-4D97-AF65-F5344CB8AC3E}">
        <p14:creationId xmlns:p14="http://schemas.microsoft.com/office/powerpoint/2010/main" val="1771202780"/>
      </p:ext>
    </p:extLst>
  </p:cSld>
  <p:clrMapOvr>
    <a:masterClrMapping/>
  </p:clrMapOvr>
  <p:transition spd="slow" advTm="6000">
    <p:pull/>
  </p:transition>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30000"/>
                    </a14:imgEffect>
                  </a14:imgLayer>
                </a14:imgProps>
              </a:ex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683584" y="6324771"/>
            <a:ext cx="1776833" cy="400110"/>
          </a:xfrm>
          <a:prstGeom prst="rect">
            <a:avLst/>
          </a:prstGeom>
          <a:noFill/>
        </p:spPr>
        <p:txBody>
          <a:bodyPr wrap="none" rtlCol="0">
            <a:spAutoFit/>
          </a:bodyPr>
          <a:lstStyle>
            <a:defPPr>
              <a:defRPr lang="cs-CZ"/>
            </a:defPPr>
            <a:lvl1pPr algn="ctr">
              <a:defRPr sz="2000">
                <a:solidFill>
                  <a:schemeClr val="bg1"/>
                </a:solidFill>
              </a:defRPr>
            </a:lvl1pPr>
          </a:lstStyle>
          <a:p>
            <a:r>
              <a:rPr lang="cs-CZ" dirty="0" smtClean="0"/>
              <a:t>autor Vít </a:t>
            </a:r>
            <a:r>
              <a:rPr lang="cs-CZ" dirty="0"/>
              <a:t>Peichl</a:t>
            </a:r>
          </a:p>
        </p:txBody>
      </p:sp>
    </p:spTree>
    <p:extLst>
      <p:ext uri="{BB962C8B-B14F-4D97-AF65-F5344CB8AC3E}">
        <p14:creationId xmlns:p14="http://schemas.microsoft.com/office/powerpoint/2010/main" val="2453796367"/>
      </p:ext>
    </p:extLst>
  </p:cSld>
  <p:clrMapOvr>
    <a:masterClrMapping/>
  </p:clrMapOvr>
  <p:transition spd="slow" advTm="6000">
    <p:pull/>
  </p:transition>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459" y="369000"/>
            <a:ext cx="4150421" cy="612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76363" y="369000"/>
            <a:ext cx="4302417"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76209" y="3609000"/>
            <a:ext cx="4302571" cy="2880000"/>
          </a:xfrm>
          <a:prstGeom prst="rect">
            <a:avLst/>
          </a:prstGeom>
        </p:spPr>
      </p:pic>
    </p:spTree>
    <p:extLst>
      <p:ext uri="{BB962C8B-B14F-4D97-AF65-F5344CB8AC3E}">
        <p14:creationId xmlns:p14="http://schemas.microsoft.com/office/powerpoint/2010/main" val="3192890858"/>
      </p:ext>
    </p:extLst>
  </p:cSld>
  <p:clrMapOvr>
    <a:masterClrMapping/>
  </p:clrMapOvr>
  <p:transition spd="slow" advTm="8000">
    <p:pull/>
  </p:transition>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sharpenSoften amount="62000"/>
                    </a14:imgEffect>
                  </a14:imgLayer>
                </a14:imgProps>
              </a:ex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5" name="TextovéPole 4"/>
          <p:cNvSpPr txBox="1"/>
          <p:nvPr/>
        </p:nvSpPr>
        <p:spPr>
          <a:xfrm>
            <a:off x="3479714" y="6333397"/>
            <a:ext cx="2184573" cy="400110"/>
          </a:xfrm>
          <a:prstGeom prst="rect">
            <a:avLst/>
          </a:prstGeom>
          <a:noFill/>
        </p:spPr>
        <p:txBody>
          <a:bodyPr wrap="none" rtlCol="0">
            <a:spAutoFit/>
          </a:bodyPr>
          <a:lstStyle>
            <a:defPPr>
              <a:defRPr lang="cs-CZ"/>
            </a:defPPr>
            <a:lvl1pPr algn="ctr">
              <a:defRPr sz="2000">
                <a:solidFill>
                  <a:schemeClr val="bg1"/>
                </a:solidFill>
              </a:defRPr>
            </a:lvl1pPr>
          </a:lstStyle>
          <a:p>
            <a:r>
              <a:rPr lang="cs-CZ" dirty="0" smtClean="0"/>
              <a:t>autor Dominik </a:t>
            </a:r>
            <a:r>
              <a:rPr lang="cs-CZ" dirty="0"/>
              <a:t>Pasz</a:t>
            </a:r>
          </a:p>
        </p:txBody>
      </p:sp>
    </p:spTree>
    <p:extLst>
      <p:ext uri="{BB962C8B-B14F-4D97-AF65-F5344CB8AC3E}">
        <p14:creationId xmlns:p14="http://schemas.microsoft.com/office/powerpoint/2010/main" val="2107762160"/>
      </p:ext>
    </p:extLst>
  </p:cSld>
  <p:clrMapOvr>
    <a:masterClrMapping/>
  </p:clrMapOvr>
  <p:transition spd="slow" advTm="6000">
    <p:pull/>
  </p:transition>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042102" y="6428283"/>
            <a:ext cx="3809767"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Veronika Nováková</a:t>
            </a:r>
          </a:p>
        </p:txBody>
      </p:sp>
      <p:sp>
        <p:nvSpPr>
          <p:cNvPr id="3" name="TextovéPole 2"/>
          <p:cNvSpPr txBox="1"/>
          <p:nvPr/>
        </p:nvSpPr>
        <p:spPr>
          <a:xfrm>
            <a:off x="258452" y="6382116"/>
            <a:ext cx="3829383"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Jakub Malík</a:t>
            </a:r>
          </a:p>
        </p:txBody>
      </p:sp>
      <p:sp>
        <p:nvSpPr>
          <p:cNvPr id="4" name="TextovéPole 3"/>
          <p:cNvSpPr txBox="1"/>
          <p:nvPr/>
        </p:nvSpPr>
        <p:spPr>
          <a:xfrm>
            <a:off x="258453" y="3115940"/>
            <a:ext cx="3829383"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Lenka Ježová</a:t>
            </a:r>
          </a:p>
        </p:txBody>
      </p:sp>
      <p:sp>
        <p:nvSpPr>
          <p:cNvPr id="5" name="TextovéPole 4"/>
          <p:cNvSpPr txBox="1"/>
          <p:nvPr/>
        </p:nvSpPr>
        <p:spPr>
          <a:xfrm>
            <a:off x="5042102" y="3131124"/>
            <a:ext cx="3840000" cy="369332"/>
          </a:xfrm>
          <a:prstGeom prst="rect">
            <a:avLst/>
          </a:prstGeom>
          <a:noFill/>
        </p:spPr>
        <p:txBody>
          <a:bodyPr wrap="square" rtlCol="0">
            <a:spAutoFit/>
          </a:bodyPr>
          <a:lstStyle/>
          <a:p>
            <a:pPr algn="ctr"/>
            <a:r>
              <a:rPr lang="cs-CZ" dirty="0" smtClean="0">
                <a:solidFill>
                  <a:schemeClr val="bg1"/>
                </a:solidFill>
              </a:rPr>
              <a:t>autor Iva Zettlitzová</a:t>
            </a:r>
            <a:endParaRPr lang="cs-CZ" dirty="0">
              <a:solidFill>
                <a:schemeClr val="bg1"/>
              </a:solidFill>
            </a:endParaRPr>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42102" y="255065"/>
            <a:ext cx="384000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453" y="255065"/>
            <a:ext cx="3840000" cy="2880000"/>
          </a:xfrm>
          <a:prstGeom prst="rect">
            <a:avLst/>
          </a:prstGeom>
        </p:spPr>
      </p:pic>
      <p:pic>
        <p:nvPicPr>
          <p:cNvPr id="8" name="Obrázek 7"/>
          <p:cNvPicPr>
            <a:picLocks noChangeAspect="1"/>
          </p:cNvPicPr>
          <p:nvPr/>
        </p:nvPicPr>
        <p:blipFill>
          <a:blip r:embed="rId4" cstate="email">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tretch>
            <a:fillRect/>
          </a:stretch>
        </p:blipFill>
        <p:spPr>
          <a:xfrm>
            <a:off x="247837" y="3513779"/>
            <a:ext cx="3840000" cy="2880000"/>
          </a:xfrm>
          <a:prstGeom prst="rect">
            <a:avLst/>
          </a:prstGeom>
        </p:spPr>
      </p:pic>
      <p:pic>
        <p:nvPicPr>
          <p:cNvPr id="9" name="Obrázek 8"/>
          <p:cNvPicPr>
            <a:picLocks noChangeAspect="1"/>
          </p:cNvPicPr>
          <p:nvPr/>
        </p:nvPicPr>
        <p:blipFill>
          <a:blip r:embed="rId6" cstate="email">
            <a:extLst>
              <a:ext uri="{BEBA8EAE-BF5A-486C-A8C5-ECC9F3942E4B}">
                <a14:imgProps xmlns:a14="http://schemas.microsoft.com/office/drawing/2010/main">
                  <a14:imgLayer r:embed="rId7">
                    <a14:imgEffect>
                      <a14:brightnessContrast contrast="10000"/>
                    </a14:imgEffect>
                  </a14:imgLayer>
                </a14:imgProps>
              </a:ext>
              <a:ext uri="{28A0092B-C50C-407E-A947-70E740481C1C}">
                <a14:useLocalDpi xmlns:a14="http://schemas.microsoft.com/office/drawing/2010/main"/>
              </a:ext>
            </a:extLst>
          </a:blip>
          <a:stretch>
            <a:fillRect/>
          </a:stretch>
        </p:blipFill>
        <p:spPr>
          <a:xfrm>
            <a:off x="5042102" y="3513779"/>
            <a:ext cx="3840000" cy="2880000"/>
          </a:xfrm>
          <a:prstGeom prst="rect">
            <a:avLst/>
          </a:prstGeom>
        </p:spPr>
      </p:pic>
    </p:spTree>
    <p:extLst>
      <p:ext uri="{BB962C8B-B14F-4D97-AF65-F5344CB8AC3E}">
        <p14:creationId xmlns:p14="http://schemas.microsoft.com/office/powerpoint/2010/main" val="927614473"/>
      </p:ext>
    </p:extLst>
  </p:cSld>
  <p:clrMapOvr>
    <a:masterClrMapping/>
  </p:clrMapOvr>
  <p:transition spd="slow" advTm="8000">
    <p:pull/>
  </p:transition>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sharpenSoften amount="19000"/>
                    </a14:imgEffect>
                    <a14:imgEffect>
                      <a14:brightnessContrast contrast="16000"/>
                    </a14:imgEffect>
                  </a14:imgLayer>
                </a14:imgProps>
              </a:ex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295080" y="6315972"/>
            <a:ext cx="2553841" cy="369332"/>
          </a:xfrm>
          <a:prstGeom prst="rect">
            <a:avLst/>
          </a:prstGeom>
          <a:noFill/>
        </p:spPr>
        <p:txBody>
          <a:bodyPr wrap="none" rtlCol="0">
            <a:spAutoFit/>
          </a:bodyPr>
          <a:lstStyle/>
          <a:p>
            <a:r>
              <a:rPr lang="cs-CZ" dirty="0" smtClean="0">
                <a:solidFill>
                  <a:schemeClr val="bg1"/>
                </a:solidFill>
              </a:rPr>
              <a:t>autor Kristýna Runčáková</a:t>
            </a:r>
            <a:endParaRPr lang="cs-CZ" dirty="0">
              <a:solidFill>
                <a:schemeClr val="bg1"/>
              </a:solidFill>
            </a:endParaRPr>
          </a:p>
        </p:txBody>
      </p:sp>
    </p:spTree>
    <p:extLst>
      <p:ext uri="{BB962C8B-B14F-4D97-AF65-F5344CB8AC3E}">
        <p14:creationId xmlns:p14="http://schemas.microsoft.com/office/powerpoint/2010/main" val="1134924639"/>
      </p:ext>
    </p:extLst>
  </p:cSld>
  <p:clrMapOvr>
    <a:masterClrMapping/>
  </p:clrMapOvr>
  <p:transition spd="slow" advTm="6000">
    <p:pull/>
  </p:transition>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039940" y="6382116"/>
            <a:ext cx="38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Kryštof Sladký</a:t>
            </a:r>
          </a:p>
        </p:txBody>
      </p:sp>
      <p:sp>
        <p:nvSpPr>
          <p:cNvPr id="3" name="TextovéPole 2"/>
          <p:cNvSpPr txBox="1"/>
          <p:nvPr/>
        </p:nvSpPr>
        <p:spPr>
          <a:xfrm>
            <a:off x="250326" y="6382116"/>
            <a:ext cx="38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Michal Pleva</a:t>
            </a:r>
          </a:p>
        </p:txBody>
      </p:sp>
      <p:sp>
        <p:nvSpPr>
          <p:cNvPr id="4" name="TextovéPole 3"/>
          <p:cNvSpPr txBox="1"/>
          <p:nvPr/>
        </p:nvSpPr>
        <p:spPr>
          <a:xfrm>
            <a:off x="250326" y="3115940"/>
            <a:ext cx="3840000" cy="369332"/>
          </a:xfrm>
          <a:prstGeom prst="rect">
            <a:avLst/>
          </a:prstGeom>
          <a:noFill/>
        </p:spPr>
        <p:txBody>
          <a:bodyPr wrap="square" rtlCol="0">
            <a:spAutoFit/>
          </a:bodyPr>
          <a:lstStyle/>
          <a:p>
            <a:pPr algn="ctr"/>
            <a:r>
              <a:rPr lang="cs-CZ" dirty="0" smtClean="0">
                <a:solidFill>
                  <a:schemeClr val="bg1"/>
                </a:solidFill>
              </a:rPr>
              <a:t>autor Pavel Kunc</a:t>
            </a:r>
            <a:endParaRPr lang="cs-CZ" dirty="0">
              <a:solidFill>
                <a:schemeClr val="bg1"/>
              </a:solidFill>
            </a:endParaRPr>
          </a:p>
        </p:txBody>
      </p:sp>
      <p:sp>
        <p:nvSpPr>
          <p:cNvPr id="5" name="TextovéPole 4"/>
          <p:cNvSpPr txBox="1"/>
          <p:nvPr/>
        </p:nvSpPr>
        <p:spPr>
          <a:xfrm>
            <a:off x="5039941" y="3115940"/>
            <a:ext cx="38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Pavel Ožana</a:t>
            </a:r>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326" y="266604"/>
            <a:ext cx="384000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39940" y="266604"/>
            <a:ext cx="3840000" cy="288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0326" y="3502116"/>
            <a:ext cx="3840000" cy="2880000"/>
          </a:xfrm>
          <a:prstGeom prst="rect">
            <a:avLst/>
          </a:prstGeom>
        </p:spPr>
      </p:pic>
      <p:pic>
        <p:nvPicPr>
          <p:cNvPr id="9" name="Obrázek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39940" y="3502116"/>
            <a:ext cx="3840000" cy="2880000"/>
          </a:xfrm>
          <a:prstGeom prst="rect">
            <a:avLst/>
          </a:prstGeom>
        </p:spPr>
      </p:pic>
    </p:spTree>
    <p:extLst>
      <p:ext uri="{BB962C8B-B14F-4D97-AF65-F5344CB8AC3E}">
        <p14:creationId xmlns:p14="http://schemas.microsoft.com/office/powerpoint/2010/main" val="3614002348"/>
      </p:ext>
    </p:extLst>
  </p:cSld>
  <p:clrMapOvr>
    <a:masterClrMapping/>
  </p:clrMapOvr>
  <p:transition spd="slow" advTm="8000">
    <p:pull/>
  </p:transition>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sharpenSoften amount="44000"/>
                    </a14:imgEffect>
                  </a14:imgLayer>
                </a14:imgProps>
              </a:ex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499784" y="6307519"/>
            <a:ext cx="2144434" cy="400110"/>
          </a:xfrm>
          <a:prstGeom prst="rect">
            <a:avLst/>
          </a:prstGeom>
          <a:noFill/>
        </p:spPr>
        <p:txBody>
          <a:bodyPr wrap="none" rtlCol="0">
            <a:spAutoFit/>
          </a:bodyPr>
          <a:lstStyle>
            <a:defPPr>
              <a:defRPr lang="cs-CZ"/>
            </a:defPPr>
            <a:lvl1pPr algn="ctr">
              <a:defRPr sz="2000">
                <a:solidFill>
                  <a:schemeClr val="bg1"/>
                </a:solidFill>
              </a:defRPr>
            </a:lvl1pPr>
          </a:lstStyle>
          <a:p>
            <a:r>
              <a:rPr lang="cs-CZ" dirty="0"/>
              <a:t>autor Lenka Ježová</a:t>
            </a:r>
          </a:p>
        </p:txBody>
      </p:sp>
    </p:spTree>
    <p:extLst>
      <p:ext uri="{BB962C8B-B14F-4D97-AF65-F5344CB8AC3E}">
        <p14:creationId xmlns:p14="http://schemas.microsoft.com/office/powerpoint/2010/main" val="2592863569"/>
      </p:ext>
    </p:extLst>
  </p:cSld>
  <p:clrMapOvr>
    <a:masterClrMapping/>
  </p:clrMapOvr>
  <p:transition spd="slow" advTm="6000">
    <p:pull/>
  </p:transition>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576263" y="2021682"/>
            <a:ext cx="7991475" cy="281463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400" dirty="0" smtClean="0">
                <a:solidFill>
                  <a:schemeClr val="bg1"/>
                </a:solidFill>
              </a:rPr>
              <a:t>Už jste někdy malovali jenom prsty? My jsme se do toho dali     a to vám byla taková paráda,       že už štětce nechceme ani vidět…</a:t>
            </a:r>
          </a:p>
        </p:txBody>
      </p:sp>
    </p:spTree>
    <p:extLst>
      <p:ext uri="{BB962C8B-B14F-4D97-AF65-F5344CB8AC3E}">
        <p14:creationId xmlns:p14="http://schemas.microsoft.com/office/powerpoint/2010/main" val="1045229658"/>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33428"/>
            <a:ext cx="8640000" cy="599114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Kunc – Malování prsty, tempera</a:t>
            </a:r>
            <a:endParaRPr lang="cs-CZ" sz="2000" dirty="0">
              <a:solidFill>
                <a:schemeClr val="bg1"/>
              </a:solidFill>
            </a:endParaRPr>
          </a:p>
        </p:txBody>
      </p:sp>
    </p:spTree>
    <p:extLst>
      <p:ext uri="{BB962C8B-B14F-4D97-AF65-F5344CB8AC3E}">
        <p14:creationId xmlns:p14="http://schemas.microsoft.com/office/powerpoint/2010/main" val="2859486891"/>
      </p:ext>
    </p:extLst>
  </p:cSld>
  <p:clrMapOvr>
    <a:masterClrMapping/>
  </p:clrMapOvr>
  <p:transition spd="slow" advTm="6000">
    <p:pull/>
  </p:transition>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08112"/>
            <a:ext cx="8640000" cy="6041777"/>
          </a:xfrm>
          <a:prstGeom prst="rect">
            <a:avLst/>
          </a:prstGeom>
        </p:spPr>
      </p:pic>
      <p:sp>
        <p:nvSpPr>
          <p:cNvPr id="5" name="TextovéPole 4"/>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Tereza Haladová a Iva Zettlitzová – Malování prsty, tempera</a:t>
            </a:r>
            <a:endParaRPr lang="cs-CZ" sz="2000" dirty="0">
              <a:solidFill>
                <a:schemeClr val="bg1"/>
              </a:solidFill>
            </a:endParaRPr>
          </a:p>
        </p:txBody>
      </p:sp>
    </p:spTree>
    <p:extLst>
      <p:ext uri="{BB962C8B-B14F-4D97-AF65-F5344CB8AC3E}">
        <p14:creationId xmlns:p14="http://schemas.microsoft.com/office/powerpoint/2010/main" val="2112363217"/>
      </p:ext>
    </p:extLst>
  </p:cSld>
  <p:clrMapOvr>
    <a:masterClrMapping/>
  </p:clrMapOvr>
  <p:transition spd="slow" advTm="6000">
    <p:pull/>
  </p:transition>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32012" y="3548533"/>
            <a:ext cx="4302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02222" y="395451"/>
            <a:ext cx="4302222"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2013" y="395451"/>
            <a:ext cx="4302222"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02222" y="3548533"/>
            <a:ext cx="4302222" cy="2880000"/>
          </a:xfrm>
          <a:prstGeom prst="rect">
            <a:avLst/>
          </a:prstGeom>
        </p:spPr>
      </p:pic>
    </p:spTree>
    <p:extLst>
      <p:ext uri="{BB962C8B-B14F-4D97-AF65-F5344CB8AC3E}">
        <p14:creationId xmlns:p14="http://schemas.microsoft.com/office/powerpoint/2010/main" val="3507217292"/>
      </p:ext>
    </p:extLst>
  </p:cSld>
  <p:clrMapOvr>
    <a:masterClrMapping/>
  </p:clrMapOvr>
  <p:transition spd="slow" advTm="8000">
    <p:pull/>
  </p:transition>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7799"/>
            <a:ext cx="8640000" cy="6122402"/>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Kryštof Sladký – </a:t>
            </a:r>
            <a:r>
              <a:rPr lang="cs-CZ" sz="2000" dirty="0">
                <a:solidFill>
                  <a:schemeClr val="bg1"/>
                </a:solidFill>
              </a:rPr>
              <a:t>Malování prsty, tempera</a:t>
            </a:r>
          </a:p>
        </p:txBody>
      </p:sp>
    </p:spTree>
    <p:extLst>
      <p:ext uri="{BB962C8B-B14F-4D97-AF65-F5344CB8AC3E}">
        <p14:creationId xmlns:p14="http://schemas.microsoft.com/office/powerpoint/2010/main" val="2299877910"/>
      </p:ext>
    </p:extLst>
  </p:cSld>
  <p:clrMapOvr>
    <a:masterClrMapping/>
  </p:clrMapOvr>
  <p:transition spd="slow" advTm="6000">
    <p:pull/>
  </p:transition>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Ferdinand Buchta – </a:t>
            </a:r>
            <a:r>
              <a:rPr lang="cs-CZ" sz="2000" dirty="0">
                <a:solidFill>
                  <a:schemeClr val="bg1"/>
                </a:solidFill>
              </a:rPr>
              <a:t>Malování prsty, tempera</a:t>
            </a: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73872"/>
            <a:ext cx="8640000" cy="6110257"/>
          </a:xfrm>
          <a:prstGeom prst="rect">
            <a:avLst/>
          </a:prstGeom>
        </p:spPr>
      </p:pic>
    </p:spTree>
    <p:extLst>
      <p:ext uri="{BB962C8B-B14F-4D97-AF65-F5344CB8AC3E}">
        <p14:creationId xmlns:p14="http://schemas.microsoft.com/office/powerpoint/2010/main" val="2310785546"/>
      </p:ext>
    </p:extLst>
  </p:cSld>
  <p:clrMapOvr>
    <a:masterClrMapping/>
  </p:clrMapOvr>
  <p:transition spd="slow" advTm="6000">
    <p:pull/>
  </p:transition>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0520" y="369000"/>
            <a:ext cx="4362961" cy="612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Ferdinand Buchta – </a:t>
            </a:r>
            <a:r>
              <a:rPr lang="cs-CZ" sz="2000" dirty="0">
                <a:solidFill>
                  <a:schemeClr val="bg1"/>
                </a:solidFill>
              </a:rPr>
              <a:t>Malování prsty, tempera</a:t>
            </a:r>
          </a:p>
        </p:txBody>
      </p:sp>
    </p:spTree>
    <p:extLst>
      <p:ext uri="{BB962C8B-B14F-4D97-AF65-F5344CB8AC3E}">
        <p14:creationId xmlns:p14="http://schemas.microsoft.com/office/powerpoint/2010/main" val="750821480"/>
      </p:ext>
    </p:extLst>
  </p:cSld>
  <p:clrMapOvr>
    <a:masterClrMapping/>
  </p:clrMapOvr>
  <p:transition spd="slow" advTm="6000">
    <p:pull/>
  </p:transition>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91704"/>
            <a:ext cx="8640000" cy="6074593"/>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Kateřina Kobylková a Christine Skopková – Malování prsty, tempera</a:t>
            </a:r>
            <a:endParaRPr lang="cs-CZ" sz="2000" dirty="0">
              <a:solidFill>
                <a:schemeClr val="bg1"/>
              </a:solidFill>
            </a:endParaRPr>
          </a:p>
        </p:txBody>
      </p:sp>
    </p:spTree>
    <p:extLst>
      <p:ext uri="{BB962C8B-B14F-4D97-AF65-F5344CB8AC3E}">
        <p14:creationId xmlns:p14="http://schemas.microsoft.com/office/powerpoint/2010/main" val="1873679875"/>
      </p:ext>
    </p:extLst>
  </p:cSld>
  <p:clrMapOvr>
    <a:masterClrMapping/>
  </p:clrMapOvr>
  <p:transition spd="slow" advTm="6000">
    <p:pull/>
  </p:transition>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582" y="369000"/>
            <a:ext cx="4129569" cy="612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75202" y="369000"/>
            <a:ext cx="4302520"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75349" y="3609000"/>
            <a:ext cx="4302373" cy="2880000"/>
          </a:xfrm>
          <a:prstGeom prst="rect">
            <a:avLst/>
          </a:prstGeom>
        </p:spPr>
      </p:pic>
    </p:spTree>
    <p:extLst>
      <p:ext uri="{BB962C8B-B14F-4D97-AF65-F5344CB8AC3E}">
        <p14:creationId xmlns:p14="http://schemas.microsoft.com/office/powerpoint/2010/main" val="2095625953"/>
      </p:ext>
    </p:extLst>
  </p:cSld>
  <p:clrMapOvr>
    <a:masterClrMapping/>
  </p:clrMapOvr>
  <p:transition spd="slow" advTm="8000">
    <p:pull/>
  </p:transition>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71277"/>
            <a:ext cx="8640000" cy="6115446"/>
          </a:xfrm>
          <a:prstGeom prst="rect">
            <a:avLst/>
          </a:prstGeom>
        </p:spPr>
      </p:pic>
      <p:sp>
        <p:nvSpPr>
          <p:cNvPr id="7" name="TextovéPole 6"/>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Kryštof Sladký – Malování prsty, tempera</a:t>
            </a:r>
            <a:endParaRPr lang="cs-CZ" sz="2000" dirty="0">
              <a:solidFill>
                <a:schemeClr val="bg1"/>
              </a:solidFill>
            </a:endParaRPr>
          </a:p>
        </p:txBody>
      </p:sp>
    </p:spTree>
    <p:extLst>
      <p:ext uri="{BB962C8B-B14F-4D97-AF65-F5344CB8AC3E}">
        <p14:creationId xmlns:p14="http://schemas.microsoft.com/office/powerpoint/2010/main" val="3208990792"/>
      </p:ext>
    </p:extLst>
  </p:cSld>
  <p:clrMapOvr>
    <a:masterClrMapping/>
  </p:clrMapOvr>
  <p:transition spd="slow" advTm="6000">
    <p:pull/>
  </p:transition>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576263" y="414338"/>
            <a:ext cx="7991475" cy="602932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400" dirty="0" smtClean="0">
                <a:solidFill>
                  <a:schemeClr val="bg1"/>
                </a:solidFill>
              </a:rPr>
              <a:t>Přemýšleli jste někdy nad tím,     co všechno se skrývá pod zemí? Když jsme svou představu nakreslili, paní učitelka se dost divila…naivně čekala mraveniště, krtka a žížaly. Barevné míče a pohřebiště ještěrů ji dost zaskočily,</a:t>
            </a:r>
            <a:r>
              <a:rPr lang="cs-CZ" sz="4400" dirty="0">
                <a:solidFill>
                  <a:schemeClr val="bg1"/>
                </a:solidFill>
              </a:rPr>
              <a:t> </a:t>
            </a:r>
            <a:r>
              <a:rPr lang="cs-CZ" sz="4400" dirty="0" smtClean="0">
                <a:solidFill>
                  <a:schemeClr val="bg1"/>
                </a:solidFill>
              </a:rPr>
              <a:t>je prostě chudák úplně bez fantazie…</a:t>
            </a:r>
          </a:p>
        </p:txBody>
      </p:sp>
    </p:spTree>
    <p:extLst>
      <p:ext uri="{BB962C8B-B14F-4D97-AF65-F5344CB8AC3E}">
        <p14:creationId xmlns:p14="http://schemas.microsoft.com/office/powerpoint/2010/main" val="3735259980"/>
      </p:ext>
    </p:extLst>
  </p:cSld>
  <p:clrMapOvr>
    <a:masterClrMapping/>
  </p:clrMapOvr>
  <mc:AlternateContent xmlns:mc="http://schemas.openxmlformats.org/markup-compatibility/2006" xmlns:p14="http://schemas.microsoft.com/office/powerpoint/2010/main">
    <mc:Choice Requires="p14">
      <p:transition spd="slow" p14:dur="1600" advTm="10000">
        <p:blinds dir="vert"/>
      </p:transition>
    </mc:Choice>
    <mc:Fallback xmlns="">
      <p:transition spd="slow" advTm="10000">
        <p:blinds dir="vert"/>
      </p:transition>
    </mc:Fallback>
  </mc:AlternateContent>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Veronika Nováková – Co se děje pod zemí, pastelky</a:t>
            </a:r>
            <a:endParaRPr lang="cs-CZ" sz="2000" dirty="0">
              <a:solidFill>
                <a:schemeClr val="bg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74990"/>
            <a:ext cx="8640000" cy="6108020"/>
          </a:xfrm>
          <a:prstGeom prst="rect">
            <a:avLst/>
          </a:prstGeom>
        </p:spPr>
      </p:pic>
    </p:spTree>
    <p:extLst>
      <p:ext uri="{BB962C8B-B14F-4D97-AF65-F5344CB8AC3E}">
        <p14:creationId xmlns:p14="http://schemas.microsoft.com/office/powerpoint/2010/main" val="4030188371"/>
      </p:ext>
    </p:extLst>
  </p:cSld>
  <p:clrMapOvr>
    <a:masterClrMapping/>
  </p:clrMapOvr>
  <p:transition spd="slow" advTm="6000">
    <p:pull/>
  </p:transition>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8759" y="549000"/>
            <a:ext cx="4059073"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4246" y="549000"/>
            <a:ext cx="4054515" cy="5760000"/>
          </a:xfrm>
          <a:prstGeom prst="rect">
            <a:avLst/>
          </a:prstGeom>
        </p:spPr>
      </p:pic>
      <p:sp>
        <p:nvSpPr>
          <p:cNvPr id="4" name="TextovéPole 3"/>
          <p:cNvSpPr txBox="1"/>
          <p:nvPr/>
        </p:nvSpPr>
        <p:spPr>
          <a:xfrm>
            <a:off x="219074" y="144485"/>
            <a:ext cx="8658225" cy="400110"/>
          </a:xfrm>
          <a:prstGeom prst="rect">
            <a:avLst/>
          </a:prstGeom>
          <a:noFill/>
        </p:spPr>
        <p:txBody>
          <a:bodyPr wrap="square" rtlCol="0">
            <a:spAutoFit/>
          </a:bodyPr>
          <a:lstStyle/>
          <a:p>
            <a:pPr algn="ctr"/>
            <a:r>
              <a:rPr lang="cs-CZ" sz="2000" dirty="0" smtClean="0">
                <a:solidFill>
                  <a:schemeClr val="bg1"/>
                </a:solidFill>
              </a:rPr>
              <a:t>Co </a:t>
            </a:r>
            <a:r>
              <a:rPr lang="cs-CZ" sz="2000" dirty="0">
                <a:solidFill>
                  <a:schemeClr val="bg1"/>
                </a:solidFill>
              </a:rPr>
              <a:t>se děje pod </a:t>
            </a:r>
            <a:r>
              <a:rPr lang="cs-CZ" sz="2000" dirty="0" smtClean="0">
                <a:solidFill>
                  <a:schemeClr val="bg1"/>
                </a:solidFill>
              </a:rPr>
              <a:t>zemí, pastelky</a:t>
            </a:r>
            <a:endParaRPr lang="cs-CZ" sz="2000" dirty="0">
              <a:solidFill>
                <a:schemeClr val="bg1"/>
              </a:solidFill>
            </a:endParaRPr>
          </a:p>
        </p:txBody>
      </p:sp>
      <p:sp>
        <p:nvSpPr>
          <p:cNvPr id="5" name="TextovéPole 4"/>
          <p:cNvSpPr txBox="1"/>
          <p:nvPr/>
        </p:nvSpPr>
        <p:spPr>
          <a:xfrm>
            <a:off x="4789730" y="6447016"/>
            <a:ext cx="4329902" cy="400110"/>
          </a:xfrm>
          <a:prstGeom prst="rect">
            <a:avLst/>
          </a:prstGeom>
          <a:noFill/>
        </p:spPr>
        <p:txBody>
          <a:bodyPr wrap="square" rtlCol="0">
            <a:spAutoFit/>
          </a:bodyPr>
          <a:lstStyle/>
          <a:p>
            <a:pPr algn="ctr"/>
            <a:r>
              <a:rPr lang="cs-CZ" sz="2000" dirty="0" smtClean="0">
                <a:solidFill>
                  <a:schemeClr val="bg1"/>
                </a:solidFill>
              </a:rPr>
              <a:t>Barbora Ožanová</a:t>
            </a:r>
            <a:endParaRPr lang="cs-CZ" sz="2000" dirty="0">
              <a:solidFill>
                <a:schemeClr val="bg1"/>
              </a:solidFill>
            </a:endParaRPr>
          </a:p>
        </p:txBody>
      </p:sp>
      <p:sp>
        <p:nvSpPr>
          <p:cNvPr id="6" name="TextovéPole 5"/>
          <p:cNvSpPr txBox="1"/>
          <p:nvPr/>
        </p:nvSpPr>
        <p:spPr>
          <a:xfrm>
            <a:off x="220998" y="6447016"/>
            <a:ext cx="4329902" cy="400110"/>
          </a:xfrm>
          <a:prstGeom prst="rect">
            <a:avLst/>
          </a:prstGeom>
          <a:noFill/>
        </p:spPr>
        <p:txBody>
          <a:bodyPr wrap="square" rtlCol="0">
            <a:spAutoFit/>
          </a:bodyPr>
          <a:lstStyle/>
          <a:p>
            <a:pPr algn="ctr"/>
            <a:r>
              <a:rPr lang="cs-CZ" sz="2000" dirty="0" smtClean="0">
                <a:solidFill>
                  <a:schemeClr val="bg1"/>
                </a:solidFill>
              </a:rPr>
              <a:t>Zuzana Poláková</a:t>
            </a:r>
            <a:endParaRPr lang="cs-CZ" sz="2000" dirty="0">
              <a:solidFill>
                <a:schemeClr val="bg1"/>
              </a:solidFill>
            </a:endParaRPr>
          </a:p>
        </p:txBody>
      </p:sp>
    </p:spTree>
    <p:extLst>
      <p:ext uri="{BB962C8B-B14F-4D97-AF65-F5344CB8AC3E}">
        <p14:creationId xmlns:p14="http://schemas.microsoft.com/office/powerpoint/2010/main" val="282862890"/>
      </p:ext>
    </p:extLst>
  </p:cSld>
  <p:clrMapOvr>
    <a:masterClrMapping/>
  </p:clrMapOvr>
  <p:transition spd="slow" advTm="6000">
    <p:pull/>
  </p:transition>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ovéPole 5"/>
          <p:cNvSpPr txBox="1"/>
          <p:nvPr/>
        </p:nvSpPr>
        <p:spPr>
          <a:xfrm>
            <a:off x="219074" y="144485"/>
            <a:ext cx="8658225" cy="400110"/>
          </a:xfrm>
          <a:prstGeom prst="rect">
            <a:avLst/>
          </a:prstGeom>
          <a:noFill/>
        </p:spPr>
        <p:txBody>
          <a:bodyPr wrap="square" rtlCol="0">
            <a:spAutoFit/>
          </a:bodyPr>
          <a:lstStyle/>
          <a:p>
            <a:pPr algn="ctr"/>
            <a:r>
              <a:rPr lang="cs-CZ" sz="2000" dirty="0" smtClean="0">
                <a:solidFill>
                  <a:schemeClr val="bg1"/>
                </a:solidFill>
              </a:rPr>
              <a:t>Co </a:t>
            </a:r>
            <a:r>
              <a:rPr lang="cs-CZ" sz="2000" dirty="0">
                <a:solidFill>
                  <a:schemeClr val="bg1"/>
                </a:solidFill>
              </a:rPr>
              <a:t>se děje pod </a:t>
            </a:r>
            <a:r>
              <a:rPr lang="cs-CZ" sz="2000" dirty="0" smtClean="0">
                <a:solidFill>
                  <a:schemeClr val="bg1"/>
                </a:solidFill>
              </a:rPr>
              <a:t>zemí, pastelky</a:t>
            </a:r>
            <a:endParaRPr lang="cs-CZ" sz="2000" dirty="0">
              <a:solidFill>
                <a:schemeClr val="bg1"/>
              </a:solidFill>
            </a:endParaRPr>
          </a:p>
        </p:txBody>
      </p:sp>
      <p:sp>
        <p:nvSpPr>
          <p:cNvPr id="7" name="TextovéPole 6"/>
          <p:cNvSpPr txBox="1"/>
          <p:nvPr/>
        </p:nvSpPr>
        <p:spPr>
          <a:xfrm>
            <a:off x="4789730" y="6447016"/>
            <a:ext cx="4329902" cy="400110"/>
          </a:xfrm>
          <a:prstGeom prst="rect">
            <a:avLst/>
          </a:prstGeom>
          <a:noFill/>
        </p:spPr>
        <p:txBody>
          <a:bodyPr wrap="square" rtlCol="0">
            <a:spAutoFit/>
          </a:bodyPr>
          <a:lstStyle/>
          <a:p>
            <a:pPr algn="ctr"/>
            <a:r>
              <a:rPr lang="cs-CZ" sz="2000" dirty="0" smtClean="0">
                <a:solidFill>
                  <a:schemeClr val="bg1"/>
                </a:solidFill>
              </a:rPr>
              <a:t>Stella Zettlitzová</a:t>
            </a:r>
            <a:endParaRPr lang="cs-CZ" sz="2000" dirty="0">
              <a:solidFill>
                <a:schemeClr val="bg1"/>
              </a:solidFill>
            </a:endParaRPr>
          </a:p>
        </p:txBody>
      </p:sp>
      <p:pic>
        <p:nvPicPr>
          <p:cNvPr id="8" name="Obrázek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944" y="549000"/>
            <a:ext cx="4048010" cy="5760000"/>
          </a:xfrm>
          <a:prstGeom prst="rect">
            <a:avLst/>
          </a:prstGeom>
        </p:spPr>
      </p:pic>
      <p:pic>
        <p:nvPicPr>
          <p:cNvPr id="9" name="Obrázek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25382" y="549000"/>
            <a:ext cx="4058547" cy="5760000"/>
          </a:xfrm>
          <a:prstGeom prst="rect">
            <a:avLst/>
          </a:prstGeom>
        </p:spPr>
      </p:pic>
      <p:sp>
        <p:nvSpPr>
          <p:cNvPr id="10" name="TextovéPole 9"/>
          <p:cNvSpPr txBox="1"/>
          <p:nvPr/>
        </p:nvSpPr>
        <p:spPr>
          <a:xfrm>
            <a:off x="220998" y="6447016"/>
            <a:ext cx="4329902" cy="400110"/>
          </a:xfrm>
          <a:prstGeom prst="rect">
            <a:avLst/>
          </a:prstGeom>
          <a:noFill/>
        </p:spPr>
        <p:txBody>
          <a:bodyPr wrap="square" rtlCol="0">
            <a:spAutoFit/>
          </a:bodyPr>
          <a:lstStyle/>
          <a:p>
            <a:pPr algn="ctr"/>
            <a:r>
              <a:rPr lang="cs-CZ" sz="2000" dirty="0" smtClean="0">
                <a:solidFill>
                  <a:schemeClr val="bg1"/>
                </a:solidFill>
              </a:rPr>
              <a:t>Kristýna Runčáková</a:t>
            </a:r>
            <a:endParaRPr lang="cs-CZ" sz="2000" dirty="0">
              <a:solidFill>
                <a:schemeClr val="bg1"/>
              </a:solidFill>
            </a:endParaRPr>
          </a:p>
        </p:txBody>
      </p:sp>
    </p:spTree>
    <p:extLst>
      <p:ext uri="{BB962C8B-B14F-4D97-AF65-F5344CB8AC3E}">
        <p14:creationId xmlns:p14="http://schemas.microsoft.com/office/powerpoint/2010/main" val="492153467"/>
      </p:ext>
    </p:extLst>
  </p:cSld>
  <p:clrMapOvr>
    <a:masterClrMapping/>
  </p:clrMapOvr>
  <p:transition spd="slow" advTm="6000">
    <p:pull/>
  </p:transition>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01093" y="1449000"/>
            <a:ext cx="2803583" cy="39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1476" y="1449000"/>
            <a:ext cx="2766074" cy="3960000"/>
          </a:xfrm>
          <a:prstGeom prst="rect">
            <a:avLst/>
          </a:prstGeom>
        </p:spPr>
      </p:pic>
      <p:pic>
        <p:nvPicPr>
          <p:cNvPr id="4" name="Obrázek 3"/>
          <p:cNvPicPr>
            <a:picLocks noChangeAspect="1"/>
          </p:cNvPicPr>
          <p:nvPr/>
        </p:nvPicPr>
        <p:blipFill>
          <a:blip r:embed="rId4" cstate="email">
            <a:extLst>
              <a:ext uri="{BEBA8EAE-BF5A-486C-A8C5-ECC9F3942E4B}">
                <a14:imgProps xmlns:a14="http://schemas.microsoft.com/office/drawing/2010/main">
                  <a14:imgLayer r:embed="rId5">
                    <a14:imgEffect>
                      <a14:brightnessContrast contrast="7000"/>
                    </a14:imgEffect>
                  </a14:imgLayer>
                </a14:imgProps>
              </a:ext>
              <a:ext uri="{28A0092B-C50C-407E-A947-70E740481C1C}">
                <a14:useLocalDpi xmlns:a14="http://schemas.microsoft.com/office/drawing/2010/main"/>
              </a:ext>
            </a:extLst>
          </a:blip>
          <a:stretch>
            <a:fillRect/>
          </a:stretch>
        </p:blipFill>
        <p:spPr>
          <a:xfrm>
            <a:off x="3162635" y="1449000"/>
            <a:ext cx="2813372" cy="3960000"/>
          </a:xfrm>
          <a:prstGeom prst="rect">
            <a:avLst/>
          </a:prstGeom>
        </p:spPr>
      </p:pic>
      <p:sp>
        <p:nvSpPr>
          <p:cNvPr id="5" name="TextovéPole 4"/>
          <p:cNvSpPr txBox="1"/>
          <p:nvPr/>
        </p:nvSpPr>
        <p:spPr>
          <a:xfrm>
            <a:off x="219074" y="849335"/>
            <a:ext cx="8658225" cy="400110"/>
          </a:xfrm>
          <a:prstGeom prst="rect">
            <a:avLst/>
          </a:prstGeom>
          <a:noFill/>
        </p:spPr>
        <p:txBody>
          <a:bodyPr wrap="square" rtlCol="0">
            <a:spAutoFit/>
          </a:bodyPr>
          <a:lstStyle/>
          <a:p>
            <a:pPr algn="ctr"/>
            <a:r>
              <a:rPr lang="cs-CZ" sz="2000" dirty="0" smtClean="0">
                <a:solidFill>
                  <a:schemeClr val="bg1"/>
                </a:solidFill>
              </a:rPr>
              <a:t>Co </a:t>
            </a:r>
            <a:r>
              <a:rPr lang="cs-CZ" sz="2000" dirty="0">
                <a:solidFill>
                  <a:schemeClr val="bg1"/>
                </a:solidFill>
              </a:rPr>
              <a:t>se děje pod </a:t>
            </a:r>
            <a:r>
              <a:rPr lang="cs-CZ" sz="2000" dirty="0" smtClean="0">
                <a:solidFill>
                  <a:schemeClr val="bg1"/>
                </a:solidFill>
              </a:rPr>
              <a:t>zemí, kresba tužkou</a:t>
            </a:r>
            <a:endParaRPr lang="cs-CZ" sz="2000" dirty="0">
              <a:solidFill>
                <a:schemeClr val="bg1"/>
              </a:solidFill>
            </a:endParaRPr>
          </a:p>
        </p:txBody>
      </p:sp>
      <p:sp>
        <p:nvSpPr>
          <p:cNvPr id="6" name="TextovéPole 5"/>
          <p:cNvSpPr txBox="1"/>
          <p:nvPr/>
        </p:nvSpPr>
        <p:spPr>
          <a:xfrm>
            <a:off x="371475" y="5561191"/>
            <a:ext cx="2766074" cy="400110"/>
          </a:xfrm>
          <a:prstGeom prst="rect">
            <a:avLst/>
          </a:prstGeom>
          <a:noFill/>
        </p:spPr>
        <p:txBody>
          <a:bodyPr wrap="square" rtlCol="0">
            <a:spAutoFit/>
          </a:bodyPr>
          <a:lstStyle/>
          <a:p>
            <a:pPr algn="ctr"/>
            <a:r>
              <a:rPr lang="cs-CZ" sz="2000" dirty="0" smtClean="0">
                <a:solidFill>
                  <a:schemeClr val="bg1"/>
                </a:solidFill>
              </a:rPr>
              <a:t>Michal Pleva</a:t>
            </a:r>
            <a:endParaRPr lang="cs-CZ" sz="2000" dirty="0">
              <a:solidFill>
                <a:schemeClr val="bg1"/>
              </a:solidFill>
            </a:endParaRPr>
          </a:p>
        </p:txBody>
      </p:sp>
      <p:sp>
        <p:nvSpPr>
          <p:cNvPr id="7" name="TextovéPole 6"/>
          <p:cNvSpPr txBox="1"/>
          <p:nvPr/>
        </p:nvSpPr>
        <p:spPr>
          <a:xfrm>
            <a:off x="3137549" y="5561191"/>
            <a:ext cx="2838457" cy="400110"/>
          </a:xfrm>
          <a:prstGeom prst="rect">
            <a:avLst/>
          </a:prstGeom>
          <a:noFill/>
        </p:spPr>
        <p:txBody>
          <a:bodyPr wrap="square" rtlCol="0">
            <a:spAutoFit/>
          </a:bodyPr>
          <a:lstStyle/>
          <a:p>
            <a:pPr algn="ctr"/>
            <a:r>
              <a:rPr lang="cs-CZ" sz="2000" dirty="0" smtClean="0">
                <a:solidFill>
                  <a:schemeClr val="bg1"/>
                </a:solidFill>
              </a:rPr>
              <a:t>Jan Vaněk</a:t>
            </a:r>
            <a:endParaRPr lang="cs-CZ" sz="2000" dirty="0">
              <a:solidFill>
                <a:schemeClr val="bg1"/>
              </a:solidFill>
            </a:endParaRPr>
          </a:p>
        </p:txBody>
      </p:sp>
      <p:sp>
        <p:nvSpPr>
          <p:cNvPr id="8" name="TextovéPole 7"/>
          <p:cNvSpPr txBox="1"/>
          <p:nvPr/>
        </p:nvSpPr>
        <p:spPr>
          <a:xfrm>
            <a:off x="6001093" y="5561191"/>
            <a:ext cx="2803583" cy="400110"/>
          </a:xfrm>
          <a:prstGeom prst="rect">
            <a:avLst/>
          </a:prstGeom>
          <a:noFill/>
        </p:spPr>
        <p:txBody>
          <a:bodyPr wrap="square" rtlCol="0">
            <a:spAutoFit/>
          </a:bodyPr>
          <a:lstStyle/>
          <a:p>
            <a:pPr algn="ctr"/>
            <a:r>
              <a:rPr lang="cs-CZ" sz="2000" dirty="0" smtClean="0">
                <a:solidFill>
                  <a:schemeClr val="bg1"/>
                </a:solidFill>
              </a:rPr>
              <a:t>Jiří Vaněk</a:t>
            </a:r>
            <a:endParaRPr lang="cs-CZ" sz="2000" dirty="0">
              <a:solidFill>
                <a:schemeClr val="bg1"/>
              </a:solidFill>
            </a:endParaRPr>
          </a:p>
        </p:txBody>
      </p:sp>
    </p:spTree>
    <p:extLst>
      <p:ext uri="{BB962C8B-B14F-4D97-AF65-F5344CB8AC3E}">
        <p14:creationId xmlns:p14="http://schemas.microsoft.com/office/powerpoint/2010/main" val="2610590004"/>
      </p:ext>
    </p:extLst>
  </p:cSld>
  <p:clrMapOvr>
    <a:masterClrMapping/>
  </p:clrMapOvr>
  <p:transition spd="slow" advTm="6000">
    <p:pull/>
  </p:transition>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772668"/>
            <a:ext cx="8229600" cy="531266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Nechali jsme se inspirovat řeckou bájí o Théseovi                  a Mínotaurovi. </a:t>
            </a:r>
          </a:p>
          <a:p>
            <a:pPr algn="l"/>
            <a:r>
              <a:rPr lang="cs-CZ" sz="4800" dirty="0" smtClean="0">
                <a:solidFill>
                  <a:schemeClr val="bg1"/>
                </a:solidFill>
              </a:rPr>
              <a:t>Nakreslili jsme vlastní labyrinty a pak hledali cestu k cíli. Ferdův labyrint nikdo nerozlousknul ani po půl roce…</a:t>
            </a:r>
            <a:endParaRPr lang="cs-CZ" sz="4800" dirty="0">
              <a:solidFill>
                <a:schemeClr val="bg1"/>
              </a:solidFill>
            </a:endParaRPr>
          </a:p>
        </p:txBody>
      </p:sp>
    </p:spTree>
    <p:extLst>
      <p:ext uri="{BB962C8B-B14F-4D97-AF65-F5344CB8AC3E}">
        <p14:creationId xmlns:p14="http://schemas.microsoft.com/office/powerpoint/2010/main" val="2466500597"/>
      </p:ext>
    </p:extLst>
  </p:cSld>
  <p:clrMapOvr>
    <a:masterClrMapping/>
  </p:clrMapOvr>
  <mc:AlternateContent xmlns:mc="http://schemas.openxmlformats.org/markup-compatibility/2006" xmlns:p14="http://schemas.microsoft.com/office/powerpoint/2010/main">
    <mc:Choice Requires="p14">
      <p:transition spd="slow" p14:dur="1600" advTm="10000">
        <p:blinds dir="vert"/>
      </p:transition>
    </mc:Choice>
    <mc:Fallback xmlns="">
      <p:transition spd="slow" advTm="10000">
        <p:blinds dir="vert"/>
      </p:transition>
    </mc:Fallback>
  </mc:AlternateContent>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08030"/>
            <a:ext cx="8640000" cy="604194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Christine Skopková – Labyrint, pastelky a fix</a:t>
            </a:r>
            <a:endParaRPr lang="cs-CZ" sz="2000" dirty="0">
              <a:solidFill>
                <a:schemeClr val="bg1"/>
              </a:solidFill>
            </a:endParaRPr>
          </a:p>
        </p:txBody>
      </p:sp>
    </p:spTree>
    <p:extLst>
      <p:ext uri="{BB962C8B-B14F-4D97-AF65-F5344CB8AC3E}">
        <p14:creationId xmlns:p14="http://schemas.microsoft.com/office/powerpoint/2010/main" val="2488974659"/>
      </p:ext>
    </p:extLst>
  </p:cSld>
  <p:clrMapOvr>
    <a:masterClrMapping/>
  </p:clrMapOvr>
  <p:transition spd="slow" advTm="6000">
    <p:pull/>
  </p:transition>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000" y="324992"/>
            <a:ext cx="8352000" cy="6128768"/>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Vojtěch Halada – Labyrint, fix</a:t>
            </a:r>
            <a:endParaRPr lang="cs-CZ" sz="2000" dirty="0">
              <a:solidFill>
                <a:schemeClr val="bg1"/>
              </a:solidFill>
            </a:endParaRPr>
          </a:p>
        </p:txBody>
      </p:sp>
    </p:spTree>
    <p:extLst>
      <p:ext uri="{BB962C8B-B14F-4D97-AF65-F5344CB8AC3E}">
        <p14:creationId xmlns:p14="http://schemas.microsoft.com/office/powerpoint/2010/main" val="4170853744"/>
      </p:ext>
    </p:extLst>
  </p:cSld>
  <p:clrMapOvr>
    <a:masterClrMapping/>
  </p:clrMapOvr>
  <p:transition spd="slow" advTm="6000">
    <p:pull/>
  </p:transition>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90356"/>
            <a:ext cx="8640000" cy="6077289"/>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Kunc – Labyrint, fix</a:t>
            </a:r>
            <a:endParaRPr lang="cs-CZ" sz="2000" dirty="0">
              <a:solidFill>
                <a:schemeClr val="bg1"/>
              </a:solidFill>
            </a:endParaRPr>
          </a:p>
        </p:txBody>
      </p:sp>
    </p:spTree>
    <p:extLst>
      <p:ext uri="{BB962C8B-B14F-4D97-AF65-F5344CB8AC3E}">
        <p14:creationId xmlns:p14="http://schemas.microsoft.com/office/powerpoint/2010/main" val="451203971"/>
      </p:ext>
    </p:extLst>
  </p:cSld>
  <p:clrMapOvr>
    <a:masterClrMapping/>
  </p:clrMapOvr>
  <p:transition spd="slow" advTm="6000">
    <p:pull/>
  </p:transition>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8511" y="369000"/>
            <a:ext cx="8066978" cy="612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Ferdinand Buchta – Labyrint, fix</a:t>
            </a:r>
            <a:endParaRPr lang="cs-CZ" sz="2000" dirty="0">
              <a:solidFill>
                <a:schemeClr val="bg1"/>
              </a:solidFill>
            </a:endParaRPr>
          </a:p>
        </p:txBody>
      </p:sp>
    </p:spTree>
    <p:extLst>
      <p:ext uri="{BB962C8B-B14F-4D97-AF65-F5344CB8AC3E}">
        <p14:creationId xmlns:p14="http://schemas.microsoft.com/office/powerpoint/2010/main" val="2836525783"/>
      </p:ext>
    </p:extLst>
  </p:cSld>
  <p:clrMapOvr>
    <a:masterClrMapping/>
  </p:clrMapOvr>
  <p:transition spd="slow" advTm="6000">
    <p:pull/>
  </p:transition>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60410"/>
            <a:ext cx="8229600" cy="313718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Sněhu jsme si moc neužili a tak jsme na něho jen nostalgicky vzpomínali a pro radost jsme si nakreslili zasněženou krajinu…</a:t>
            </a:r>
            <a:endParaRPr lang="cs-CZ" sz="4800" dirty="0">
              <a:solidFill>
                <a:schemeClr val="bg1"/>
              </a:solidFill>
            </a:endParaRPr>
          </a:p>
        </p:txBody>
      </p:sp>
    </p:spTree>
    <p:extLst>
      <p:ext uri="{BB962C8B-B14F-4D97-AF65-F5344CB8AC3E}">
        <p14:creationId xmlns:p14="http://schemas.microsoft.com/office/powerpoint/2010/main" val="4112956820"/>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85290"/>
            <a:ext cx="8640000" cy="5906471"/>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t>Kristýna Runčáková – Magické oko </a:t>
            </a:r>
            <a:endParaRPr lang="cs-CZ" sz="2000" dirty="0"/>
          </a:p>
        </p:txBody>
      </p:sp>
    </p:spTree>
    <p:extLst>
      <p:ext uri="{BB962C8B-B14F-4D97-AF65-F5344CB8AC3E}">
        <p14:creationId xmlns:p14="http://schemas.microsoft.com/office/powerpoint/2010/main" val="3871500290"/>
      </p:ext>
    </p:extLst>
  </p:cSld>
  <p:clrMapOvr>
    <a:masterClrMapping/>
  </p:clrMapOvr>
  <p:transition spd="slow" advTm="6000">
    <p:pull/>
  </p:transition>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2000" y="459000"/>
            <a:ext cx="8640000" cy="594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t>Zuzana Poláková – Rodinka na útěku </a:t>
            </a:r>
            <a:endParaRPr lang="cs-CZ" sz="2000" dirty="0"/>
          </a:p>
        </p:txBody>
      </p:sp>
    </p:spTree>
    <p:extLst>
      <p:ext uri="{BB962C8B-B14F-4D97-AF65-F5344CB8AC3E}">
        <p14:creationId xmlns:p14="http://schemas.microsoft.com/office/powerpoint/2010/main" val="2659088062"/>
      </p:ext>
    </p:extLst>
  </p:cSld>
  <p:clrMapOvr>
    <a:masterClrMapping/>
  </p:clrMapOvr>
  <p:transition spd="slow" advTm="6000">
    <p:pull/>
  </p:transition>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05115"/>
            <a:ext cx="8640000" cy="5847771"/>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t>Stella Zettlitzová – Soví schůzka </a:t>
            </a:r>
            <a:endParaRPr lang="cs-CZ" sz="2000" dirty="0"/>
          </a:p>
        </p:txBody>
      </p:sp>
    </p:spTree>
    <p:extLst>
      <p:ext uri="{BB962C8B-B14F-4D97-AF65-F5344CB8AC3E}">
        <p14:creationId xmlns:p14="http://schemas.microsoft.com/office/powerpoint/2010/main" val="4259122950"/>
      </p:ext>
    </p:extLst>
  </p:cSld>
  <p:clrMapOvr>
    <a:masterClrMapping/>
  </p:clrMapOvr>
  <p:transition spd="slow" advTm="6000">
    <p:pull/>
  </p:transition>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79853"/>
            <a:ext cx="8640000" cy="589829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t>Veronika Nováková – Japonsko v zimě </a:t>
            </a:r>
            <a:endParaRPr lang="cs-CZ" sz="2000" dirty="0"/>
          </a:p>
        </p:txBody>
      </p:sp>
    </p:spTree>
    <p:extLst>
      <p:ext uri="{BB962C8B-B14F-4D97-AF65-F5344CB8AC3E}">
        <p14:creationId xmlns:p14="http://schemas.microsoft.com/office/powerpoint/2010/main" val="1612392424"/>
      </p:ext>
    </p:extLst>
  </p:cSld>
  <p:clrMapOvr>
    <a:masterClrMapping/>
  </p:clrMapOvr>
  <p:transition spd="slow" advTm="6000">
    <p:pull/>
  </p:transition>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57953"/>
            <a:ext cx="8640000" cy="594209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t>Barbora Ožanová – Romantika začíná </a:t>
            </a:r>
            <a:endParaRPr lang="cs-CZ" sz="2000" dirty="0"/>
          </a:p>
        </p:txBody>
      </p:sp>
    </p:spTree>
    <p:extLst>
      <p:ext uri="{BB962C8B-B14F-4D97-AF65-F5344CB8AC3E}">
        <p14:creationId xmlns:p14="http://schemas.microsoft.com/office/powerpoint/2010/main" val="562513527"/>
      </p:ext>
    </p:extLst>
  </p:cSld>
  <p:clrMapOvr>
    <a:masterClrMapping/>
  </p:clrMapOvr>
  <p:transition spd="slow" advTm="6000">
    <p:pull/>
  </p:transition>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549" y="459000"/>
            <a:ext cx="4124532" cy="594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81304" y="459000"/>
            <a:ext cx="4356745" cy="5940000"/>
          </a:xfrm>
          <a:prstGeom prst="rect">
            <a:avLst/>
          </a:prstGeom>
        </p:spPr>
      </p:pic>
      <p:sp>
        <p:nvSpPr>
          <p:cNvPr id="7" name="TextovéPole 6"/>
          <p:cNvSpPr txBox="1"/>
          <p:nvPr/>
        </p:nvSpPr>
        <p:spPr>
          <a:xfrm>
            <a:off x="247651" y="6447016"/>
            <a:ext cx="8640502" cy="707886"/>
          </a:xfrm>
          <a:prstGeom prst="rect">
            <a:avLst/>
          </a:prstGeom>
          <a:noFill/>
        </p:spPr>
        <p:txBody>
          <a:bodyPr wrap="square" rtlCol="0">
            <a:spAutoFit/>
          </a:bodyPr>
          <a:lstStyle/>
          <a:p>
            <a:pPr algn="ctr"/>
            <a:r>
              <a:rPr lang="cs-CZ" sz="2000" dirty="0" smtClean="0"/>
              <a:t>Michal Pleva a Michal </a:t>
            </a:r>
            <a:r>
              <a:rPr lang="cs-CZ" sz="2000" dirty="0"/>
              <a:t>Poledník – Ruch v noci </a:t>
            </a:r>
          </a:p>
          <a:p>
            <a:pPr algn="ctr"/>
            <a:r>
              <a:rPr lang="cs-CZ" sz="2000" dirty="0" smtClean="0"/>
              <a:t>- </a:t>
            </a:r>
            <a:endParaRPr lang="cs-CZ" sz="2000" dirty="0"/>
          </a:p>
        </p:txBody>
      </p:sp>
    </p:spTree>
    <p:extLst>
      <p:ext uri="{BB962C8B-B14F-4D97-AF65-F5344CB8AC3E}">
        <p14:creationId xmlns:p14="http://schemas.microsoft.com/office/powerpoint/2010/main" val="1502970931"/>
      </p:ext>
    </p:extLst>
  </p:cSld>
  <p:clrMapOvr>
    <a:masterClrMapping/>
  </p:clrMapOvr>
  <p:transition spd="slow" advTm="6000">
    <p:pull/>
  </p:transition>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60506" y="549000"/>
            <a:ext cx="4201261"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0384" y="549000"/>
            <a:ext cx="4204062" cy="5760000"/>
          </a:xfrm>
          <a:prstGeom prst="rect">
            <a:avLst/>
          </a:prstGeom>
        </p:spPr>
      </p:pic>
      <p:sp>
        <p:nvSpPr>
          <p:cNvPr id="4" name="TextovéPole 3"/>
          <p:cNvSpPr txBox="1"/>
          <p:nvPr/>
        </p:nvSpPr>
        <p:spPr>
          <a:xfrm>
            <a:off x="247650" y="6447016"/>
            <a:ext cx="8671913" cy="400110"/>
          </a:xfrm>
          <a:prstGeom prst="rect">
            <a:avLst/>
          </a:prstGeom>
          <a:noFill/>
        </p:spPr>
        <p:txBody>
          <a:bodyPr wrap="square" rtlCol="0">
            <a:spAutoFit/>
          </a:bodyPr>
          <a:lstStyle/>
          <a:p>
            <a:pPr algn="ctr"/>
            <a:r>
              <a:rPr lang="cs-CZ" sz="2000" dirty="0" smtClean="0"/>
              <a:t>Jiří Vaněk a Jan </a:t>
            </a:r>
            <a:r>
              <a:rPr lang="cs-CZ" sz="2000" dirty="0"/>
              <a:t>Vaněk </a:t>
            </a:r>
            <a:r>
              <a:rPr lang="cs-CZ" sz="2000" dirty="0" smtClean="0"/>
              <a:t>– Cesta do restaurace</a:t>
            </a:r>
            <a:endParaRPr lang="cs-CZ" sz="2000" dirty="0"/>
          </a:p>
        </p:txBody>
      </p:sp>
    </p:spTree>
    <p:extLst>
      <p:ext uri="{BB962C8B-B14F-4D97-AF65-F5344CB8AC3E}">
        <p14:creationId xmlns:p14="http://schemas.microsoft.com/office/powerpoint/2010/main" val="2986786824"/>
      </p:ext>
    </p:extLst>
  </p:cSld>
  <p:clrMapOvr>
    <a:masterClrMapping/>
  </p:clrMapOvr>
  <p:transition spd="slow" advTm="6000">
    <p:pull/>
  </p:transition>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513529"/>
            <a:ext cx="8229600" cy="383094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Ve stejné době se Honzík pokusil využít bílé pastelky jiným způsobem a vrhnul se rovnou na dvouúběžníkovou perspektivu… </a:t>
            </a:r>
            <a:endParaRPr lang="cs-CZ" sz="4800" dirty="0">
              <a:solidFill>
                <a:schemeClr val="bg1"/>
              </a:solidFill>
            </a:endParaRPr>
          </a:p>
        </p:txBody>
      </p:sp>
    </p:spTree>
    <p:extLst>
      <p:ext uri="{BB962C8B-B14F-4D97-AF65-F5344CB8AC3E}">
        <p14:creationId xmlns:p14="http://schemas.microsoft.com/office/powerpoint/2010/main" val="2001064321"/>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54574"/>
            <a:ext cx="8640000" cy="5948853"/>
          </a:xfrm>
          <a:prstGeom prst="rect">
            <a:avLst/>
          </a:prstGeom>
        </p:spPr>
      </p:pic>
      <p:sp>
        <p:nvSpPr>
          <p:cNvPr id="3" name="TextovéPole 2"/>
          <p:cNvSpPr txBox="1"/>
          <p:nvPr/>
        </p:nvSpPr>
        <p:spPr>
          <a:xfrm>
            <a:off x="247650" y="6433569"/>
            <a:ext cx="8659805" cy="400110"/>
          </a:xfrm>
          <a:prstGeom prst="rect">
            <a:avLst/>
          </a:prstGeom>
          <a:noFill/>
        </p:spPr>
        <p:txBody>
          <a:bodyPr wrap="square" rtlCol="0">
            <a:spAutoFit/>
          </a:bodyPr>
          <a:lstStyle/>
          <a:p>
            <a:pPr algn="ctr"/>
            <a:r>
              <a:rPr lang="cs-CZ" sz="2000" dirty="0" smtClean="0"/>
              <a:t>Jan Holuša – Kvádr ve dvouúběžníkové perspektivě </a:t>
            </a:r>
            <a:endParaRPr lang="cs-CZ" sz="2000" dirty="0"/>
          </a:p>
        </p:txBody>
      </p:sp>
    </p:spTree>
    <p:extLst>
      <p:ext uri="{BB962C8B-B14F-4D97-AF65-F5344CB8AC3E}">
        <p14:creationId xmlns:p14="http://schemas.microsoft.com/office/powerpoint/2010/main" val="1237757356"/>
      </p:ext>
    </p:extLst>
  </p:cSld>
  <p:clrMapOvr>
    <a:masterClrMapping/>
  </p:clrMapOvr>
  <p:transition spd="slow" advTm="6000">
    <p:pull/>
  </p:transition>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565049"/>
            <a:ext cx="8366760" cy="372790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 tomto školním roce jsme se   zdokonalovali i v kouzlení              a začarovali jsme pár spolužáků, zámecký park, školu a také paní učitelku…</a:t>
            </a:r>
            <a:endParaRPr lang="cs-CZ" sz="4800" dirty="0">
              <a:solidFill>
                <a:schemeClr val="bg1"/>
              </a:solidFill>
            </a:endParaRPr>
          </a:p>
        </p:txBody>
      </p:sp>
    </p:spTree>
    <p:extLst>
      <p:ext uri="{BB962C8B-B14F-4D97-AF65-F5344CB8AC3E}">
        <p14:creationId xmlns:p14="http://schemas.microsoft.com/office/powerpoint/2010/main" val="4070205024"/>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867" y="639000"/>
            <a:ext cx="4185000" cy="5580000"/>
          </a:xfrm>
          <a:prstGeom prst="rect">
            <a:avLst/>
          </a:prstGeom>
        </p:spPr>
      </p:pic>
      <p:pic>
        <p:nvPicPr>
          <p:cNvPr id="3" name="Obrázek 2"/>
          <p:cNvPicPr>
            <a:picLocks noChangeAspect="1"/>
          </p:cNvPicPr>
          <p:nvPr/>
        </p:nvPicPr>
        <p:blipFill>
          <a:blip r:embed="rId3" cstate="email">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tretch>
            <a:fillRect/>
          </a:stretch>
        </p:blipFill>
        <p:spPr>
          <a:xfrm>
            <a:off x="4701332" y="639000"/>
            <a:ext cx="4185000" cy="5580000"/>
          </a:xfrm>
          <a:prstGeom prst="rect">
            <a:avLst/>
          </a:prstGeom>
        </p:spPr>
      </p:pic>
      <p:sp>
        <p:nvSpPr>
          <p:cNvPr id="4" name="TextovéPole 3"/>
          <p:cNvSpPr txBox="1"/>
          <p:nvPr/>
        </p:nvSpPr>
        <p:spPr>
          <a:xfrm>
            <a:off x="219767" y="6278772"/>
            <a:ext cx="4185000" cy="400110"/>
          </a:xfrm>
          <a:prstGeom prst="rect">
            <a:avLst/>
          </a:prstGeom>
          <a:noFill/>
        </p:spPr>
        <p:txBody>
          <a:bodyPr wrap="square" rtlCol="0">
            <a:spAutoFit/>
          </a:bodyPr>
          <a:lstStyle/>
          <a:p>
            <a:pPr algn="ctr"/>
            <a:r>
              <a:rPr lang="cs-CZ" sz="2000" dirty="0" smtClean="0">
                <a:solidFill>
                  <a:schemeClr val="bg1"/>
                </a:solidFill>
              </a:rPr>
              <a:t>autor Kateřina Kobylková</a:t>
            </a:r>
            <a:endParaRPr lang="cs-CZ" sz="2000" dirty="0">
              <a:solidFill>
                <a:schemeClr val="bg1"/>
              </a:solidFill>
            </a:endParaRPr>
          </a:p>
        </p:txBody>
      </p:sp>
      <p:sp>
        <p:nvSpPr>
          <p:cNvPr id="5" name="TextovéPole 4"/>
          <p:cNvSpPr txBox="1"/>
          <p:nvPr/>
        </p:nvSpPr>
        <p:spPr>
          <a:xfrm>
            <a:off x="4562475" y="6301140"/>
            <a:ext cx="4343400" cy="400110"/>
          </a:xfrm>
          <a:prstGeom prst="rect">
            <a:avLst/>
          </a:prstGeom>
          <a:noFill/>
        </p:spPr>
        <p:txBody>
          <a:bodyPr wrap="square" rtlCol="0">
            <a:spAutoFit/>
          </a:bodyPr>
          <a:lstStyle/>
          <a:p>
            <a:pPr algn="ctr"/>
            <a:r>
              <a:rPr lang="cs-CZ" sz="2000" dirty="0" smtClean="0">
                <a:solidFill>
                  <a:schemeClr val="bg1"/>
                </a:solidFill>
              </a:rPr>
              <a:t>autor Veronika Nováková</a:t>
            </a:r>
            <a:endParaRPr lang="cs-CZ" sz="2000" dirty="0">
              <a:solidFill>
                <a:schemeClr val="bg1"/>
              </a:solidFill>
            </a:endParaRPr>
          </a:p>
        </p:txBody>
      </p:sp>
    </p:spTree>
    <p:extLst>
      <p:ext uri="{BB962C8B-B14F-4D97-AF65-F5344CB8AC3E}">
        <p14:creationId xmlns:p14="http://schemas.microsoft.com/office/powerpoint/2010/main" val="4253425211"/>
      </p:ext>
    </p:extLst>
  </p:cSld>
  <p:clrMapOvr>
    <a:masterClrMapping/>
  </p:clrMapOvr>
  <p:transition spd="slow" advTm="6000">
    <p:pull/>
  </p:transition>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521975" y="6316871"/>
            <a:ext cx="4364849" cy="400110"/>
          </a:xfrm>
          <a:prstGeom prst="rect">
            <a:avLst/>
          </a:prstGeom>
          <a:noFill/>
        </p:spPr>
        <p:txBody>
          <a:bodyPr wrap="square" rtlCol="0">
            <a:spAutoFit/>
          </a:bodyPr>
          <a:lstStyle/>
          <a:p>
            <a:pPr algn="ctr"/>
            <a:r>
              <a:rPr lang="cs-CZ" sz="2000" dirty="0" smtClean="0">
                <a:solidFill>
                  <a:schemeClr val="bg1"/>
                </a:solidFill>
              </a:rPr>
              <a:t>autor Kateřina Kobylková</a:t>
            </a:r>
            <a:endParaRPr lang="cs-CZ" sz="2000" dirty="0">
              <a:solidFill>
                <a:schemeClr val="bg1"/>
              </a:solidFill>
            </a:endParaRPr>
          </a:p>
        </p:txBody>
      </p:sp>
      <p:sp>
        <p:nvSpPr>
          <p:cNvPr id="3" name="TextovéPole 2"/>
          <p:cNvSpPr txBox="1"/>
          <p:nvPr/>
        </p:nvSpPr>
        <p:spPr>
          <a:xfrm>
            <a:off x="257175" y="6316871"/>
            <a:ext cx="4185000" cy="400110"/>
          </a:xfrm>
          <a:prstGeom prst="rect">
            <a:avLst/>
          </a:prstGeom>
          <a:noFill/>
        </p:spPr>
        <p:txBody>
          <a:bodyPr wrap="square" rtlCol="0">
            <a:spAutoFit/>
          </a:bodyPr>
          <a:lstStyle/>
          <a:p>
            <a:pPr algn="ctr"/>
            <a:r>
              <a:rPr lang="cs-CZ" sz="2000" dirty="0" smtClean="0">
                <a:solidFill>
                  <a:schemeClr val="bg1"/>
                </a:solidFill>
              </a:rPr>
              <a:t>autor Ferdinand Buchta</a:t>
            </a:r>
            <a:endParaRPr lang="cs-CZ" sz="2000" dirty="0">
              <a:solidFill>
                <a:schemeClr val="bg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175" y="639000"/>
            <a:ext cx="4185000" cy="558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01824" y="639000"/>
            <a:ext cx="4185000" cy="5580000"/>
          </a:xfrm>
          <a:prstGeom prst="rect">
            <a:avLst/>
          </a:prstGeom>
        </p:spPr>
      </p:pic>
    </p:spTree>
    <p:extLst>
      <p:ext uri="{BB962C8B-B14F-4D97-AF65-F5344CB8AC3E}">
        <p14:creationId xmlns:p14="http://schemas.microsoft.com/office/powerpoint/2010/main" val="1207992806"/>
      </p:ext>
    </p:extLst>
  </p:cSld>
  <p:clrMapOvr>
    <a:masterClrMapping/>
  </p:clrMapOvr>
  <p:transition spd="slow" advTm="6000">
    <p:pull/>
  </p:transition>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p:cNvPicPr>
          <p:nvPr/>
        </p:nvPicPr>
        <p:blipFill rotWithShape="1">
          <a:blip r:embed="rId2" cstate="email">
            <a:extLst>
              <a:ext uri="{28A0092B-C50C-407E-A947-70E740481C1C}">
                <a14:useLocalDpi xmlns:a14="http://schemas.microsoft.com/office/drawing/2010/main"/>
              </a:ext>
            </a:extLst>
          </a:blip>
          <a:srcRect l="-2"/>
          <a:stretch/>
        </p:blipFill>
        <p:spPr>
          <a:xfrm>
            <a:off x="251278" y="262352"/>
            <a:ext cx="3841200" cy="2880000"/>
          </a:xfrm>
          <a:prstGeom prst="rect">
            <a:avLst/>
          </a:prstGeom>
        </p:spPr>
      </p:pic>
      <p:pic>
        <p:nvPicPr>
          <p:cNvPr id="3" name="Obrázek 2"/>
          <p:cNvPicPr>
            <a:picLocks noChangeAspect="1"/>
          </p:cNvPicPr>
          <p:nvPr/>
        </p:nvPicPr>
        <p:blipFill>
          <a:blip r:embed="rId3" cstate="email">
            <a:extLst>
              <a:ext uri="{BEBA8EAE-BF5A-486C-A8C5-ECC9F3942E4B}">
                <a14:imgProps xmlns:a14="http://schemas.microsoft.com/office/drawing/2010/main">
                  <a14:imgLayer r:embed="rId4">
                    <a14:imgEffect>
                      <a14:brightnessContrast contrast="15000"/>
                    </a14:imgEffect>
                  </a14:imgLayer>
                </a14:imgProps>
              </a:ext>
              <a:ext uri="{28A0092B-C50C-407E-A947-70E740481C1C}">
                <a14:useLocalDpi xmlns:a14="http://schemas.microsoft.com/office/drawing/2010/main"/>
              </a:ext>
            </a:extLst>
          </a:blip>
          <a:stretch>
            <a:fillRect/>
          </a:stretch>
        </p:blipFill>
        <p:spPr>
          <a:xfrm>
            <a:off x="5041533" y="262352"/>
            <a:ext cx="3840000" cy="2880000"/>
          </a:xfrm>
          <a:prstGeom prst="rect">
            <a:avLst/>
          </a:prstGeom>
        </p:spPr>
      </p:pic>
      <p:pic>
        <p:nvPicPr>
          <p:cNvPr id="4" name="Obrázek 3"/>
          <p:cNvPicPr>
            <a:picLocks noChangeAspect="1"/>
          </p:cNvPicPr>
          <p:nvPr/>
        </p:nvPicPr>
        <p:blipFill>
          <a:blip r:embed="rId5" cstate="email">
            <a:extLst>
              <a:ext uri="{BEBA8EAE-BF5A-486C-A8C5-ECC9F3942E4B}">
                <a14:imgProps xmlns:a14="http://schemas.microsoft.com/office/drawing/2010/main">
                  <a14:imgLayer r:embed="rId6">
                    <a14:imgEffect>
                      <a14:brightnessContrast contrast="15000"/>
                    </a14:imgEffect>
                  </a14:imgLayer>
                </a14:imgProps>
              </a:ext>
              <a:ext uri="{28A0092B-C50C-407E-A947-70E740481C1C}">
                <a14:useLocalDpi xmlns:a14="http://schemas.microsoft.com/office/drawing/2010/main"/>
              </a:ext>
            </a:extLst>
          </a:blip>
          <a:stretch>
            <a:fillRect/>
          </a:stretch>
        </p:blipFill>
        <p:spPr>
          <a:xfrm>
            <a:off x="252478" y="3496215"/>
            <a:ext cx="3840000" cy="2880000"/>
          </a:xfrm>
          <a:prstGeom prst="rect">
            <a:avLst/>
          </a:prstGeom>
        </p:spPr>
      </p:pic>
      <p:pic>
        <p:nvPicPr>
          <p:cNvPr id="5" name="Obrázek 4"/>
          <p:cNvPicPr>
            <a:picLocks noChangeAspect="1"/>
          </p:cNvPicPr>
          <p:nvPr/>
        </p:nvPicPr>
        <p:blipFill>
          <a:blip r:embed="rId7" cstate="email">
            <a:extLst>
              <a:ext uri="{BEBA8EAE-BF5A-486C-A8C5-ECC9F3942E4B}">
                <a14:imgProps xmlns:a14="http://schemas.microsoft.com/office/drawing/2010/main">
                  <a14:imgLayer r:embed="rId8">
                    <a14:imgEffect>
                      <a14:brightnessContrast contrast="15000"/>
                    </a14:imgEffect>
                  </a14:imgLayer>
                </a14:imgProps>
              </a:ext>
              <a:ext uri="{28A0092B-C50C-407E-A947-70E740481C1C}">
                <a14:useLocalDpi xmlns:a14="http://schemas.microsoft.com/office/drawing/2010/main"/>
              </a:ext>
            </a:extLst>
          </a:blip>
          <a:stretch>
            <a:fillRect/>
          </a:stretch>
        </p:blipFill>
        <p:spPr>
          <a:xfrm>
            <a:off x="5041533" y="3496215"/>
            <a:ext cx="3840000" cy="2880000"/>
          </a:xfrm>
          <a:prstGeom prst="rect">
            <a:avLst/>
          </a:prstGeom>
        </p:spPr>
      </p:pic>
      <p:sp>
        <p:nvSpPr>
          <p:cNvPr id="6" name="TextovéPole 5"/>
          <p:cNvSpPr txBox="1"/>
          <p:nvPr/>
        </p:nvSpPr>
        <p:spPr>
          <a:xfrm>
            <a:off x="252478" y="6383547"/>
            <a:ext cx="38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Lenka Ježová</a:t>
            </a:r>
            <a:endParaRPr lang="cs-CZ" dirty="0"/>
          </a:p>
        </p:txBody>
      </p:sp>
      <p:sp>
        <p:nvSpPr>
          <p:cNvPr id="7" name="TextovéPole 6"/>
          <p:cNvSpPr txBox="1"/>
          <p:nvPr/>
        </p:nvSpPr>
        <p:spPr>
          <a:xfrm>
            <a:off x="5041533" y="6383547"/>
            <a:ext cx="3839999" cy="646331"/>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Kateřina Kobylková</a:t>
            </a:r>
            <a:endParaRPr lang="cs-CZ" dirty="0"/>
          </a:p>
          <a:p>
            <a:endParaRPr lang="cs-CZ" dirty="0"/>
          </a:p>
        </p:txBody>
      </p:sp>
      <p:sp>
        <p:nvSpPr>
          <p:cNvPr id="8" name="TextovéPole 7"/>
          <p:cNvSpPr txBox="1"/>
          <p:nvPr/>
        </p:nvSpPr>
        <p:spPr>
          <a:xfrm>
            <a:off x="252478" y="3117371"/>
            <a:ext cx="3840000" cy="369332"/>
          </a:xfrm>
          <a:prstGeom prst="rect">
            <a:avLst/>
          </a:prstGeom>
          <a:noFill/>
        </p:spPr>
        <p:txBody>
          <a:bodyPr wrap="square" rtlCol="0">
            <a:spAutoFit/>
          </a:bodyPr>
          <a:lstStyle/>
          <a:p>
            <a:pPr algn="ctr"/>
            <a:r>
              <a:rPr lang="cs-CZ" dirty="0" smtClean="0">
                <a:solidFill>
                  <a:schemeClr val="bg1"/>
                </a:solidFill>
              </a:rPr>
              <a:t>autor Vojtěch Halada</a:t>
            </a:r>
            <a:endParaRPr lang="cs-CZ" dirty="0">
              <a:solidFill>
                <a:schemeClr val="bg1"/>
              </a:solidFill>
            </a:endParaRPr>
          </a:p>
        </p:txBody>
      </p:sp>
      <p:sp>
        <p:nvSpPr>
          <p:cNvPr id="9" name="TextovéPole 8"/>
          <p:cNvSpPr txBox="1"/>
          <p:nvPr/>
        </p:nvSpPr>
        <p:spPr>
          <a:xfrm>
            <a:off x="5041533" y="3117371"/>
            <a:ext cx="38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Iva Zettlitzová</a:t>
            </a:r>
            <a:endParaRPr lang="cs-CZ" dirty="0"/>
          </a:p>
        </p:txBody>
      </p:sp>
    </p:spTree>
    <p:extLst>
      <p:ext uri="{BB962C8B-B14F-4D97-AF65-F5344CB8AC3E}">
        <p14:creationId xmlns:p14="http://schemas.microsoft.com/office/powerpoint/2010/main" val="452054950"/>
      </p:ext>
    </p:extLst>
  </p:cSld>
  <p:clrMapOvr>
    <a:masterClrMapping/>
  </p:clrMapOvr>
  <p:transition spd="slow" advTm="8000">
    <p:pull/>
  </p:transition>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42231" y="3481291"/>
            <a:ext cx="3840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827" y="3481291"/>
            <a:ext cx="3840000"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42231" y="273481"/>
            <a:ext cx="3840000"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1827" y="273481"/>
            <a:ext cx="3840000" cy="2880000"/>
          </a:xfrm>
          <a:prstGeom prst="rect">
            <a:avLst/>
          </a:prstGeom>
        </p:spPr>
      </p:pic>
      <p:sp>
        <p:nvSpPr>
          <p:cNvPr id="6" name="TextovéPole 5"/>
          <p:cNvSpPr txBox="1"/>
          <p:nvPr/>
        </p:nvSpPr>
        <p:spPr>
          <a:xfrm>
            <a:off x="251826" y="6371411"/>
            <a:ext cx="38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Vít Peichl</a:t>
            </a:r>
          </a:p>
        </p:txBody>
      </p:sp>
      <p:sp>
        <p:nvSpPr>
          <p:cNvPr id="7" name="TextovéPole 6"/>
          <p:cNvSpPr txBox="1"/>
          <p:nvPr/>
        </p:nvSpPr>
        <p:spPr>
          <a:xfrm>
            <a:off x="5042231" y="6371411"/>
            <a:ext cx="3840000" cy="646331"/>
          </a:xfrm>
          <a:prstGeom prst="rect">
            <a:avLst/>
          </a:prstGeom>
          <a:noFill/>
        </p:spPr>
        <p:txBody>
          <a:bodyPr wrap="square" rtlCol="0">
            <a:spAutoFit/>
          </a:bodyPr>
          <a:lstStyle/>
          <a:p>
            <a:pPr algn="ctr"/>
            <a:r>
              <a:rPr lang="cs-CZ" dirty="0" smtClean="0">
                <a:solidFill>
                  <a:schemeClr val="bg1"/>
                </a:solidFill>
              </a:rPr>
              <a:t>autor Dominik </a:t>
            </a:r>
            <a:r>
              <a:rPr lang="cs-CZ" dirty="0">
                <a:solidFill>
                  <a:schemeClr val="bg1"/>
                </a:solidFill>
              </a:rPr>
              <a:t>P</a:t>
            </a:r>
            <a:r>
              <a:rPr lang="cs-CZ" dirty="0" smtClean="0">
                <a:solidFill>
                  <a:schemeClr val="bg1"/>
                </a:solidFill>
              </a:rPr>
              <a:t>asz</a:t>
            </a:r>
          </a:p>
          <a:p>
            <a:pPr algn="ctr"/>
            <a:endParaRPr lang="cs-CZ" dirty="0">
              <a:solidFill>
                <a:schemeClr val="bg1"/>
              </a:solidFill>
            </a:endParaRPr>
          </a:p>
        </p:txBody>
      </p:sp>
      <p:sp>
        <p:nvSpPr>
          <p:cNvPr id="8" name="TextovéPole 7"/>
          <p:cNvSpPr txBox="1"/>
          <p:nvPr/>
        </p:nvSpPr>
        <p:spPr>
          <a:xfrm>
            <a:off x="251827" y="3139739"/>
            <a:ext cx="38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Kateřina Kobylková</a:t>
            </a:r>
            <a:endParaRPr lang="cs-CZ" dirty="0"/>
          </a:p>
        </p:txBody>
      </p:sp>
      <p:sp>
        <p:nvSpPr>
          <p:cNvPr id="9" name="TextovéPole 8"/>
          <p:cNvSpPr txBox="1"/>
          <p:nvPr/>
        </p:nvSpPr>
        <p:spPr>
          <a:xfrm>
            <a:off x="5042231" y="3139739"/>
            <a:ext cx="38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Vít Peichl</a:t>
            </a:r>
            <a:endParaRPr lang="cs-CZ" dirty="0"/>
          </a:p>
        </p:txBody>
      </p:sp>
    </p:spTree>
    <p:extLst>
      <p:ext uri="{BB962C8B-B14F-4D97-AF65-F5344CB8AC3E}">
        <p14:creationId xmlns:p14="http://schemas.microsoft.com/office/powerpoint/2010/main" val="2830237796"/>
      </p:ext>
    </p:extLst>
  </p:cSld>
  <p:clrMapOvr>
    <a:masterClrMapping/>
  </p:clrMapOvr>
  <p:transition spd="slow" advTm="8000">
    <p:pull/>
  </p:transition>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679" y="639000"/>
            <a:ext cx="4185000" cy="55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87537" y="639000"/>
            <a:ext cx="4185000" cy="5580000"/>
          </a:xfrm>
          <a:prstGeom prst="rect">
            <a:avLst/>
          </a:prstGeom>
        </p:spPr>
      </p:pic>
      <p:sp>
        <p:nvSpPr>
          <p:cNvPr id="4" name="TextovéPole 3"/>
          <p:cNvSpPr txBox="1"/>
          <p:nvPr/>
        </p:nvSpPr>
        <p:spPr>
          <a:xfrm>
            <a:off x="245053" y="6319650"/>
            <a:ext cx="4185000" cy="400110"/>
          </a:xfrm>
          <a:prstGeom prst="rect">
            <a:avLst/>
          </a:prstGeom>
          <a:noFill/>
        </p:spPr>
        <p:txBody>
          <a:bodyPr wrap="square" rtlCol="0">
            <a:spAutoFit/>
          </a:bodyPr>
          <a:lstStyle/>
          <a:p>
            <a:pPr algn="ctr"/>
            <a:r>
              <a:rPr lang="cs-CZ" sz="2000" dirty="0" smtClean="0">
                <a:solidFill>
                  <a:schemeClr val="bg1"/>
                </a:solidFill>
              </a:rPr>
              <a:t>autor Jan Vaněk</a:t>
            </a:r>
            <a:endParaRPr lang="cs-CZ" sz="2000" dirty="0">
              <a:solidFill>
                <a:schemeClr val="bg1"/>
              </a:solidFill>
            </a:endParaRPr>
          </a:p>
        </p:txBody>
      </p:sp>
      <p:sp>
        <p:nvSpPr>
          <p:cNvPr id="6" name="TextovéPole 5"/>
          <p:cNvSpPr txBox="1"/>
          <p:nvPr/>
        </p:nvSpPr>
        <p:spPr>
          <a:xfrm>
            <a:off x="4687537" y="6319650"/>
            <a:ext cx="4185000" cy="400110"/>
          </a:xfrm>
          <a:prstGeom prst="rect">
            <a:avLst/>
          </a:prstGeom>
          <a:noFill/>
        </p:spPr>
        <p:txBody>
          <a:bodyPr wrap="square" rtlCol="0">
            <a:spAutoFit/>
          </a:bodyPr>
          <a:lstStyle/>
          <a:p>
            <a:pPr algn="ctr"/>
            <a:r>
              <a:rPr lang="cs-CZ" sz="2000" dirty="0" smtClean="0">
                <a:solidFill>
                  <a:schemeClr val="bg1"/>
                </a:solidFill>
              </a:rPr>
              <a:t>autor Jan Vaněk</a:t>
            </a:r>
            <a:endParaRPr lang="cs-CZ" sz="2000" dirty="0">
              <a:solidFill>
                <a:schemeClr val="bg1"/>
              </a:solidFill>
            </a:endParaRPr>
          </a:p>
        </p:txBody>
      </p:sp>
    </p:spTree>
    <p:extLst>
      <p:ext uri="{BB962C8B-B14F-4D97-AF65-F5344CB8AC3E}">
        <p14:creationId xmlns:p14="http://schemas.microsoft.com/office/powerpoint/2010/main" val="1524908884"/>
      </p:ext>
    </p:extLst>
  </p:cSld>
  <p:clrMapOvr>
    <a:masterClrMapping/>
  </p:clrMapOvr>
  <p:transition spd="slow" advTm="6000">
    <p:pull/>
  </p:transition>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41540" y="6307517"/>
            <a:ext cx="4330459" cy="400110"/>
          </a:xfrm>
          <a:prstGeom prst="rect">
            <a:avLst/>
          </a:prstGeom>
          <a:noFill/>
        </p:spPr>
        <p:txBody>
          <a:bodyPr wrap="square" rtlCol="0">
            <a:spAutoFit/>
          </a:bodyPr>
          <a:lstStyle/>
          <a:p>
            <a:pPr algn="ctr"/>
            <a:r>
              <a:rPr lang="cs-CZ" sz="2000" dirty="0" smtClean="0">
                <a:solidFill>
                  <a:schemeClr val="bg1"/>
                </a:solidFill>
              </a:rPr>
              <a:t>autor Dominik Pasz</a:t>
            </a:r>
            <a:endParaRPr lang="cs-CZ" sz="2000" dirty="0">
              <a:solidFill>
                <a:schemeClr val="bg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034" y="639000"/>
            <a:ext cx="4185000" cy="5580000"/>
          </a:xfrm>
          <a:prstGeom prst="rect">
            <a:avLst/>
          </a:prstGeom>
          <a:noFill/>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00258" y="639000"/>
            <a:ext cx="4185000" cy="5580000"/>
          </a:xfrm>
          <a:prstGeom prst="rect">
            <a:avLst/>
          </a:prstGeom>
          <a:noFill/>
        </p:spPr>
      </p:pic>
      <p:sp>
        <p:nvSpPr>
          <p:cNvPr id="6" name="TextovéPole 5"/>
          <p:cNvSpPr txBox="1"/>
          <p:nvPr/>
        </p:nvSpPr>
        <p:spPr>
          <a:xfrm>
            <a:off x="4554799" y="6307517"/>
            <a:ext cx="4330459" cy="400110"/>
          </a:xfrm>
          <a:prstGeom prst="rect">
            <a:avLst/>
          </a:prstGeom>
          <a:noFill/>
        </p:spPr>
        <p:txBody>
          <a:bodyPr wrap="square" rtlCol="0">
            <a:spAutoFit/>
          </a:bodyPr>
          <a:lstStyle/>
          <a:p>
            <a:pPr algn="ctr"/>
            <a:r>
              <a:rPr lang="cs-CZ" sz="2000" dirty="0" smtClean="0">
                <a:solidFill>
                  <a:schemeClr val="bg1"/>
                </a:solidFill>
              </a:rPr>
              <a:t>autor Dominik Pasz</a:t>
            </a:r>
            <a:endParaRPr lang="cs-CZ" sz="2000" dirty="0">
              <a:solidFill>
                <a:schemeClr val="bg1"/>
              </a:solidFill>
            </a:endParaRPr>
          </a:p>
        </p:txBody>
      </p:sp>
    </p:spTree>
    <p:extLst>
      <p:ext uri="{BB962C8B-B14F-4D97-AF65-F5344CB8AC3E}">
        <p14:creationId xmlns:p14="http://schemas.microsoft.com/office/powerpoint/2010/main" val="908644536"/>
      </p:ext>
    </p:extLst>
  </p:cSld>
  <p:clrMapOvr>
    <a:masterClrMapping/>
  </p:clrMapOvr>
  <p:transition spd="slow" advTm="6000">
    <p:pull/>
  </p:transition>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49412" y="6302403"/>
            <a:ext cx="4322587"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Jan Peichl</a:t>
            </a:r>
            <a:endParaRPr lang="cs-CZ" dirty="0"/>
          </a:p>
        </p:txBody>
      </p:sp>
      <p:sp>
        <p:nvSpPr>
          <p:cNvPr id="3" name="TextovéPole 2"/>
          <p:cNvSpPr txBox="1"/>
          <p:nvPr/>
        </p:nvSpPr>
        <p:spPr>
          <a:xfrm>
            <a:off x="4572000" y="6302403"/>
            <a:ext cx="4321834" cy="1015663"/>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Michal </a:t>
            </a:r>
            <a:r>
              <a:rPr lang="cs-CZ" dirty="0"/>
              <a:t>Pleva</a:t>
            </a:r>
          </a:p>
          <a:p>
            <a:endParaRPr lang="cs-CZ" dirty="0"/>
          </a:p>
          <a:p>
            <a:endParaRPr lang="cs-CZ"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412" y="639000"/>
            <a:ext cx="4185000" cy="558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91632" y="639000"/>
            <a:ext cx="4185000" cy="5580000"/>
          </a:xfrm>
          <a:prstGeom prst="rect">
            <a:avLst/>
          </a:prstGeom>
        </p:spPr>
      </p:pic>
    </p:spTree>
    <p:extLst>
      <p:ext uri="{BB962C8B-B14F-4D97-AF65-F5344CB8AC3E}">
        <p14:creationId xmlns:p14="http://schemas.microsoft.com/office/powerpoint/2010/main" val="1863083451"/>
      </p:ext>
    </p:extLst>
  </p:cSld>
  <p:clrMapOvr>
    <a:masterClrMapping/>
  </p:clrMapOvr>
  <p:transition spd="slow" advTm="6000">
    <p:pull/>
  </p:transition>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41540" y="6333397"/>
            <a:ext cx="8635041"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Kryštof Sladký</a:t>
            </a:r>
            <a:endParaRPr lang="cs-CZ" dirty="0"/>
          </a:p>
        </p:txBody>
      </p:sp>
    </p:spTree>
    <p:extLst>
      <p:ext uri="{BB962C8B-B14F-4D97-AF65-F5344CB8AC3E}">
        <p14:creationId xmlns:p14="http://schemas.microsoft.com/office/powerpoint/2010/main" val="3758307451"/>
      </p:ext>
    </p:extLst>
  </p:cSld>
  <p:clrMapOvr>
    <a:masterClrMapping/>
  </p:clrMapOvr>
  <p:transition spd="slow" advTm="6000">
    <p:pull/>
  </p:transition>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03988" y="639000"/>
            <a:ext cx="4185000" cy="55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301" y="639000"/>
            <a:ext cx="4185000" cy="5580000"/>
          </a:xfrm>
          <a:prstGeom prst="rect">
            <a:avLst/>
          </a:prstGeom>
        </p:spPr>
      </p:pic>
      <p:sp>
        <p:nvSpPr>
          <p:cNvPr id="5" name="TextovéPole 4"/>
          <p:cNvSpPr txBox="1"/>
          <p:nvPr/>
        </p:nvSpPr>
        <p:spPr>
          <a:xfrm>
            <a:off x="262300" y="6302403"/>
            <a:ext cx="4309699"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Zdeněk </a:t>
            </a:r>
            <a:r>
              <a:rPr lang="cs-CZ" dirty="0"/>
              <a:t>Tomis</a:t>
            </a:r>
          </a:p>
        </p:txBody>
      </p:sp>
      <p:sp>
        <p:nvSpPr>
          <p:cNvPr id="6" name="TextovéPole 5"/>
          <p:cNvSpPr txBox="1"/>
          <p:nvPr/>
        </p:nvSpPr>
        <p:spPr>
          <a:xfrm>
            <a:off x="4572000" y="6302403"/>
            <a:ext cx="4316988"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Jan </a:t>
            </a:r>
            <a:r>
              <a:rPr lang="cs-CZ" dirty="0"/>
              <a:t>Holuša</a:t>
            </a:r>
          </a:p>
        </p:txBody>
      </p:sp>
    </p:spTree>
    <p:extLst>
      <p:ext uri="{BB962C8B-B14F-4D97-AF65-F5344CB8AC3E}">
        <p14:creationId xmlns:p14="http://schemas.microsoft.com/office/powerpoint/2010/main" val="2367015411"/>
      </p:ext>
    </p:extLst>
  </p:cSld>
  <p:clrMapOvr>
    <a:masterClrMapping/>
  </p:clrMapOvr>
  <p:transition spd="slow" advTm="6000">
    <p:pull/>
  </p:transition>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5662" y="639000"/>
            <a:ext cx="4185000" cy="5580000"/>
          </a:xfrm>
          <a:prstGeom prst="rect">
            <a:avLst/>
          </a:prstGeom>
        </p:spPr>
      </p:pic>
      <p:pic>
        <p:nvPicPr>
          <p:cNvPr id="3" name="Obrázek 2"/>
          <p:cNvPicPr>
            <a:picLocks noChangeAspect="1"/>
          </p:cNvPicPr>
          <p:nvPr/>
        </p:nvPicPr>
        <p:blipFill>
          <a:blip r:embed="rId3" cstate="email">
            <a:extLst>
              <a:ext uri="{BEBA8EAE-BF5A-486C-A8C5-ECC9F3942E4B}">
                <a14:imgProps xmlns:a14="http://schemas.microsoft.com/office/drawing/2010/main">
                  <a14:imgLayer r:embed="rId4">
                    <a14:imgEffect>
                      <a14:brightnessContrast contrast="15000"/>
                    </a14:imgEffect>
                  </a14:imgLayer>
                </a14:imgProps>
              </a:ext>
              <a:ext uri="{28A0092B-C50C-407E-A947-70E740481C1C}">
                <a14:useLocalDpi xmlns:a14="http://schemas.microsoft.com/office/drawing/2010/main"/>
              </a:ext>
            </a:extLst>
          </a:blip>
          <a:stretch>
            <a:fillRect/>
          </a:stretch>
        </p:blipFill>
        <p:spPr>
          <a:xfrm>
            <a:off x="250012" y="639000"/>
            <a:ext cx="4185000" cy="5580000"/>
          </a:xfrm>
          <a:prstGeom prst="rect">
            <a:avLst/>
          </a:prstGeom>
        </p:spPr>
      </p:pic>
      <p:sp>
        <p:nvSpPr>
          <p:cNvPr id="4" name="TextovéPole 3"/>
          <p:cNvSpPr txBox="1"/>
          <p:nvPr/>
        </p:nvSpPr>
        <p:spPr>
          <a:xfrm>
            <a:off x="250012" y="6293777"/>
            <a:ext cx="4321988"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Barbora Ožanová</a:t>
            </a:r>
            <a:endParaRPr lang="cs-CZ" dirty="0"/>
          </a:p>
        </p:txBody>
      </p:sp>
      <p:sp>
        <p:nvSpPr>
          <p:cNvPr id="5" name="TextovéPole 4"/>
          <p:cNvSpPr txBox="1"/>
          <p:nvPr/>
        </p:nvSpPr>
        <p:spPr>
          <a:xfrm>
            <a:off x="4572000" y="6293777"/>
            <a:ext cx="4298662"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a:t>
            </a:r>
            <a:r>
              <a:rPr lang="cs-CZ" dirty="0" err="1" smtClean="0"/>
              <a:t>TerezaHaladová</a:t>
            </a:r>
            <a:endParaRPr lang="cs-CZ" dirty="0"/>
          </a:p>
        </p:txBody>
      </p:sp>
    </p:spTree>
    <p:extLst>
      <p:ext uri="{BB962C8B-B14F-4D97-AF65-F5344CB8AC3E}">
        <p14:creationId xmlns:p14="http://schemas.microsoft.com/office/powerpoint/2010/main" val="3791591267"/>
      </p:ext>
    </p:extLst>
  </p:cSld>
  <p:clrMapOvr>
    <a:masterClrMapping/>
  </p:clrMapOvr>
  <p:transition spd="slow" advTm="6000">
    <p:pull/>
  </p:transition>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62570" y="6293777"/>
            <a:ext cx="430943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Michal Poledník</a:t>
            </a:r>
            <a:endParaRPr lang="cs-CZ" dirty="0"/>
          </a:p>
        </p:txBody>
      </p:sp>
      <p:sp>
        <p:nvSpPr>
          <p:cNvPr id="3" name="TextovéPole 2"/>
          <p:cNvSpPr txBox="1"/>
          <p:nvPr/>
        </p:nvSpPr>
        <p:spPr>
          <a:xfrm>
            <a:off x="4572000" y="6293777"/>
            <a:ext cx="4304848"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Jan Vaněk</a:t>
            </a:r>
            <a:endParaRPr lang="cs-CZ"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569" y="639000"/>
            <a:ext cx="4185000" cy="558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91848" y="639000"/>
            <a:ext cx="4185000" cy="5580000"/>
          </a:xfrm>
          <a:prstGeom prst="rect">
            <a:avLst/>
          </a:prstGeom>
        </p:spPr>
      </p:pic>
    </p:spTree>
    <p:extLst>
      <p:ext uri="{BB962C8B-B14F-4D97-AF65-F5344CB8AC3E}">
        <p14:creationId xmlns:p14="http://schemas.microsoft.com/office/powerpoint/2010/main" val="3389340338"/>
      </p:ext>
    </p:extLst>
  </p:cSld>
  <p:clrMapOvr>
    <a:masterClrMapping/>
  </p:clrMapOvr>
  <p:transition spd="slow" advTm="6000">
    <p:pull/>
  </p:transition>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15000"/>
                    </a14:imgEffect>
                  </a14:imgLayer>
                </a14:imgProps>
              </a:ex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4" name="TextovéPole 3"/>
          <p:cNvSpPr txBox="1"/>
          <p:nvPr/>
        </p:nvSpPr>
        <p:spPr>
          <a:xfrm>
            <a:off x="241540" y="6324771"/>
            <a:ext cx="8643668"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Dominik </a:t>
            </a:r>
            <a:r>
              <a:rPr lang="cs-CZ" dirty="0"/>
              <a:t>Pasz</a:t>
            </a:r>
          </a:p>
        </p:txBody>
      </p:sp>
    </p:spTree>
    <p:extLst>
      <p:ext uri="{BB962C8B-B14F-4D97-AF65-F5344CB8AC3E}">
        <p14:creationId xmlns:p14="http://schemas.microsoft.com/office/powerpoint/2010/main" val="3134098115"/>
      </p:ext>
    </p:extLst>
  </p:cSld>
  <p:clrMapOvr>
    <a:masterClrMapping/>
  </p:clrMapOvr>
  <p:transition spd="slow" advTm="6000">
    <p:pull/>
  </p:transition>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421375" y="6324771"/>
            <a:ext cx="2301251"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Jiří </a:t>
            </a:r>
            <a:r>
              <a:rPr lang="cs-CZ" dirty="0"/>
              <a:t>Vaněk</a:t>
            </a:r>
          </a:p>
        </p:txBody>
      </p:sp>
    </p:spTree>
    <p:extLst>
      <p:ext uri="{BB962C8B-B14F-4D97-AF65-F5344CB8AC3E}">
        <p14:creationId xmlns:p14="http://schemas.microsoft.com/office/powerpoint/2010/main" val="2579418223"/>
      </p:ext>
    </p:extLst>
  </p:cSld>
  <p:clrMapOvr>
    <a:masterClrMapping/>
  </p:clrMapOvr>
  <p:transition spd="slow" advTm="6000">
    <p:pull/>
  </p:transition>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915589"/>
            <a:ext cx="8229600" cy="302682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Zahloubali jsme se do tajemství vesmíru a pokusili jsme zachytit jeho krásu a tajemnost pomocí tisku z vrstvených papírů… </a:t>
            </a:r>
            <a:endParaRPr lang="cs-CZ" sz="4800" dirty="0">
              <a:solidFill>
                <a:schemeClr val="bg1"/>
              </a:solidFill>
            </a:endParaRPr>
          </a:p>
        </p:txBody>
      </p:sp>
    </p:spTree>
    <p:extLst>
      <p:ext uri="{BB962C8B-B14F-4D97-AF65-F5344CB8AC3E}">
        <p14:creationId xmlns:p14="http://schemas.microsoft.com/office/powerpoint/2010/main" val="2378276059"/>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8397"/>
            <a:ext cx="8640000" cy="6121206"/>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Tereza Haladová -   Svět nad námi</a:t>
            </a:r>
            <a:endParaRPr lang="cs-CZ" sz="2000" dirty="0">
              <a:solidFill>
                <a:schemeClr val="bg1"/>
              </a:solidFill>
            </a:endParaRPr>
          </a:p>
        </p:txBody>
      </p:sp>
    </p:spTree>
    <p:extLst>
      <p:ext uri="{BB962C8B-B14F-4D97-AF65-F5344CB8AC3E}">
        <p14:creationId xmlns:p14="http://schemas.microsoft.com/office/powerpoint/2010/main" val="3231656766"/>
      </p:ext>
    </p:extLst>
  </p:cSld>
  <p:clrMapOvr>
    <a:masterClrMapping/>
  </p:clrMapOvr>
  <p:transition spd="slow" advTm="6000">
    <p:pull/>
  </p:transition>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7139"/>
            <a:ext cx="8640000" cy="6083722"/>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Jan Vaněk – Sluneční soustava </a:t>
            </a:r>
            <a:endParaRPr lang="cs-CZ" sz="2000" dirty="0">
              <a:solidFill>
                <a:schemeClr val="bg1"/>
              </a:solidFill>
            </a:endParaRPr>
          </a:p>
        </p:txBody>
      </p:sp>
    </p:spTree>
    <p:extLst>
      <p:ext uri="{BB962C8B-B14F-4D97-AF65-F5344CB8AC3E}">
        <p14:creationId xmlns:p14="http://schemas.microsoft.com/office/powerpoint/2010/main" val="4003504218"/>
      </p:ext>
    </p:extLst>
  </p:cSld>
  <p:clrMapOvr>
    <a:masterClrMapping/>
  </p:clrMapOvr>
  <p:transition spd="slow" advTm="6000">
    <p:pull/>
  </p:transition>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96103"/>
            <a:ext cx="8640000" cy="606579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Vojtěch Halada – Vesmírný kolotoč </a:t>
            </a:r>
            <a:endParaRPr lang="cs-CZ" sz="2000" dirty="0">
              <a:solidFill>
                <a:schemeClr val="bg1"/>
              </a:solidFill>
            </a:endParaRPr>
          </a:p>
        </p:txBody>
      </p:sp>
    </p:spTree>
    <p:extLst>
      <p:ext uri="{BB962C8B-B14F-4D97-AF65-F5344CB8AC3E}">
        <p14:creationId xmlns:p14="http://schemas.microsoft.com/office/powerpoint/2010/main" val="4236808780"/>
      </p:ext>
    </p:extLst>
  </p:cSld>
  <p:clrMapOvr>
    <a:masterClrMapping/>
  </p:clrMapOvr>
  <p:transition spd="slow" advTm="6000">
    <p:pull/>
  </p:transition>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ázek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97247"/>
            <a:ext cx="8640000" cy="6063506"/>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Zuzana Poláková – Bordel ve vesmíru  </a:t>
            </a:r>
            <a:endParaRPr lang="cs-CZ" sz="2000" dirty="0">
              <a:solidFill>
                <a:schemeClr val="bg1"/>
              </a:solidFill>
            </a:endParaRPr>
          </a:p>
        </p:txBody>
      </p:sp>
    </p:spTree>
    <p:extLst>
      <p:ext uri="{BB962C8B-B14F-4D97-AF65-F5344CB8AC3E}">
        <p14:creationId xmlns:p14="http://schemas.microsoft.com/office/powerpoint/2010/main" val="3832270679"/>
      </p:ext>
    </p:extLst>
  </p:cSld>
  <p:clrMapOvr>
    <a:masterClrMapping/>
  </p:clrMapOvr>
  <p:transition spd="slow" advTm="6000">
    <p:pull/>
  </p:transition>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8208" y="482706"/>
            <a:ext cx="4140000" cy="2771405"/>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48283" y="3578726"/>
            <a:ext cx="4140000" cy="2771405"/>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48283" y="482706"/>
            <a:ext cx="4140000" cy="2771405"/>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8208" y="3578726"/>
            <a:ext cx="4140000" cy="2771046"/>
          </a:xfrm>
          <a:prstGeom prst="rect">
            <a:avLst/>
          </a:prstGeom>
        </p:spPr>
      </p:pic>
      <p:sp>
        <p:nvSpPr>
          <p:cNvPr id="9" name="TextovéPole 8"/>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Jan Peichl</a:t>
            </a:r>
            <a:endParaRPr lang="cs-CZ" sz="2000" dirty="0">
              <a:solidFill>
                <a:schemeClr val="bg1"/>
              </a:solidFill>
            </a:endParaRPr>
          </a:p>
        </p:txBody>
      </p:sp>
    </p:spTree>
    <p:extLst>
      <p:ext uri="{BB962C8B-B14F-4D97-AF65-F5344CB8AC3E}">
        <p14:creationId xmlns:p14="http://schemas.microsoft.com/office/powerpoint/2010/main" val="2768739138"/>
      </p:ext>
    </p:extLst>
  </p:cSld>
  <p:clrMapOvr>
    <a:masterClrMapping/>
  </p:clrMapOvr>
  <p:transition spd="slow" advTm="8000">
    <p:pull/>
  </p:transition>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46774" y="511537"/>
            <a:ext cx="4140000" cy="2771181"/>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46774" y="3591103"/>
            <a:ext cx="4140000" cy="2770524"/>
          </a:xfrm>
          <a:prstGeom prst="rect">
            <a:avLst/>
          </a:prstGeom>
        </p:spPr>
      </p:pic>
      <p:pic>
        <p:nvPicPr>
          <p:cNvPr id="5" name="Obrázek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45590" y="3591103"/>
            <a:ext cx="4140000" cy="2772000"/>
          </a:xfrm>
          <a:prstGeom prst="rect">
            <a:avLst/>
          </a:prstGeom>
        </p:spPr>
      </p:pic>
      <p:pic>
        <p:nvPicPr>
          <p:cNvPr id="7" name="Obrázek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5589" y="511632"/>
            <a:ext cx="4140000" cy="2771086"/>
          </a:xfrm>
          <a:prstGeom prst="rect">
            <a:avLst/>
          </a:prstGeom>
        </p:spPr>
      </p:pic>
      <p:sp>
        <p:nvSpPr>
          <p:cNvPr id="6" name="TextovéPole 5"/>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Jan Peichl</a:t>
            </a:r>
            <a:endParaRPr lang="cs-CZ" sz="2000" dirty="0">
              <a:solidFill>
                <a:schemeClr val="bg1"/>
              </a:solidFill>
            </a:endParaRPr>
          </a:p>
        </p:txBody>
      </p:sp>
    </p:spTree>
    <p:extLst>
      <p:ext uri="{BB962C8B-B14F-4D97-AF65-F5344CB8AC3E}">
        <p14:creationId xmlns:p14="http://schemas.microsoft.com/office/powerpoint/2010/main" val="2357151548"/>
      </p:ext>
    </p:extLst>
  </p:cSld>
  <p:clrMapOvr>
    <a:masterClrMapping/>
  </p:clrMapOvr>
  <p:transition spd="slow" advTm="8000">
    <p:pull/>
  </p:transition>
  <p:timing>
    <p:tnLst>
      <p:par>
        <p:cTn id="1" dur="indefinite" restart="never" nodeType="tmRoot"/>
      </p:par>
    </p:tn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Jan Peichl</a:t>
            </a:r>
            <a:endParaRPr lang="cs-CZ" sz="2000" dirty="0">
              <a:solidFill>
                <a:schemeClr val="bg1"/>
              </a:solidFill>
            </a:endParaRPr>
          </a:p>
        </p:txBody>
      </p:sp>
    </p:spTree>
    <p:extLst>
      <p:ext uri="{BB962C8B-B14F-4D97-AF65-F5344CB8AC3E}">
        <p14:creationId xmlns:p14="http://schemas.microsoft.com/office/powerpoint/2010/main" val="2474471921"/>
      </p:ext>
    </p:extLst>
  </p:cSld>
  <p:clrMapOvr>
    <a:masterClrMapping/>
  </p:clrMapOvr>
  <p:transition spd="slow" advTm="6000">
    <p:pull/>
  </p:transition>
  <p:timing>
    <p:tnLst>
      <p:par>
        <p:cTn id="1" dur="indefinite" restart="never" nodeType="tmRoot"/>
      </p:par>
    </p:tn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8457" y="552450"/>
            <a:ext cx="3856365" cy="576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6101" y="552450"/>
            <a:ext cx="3855452" cy="5760000"/>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Jan Peichl</a:t>
            </a:r>
            <a:endParaRPr lang="cs-CZ" sz="2000" dirty="0">
              <a:solidFill>
                <a:schemeClr val="bg1"/>
              </a:solidFill>
            </a:endParaRPr>
          </a:p>
        </p:txBody>
      </p:sp>
    </p:spTree>
    <p:extLst>
      <p:ext uri="{BB962C8B-B14F-4D97-AF65-F5344CB8AC3E}">
        <p14:creationId xmlns:p14="http://schemas.microsoft.com/office/powerpoint/2010/main" val="1862878904"/>
      </p:ext>
    </p:extLst>
  </p:cSld>
  <p:clrMapOvr>
    <a:masterClrMapping/>
  </p:clrMapOvr>
  <p:transition spd="slow" advTm="6000">
    <p:pull/>
  </p:transition>
  <p:timing>
    <p:tnLst>
      <p:par>
        <p:cTn id="1" dur="indefinite" restart="never" nodeType="tmRoot"/>
      </p:par>
    </p:tn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4900"/>
                    </a14:imgEffect>
                  </a14:imgLayer>
                </a14:imgProps>
              </a:ext>
              <a:ext uri="{28A0092B-C50C-407E-A947-70E740481C1C}">
                <a14:useLocalDpi xmlns:a14="http://schemas.microsoft.com/office/drawing/2010/main"/>
              </a:ext>
            </a:extLst>
          </a:blip>
          <a:stretch>
            <a:fillRect/>
          </a:stretch>
        </p:blipFill>
        <p:spPr>
          <a:xfrm>
            <a:off x="252000" y="537203"/>
            <a:ext cx="8640000" cy="578359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Jan Peichl</a:t>
            </a:r>
            <a:endParaRPr lang="cs-CZ" sz="2000" dirty="0">
              <a:solidFill>
                <a:schemeClr val="bg1"/>
              </a:solidFill>
            </a:endParaRPr>
          </a:p>
        </p:txBody>
      </p:sp>
    </p:spTree>
    <p:extLst>
      <p:ext uri="{BB962C8B-B14F-4D97-AF65-F5344CB8AC3E}">
        <p14:creationId xmlns:p14="http://schemas.microsoft.com/office/powerpoint/2010/main" val="243918830"/>
      </p:ext>
    </p:extLst>
  </p:cSld>
  <p:clrMapOvr>
    <a:masterClrMapping/>
  </p:clrMapOvr>
  <p:transition spd="slow" advTm="6000">
    <p:pull/>
  </p:transition>
  <p:timing>
    <p:tnLst>
      <p:par>
        <p:cTn id="1" dur="indefinite" restart="never" nodeType="tmRoot"/>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20732"/>
            <a:ext cx="8640000" cy="6016536"/>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Kryštof Sladký – Týpci ve vesmíru</a:t>
            </a:r>
            <a:endParaRPr lang="cs-CZ" sz="2000" dirty="0">
              <a:solidFill>
                <a:schemeClr val="bg1"/>
              </a:solidFill>
            </a:endParaRPr>
          </a:p>
        </p:txBody>
      </p:sp>
    </p:spTree>
    <p:extLst>
      <p:ext uri="{BB962C8B-B14F-4D97-AF65-F5344CB8AC3E}">
        <p14:creationId xmlns:p14="http://schemas.microsoft.com/office/powerpoint/2010/main" val="196453452"/>
      </p:ext>
    </p:extLst>
  </p:cSld>
  <p:clrMapOvr>
    <a:masterClrMapping/>
  </p:clrMapOvr>
  <p:transition spd="slow" advTm="6000">
    <p:pull/>
  </p:transition>
  <p:timing>
    <p:tnLst>
      <p:par>
        <p:cTn id="1" dur="indefinite" restart="never" nodeType="tmRoot"/>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ázek 6"/>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642798"/>
            <a:ext cx="8640000" cy="557240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Michal Poledník – Základní planety </a:t>
            </a:r>
            <a:endParaRPr lang="cs-CZ" sz="2000" dirty="0">
              <a:solidFill>
                <a:schemeClr val="bg1"/>
              </a:solidFill>
            </a:endParaRPr>
          </a:p>
        </p:txBody>
      </p:sp>
    </p:spTree>
    <p:extLst>
      <p:ext uri="{BB962C8B-B14F-4D97-AF65-F5344CB8AC3E}">
        <p14:creationId xmlns:p14="http://schemas.microsoft.com/office/powerpoint/2010/main" val="1161796614"/>
      </p:ext>
    </p:extLst>
  </p:cSld>
  <p:clrMapOvr>
    <a:masterClrMapping/>
  </p:clrMapOvr>
  <p:transition spd="slow" advTm="6000">
    <p:pull/>
  </p:transition>
  <p:timing>
    <p:tnLst>
      <p:par>
        <p:cTn id="1" dur="indefinite" restart="never" nodeType="tmRoot"/>
      </p:par>
    </p:tn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685" y="549000"/>
            <a:ext cx="4069203" cy="576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02188" y="549000"/>
            <a:ext cx="4081088" cy="5760000"/>
          </a:xfrm>
          <a:prstGeom prst="rect">
            <a:avLst/>
          </a:prstGeom>
        </p:spPr>
      </p:pic>
      <p:sp>
        <p:nvSpPr>
          <p:cNvPr id="5" name="TextovéPole 4"/>
          <p:cNvSpPr txBox="1"/>
          <p:nvPr/>
        </p:nvSpPr>
        <p:spPr>
          <a:xfrm>
            <a:off x="247651" y="6447016"/>
            <a:ext cx="4075238" cy="400110"/>
          </a:xfrm>
          <a:prstGeom prst="rect">
            <a:avLst/>
          </a:prstGeom>
          <a:noFill/>
        </p:spPr>
        <p:txBody>
          <a:bodyPr wrap="square" rtlCol="0">
            <a:spAutoFit/>
          </a:bodyPr>
          <a:lstStyle/>
          <a:p>
            <a:pPr algn="ctr"/>
            <a:r>
              <a:rPr lang="cs-CZ" sz="2000" dirty="0" smtClean="0">
                <a:solidFill>
                  <a:schemeClr val="bg1"/>
                </a:solidFill>
              </a:rPr>
              <a:t>Veronika Nováková – Tajemné hvězdy</a:t>
            </a:r>
            <a:endParaRPr lang="cs-CZ" sz="2000" dirty="0">
              <a:solidFill>
                <a:schemeClr val="bg1"/>
              </a:solidFill>
            </a:endParaRPr>
          </a:p>
        </p:txBody>
      </p:sp>
      <p:sp>
        <p:nvSpPr>
          <p:cNvPr id="6" name="TextovéPole 5"/>
          <p:cNvSpPr txBox="1"/>
          <p:nvPr/>
        </p:nvSpPr>
        <p:spPr>
          <a:xfrm>
            <a:off x="4702188" y="6447016"/>
            <a:ext cx="4075238" cy="400110"/>
          </a:xfrm>
          <a:prstGeom prst="rect">
            <a:avLst/>
          </a:prstGeom>
          <a:noFill/>
        </p:spPr>
        <p:txBody>
          <a:bodyPr wrap="square" rtlCol="0">
            <a:spAutoFit/>
          </a:bodyPr>
          <a:lstStyle/>
          <a:p>
            <a:pPr algn="ctr"/>
            <a:r>
              <a:rPr lang="cs-CZ" sz="2000" dirty="0" smtClean="0">
                <a:solidFill>
                  <a:schemeClr val="bg1"/>
                </a:solidFill>
              </a:rPr>
              <a:t>Stella Zettlitzová – Vesmírná porucha</a:t>
            </a:r>
            <a:endParaRPr lang="cs-CZ" sz="2000" dirty="0">
              <a:solidFill>
                <a:schemeClr val="bg1"/>
              </a:solidFill>
            </a:endParaRPr>
          </a:p>
        </p:txBody>
      </p:sp>
    </p:spTree>
    <p:extLst>
      <p:ext uri="{BB962C8B-B14F-4D97-AF65-F5344CB8AC3E}">
        <p14:creationId xmlns:p14="http://schemas.microsoft.com/office/powerpoint/2010/main" val="1260269740"/>
      </p:ext>
    </p:extLst>
  </p:cSld>
  <p:clrMapOvr>
    <a:masterClrMapping/>
  </p:clrMapOvr>
  <p:transition spd="slow" advTm="6000">
    <p:pull/>
  </p:transition>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37479"/>
            <a:ext cx="8640000" cy="5983043"/>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Ferdinand Buchta - Planetky</a:t>
            </a:r>
            <a:endParaRPr lang="cs-CZ" sz="2000" dirty="0">
              <a:solidFill>
                <a:schemeClr val="bg1"/>
              </a:solidFill>
            </a:endParaRPr>
          </a:p>
        </p:txBody>
      </p:sp>
    </p:spTree>
    <p:extLst>
      <p:ext uri="{BB962C8B-B14F-4D97-AF65-F5344CB8AC3E}">
        <p14:creationId xmlns:p14="http://schemas.microsoft.com/office/powerpoint/2010/main" val="2931300038"/>
      </p:ext>
    </p:extLst>
  </p:cSld>
  <p:clrMapOvr>
    <a:masterClrMapping/>
  </p:clrMapOvr>
  <p:transition spd="slow" advTm="6000">
    <p:pull/>
  </p:transition>
  <p:timing>
    <p:tnLst>
      <p:par>
        <p:cTn id="1" dur="indefinite" restart="never" nodeType="tmRoot"/>
      </p:par>
    </p:tn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90918"/>
            <a:ext cx="8640000" cy="607616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Kristýna Runčáková – Diskovlnky začínají </a:t>
            </a:r>
            <a:endParaRPr lang="cs-CZ" sz="2000" dirty="0">
              <a:solidFill>
                <a:schemeClr val="bg1"/>
              </a:solidFill>
            </a:endParaRPr>
          </a:p>
        </p:txBody>
      </p:sp>
    </p:spTree>
    <p:extLst>
      <p:ext uri="{BB962C8B-B14F-4D97-AF65-F5344CB8AC3E}">
        <p14:creationId xmlns:p14="http://schemas.microsoft.com/office/powerpoint/2010/main" val="1277428921"/>
      </p:ext>
    </p:extLst>
  </p:cSld>
  <p:clrMapOvr>
    <a:masterClrMapping/>
  </p:clrMapOvr>
  <p:transition spd="slow" advTm="6000">
    <p:pull/>
  </p:transition>
  <p:timing>
    <p:tnLst>
      <p:par>
        <p:cTn id="1" dur="indefinite" restart="never" nodeType="tmRoot"/>
      </p:par>
    </p:tn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772668"/>
            <a:ext cx="8229600" cy="531266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Povídali jsme si o egyptské kultuře a památkách, které se dosud zachovaly. Strašně jsme se nadřeli s těmi jejich hieroglyfy, málem nám upadla ruka a ten, kdo je dokáže rozluštit, bude fakt borec…</a:t>
            </a:r>
            <a:endParaRPr lang="cs-CZ" sz="4800" dirty="0">
              <a:solidFill>
                <a:schemeClr val="bg1"/>
              </a:solidFill>
            </a:endParaRPr>
          </a:p>
        </p:txBody>
      </p:sp>
    </p:spTree>
    <p:extLst>
      <p:ext uri="{BB962C8B-B14F-4D97-AF65-F5344CB8AC3E}">
        <p14:creationId xmlns:p14="http://schemas.microsoft.com/office/powerpoint/2010/main" val="2617380041"/>
      </p:ext>
    </p:extLst>
  </p:cSld>
  <p:clrMapOvr>
    <a:masterClrMapping/>
  </p:clrMapOvr>
  <mc:AlternateContent xmlns:mc="http://schemas.openxmlformats.org/markup-compatibility/2006" xmlns:p14="http://schemas.microsoft.com/office/powerpoint/2010/main">
    <mc:Choice Requires="p14">
      <p:transition spd="slow" p14:dur="1600" advTm="10000">
        <p:blinds dir="vert"/>
      </p:transition>
    </mc:Choice>
    <mc:Fallback xmlns="">
      <p:transition spd="slow" advTm="10000">
        <p:blinds dir="vert"/>
      </p:transition>
    </mc:Fallback>
  </mc:AlternateContent>
  <p:timing>
    <p:tnLst>
      <p:par>
        <p:cTn id="1" dur="indefinite" restart="never" nodeType="tmRoot"/>
      </p:par>
    </p:tn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290" y="549000"/>
            <a:ext cx="4473089"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63608" y="549000"/>
            <a:ext cx="3723217" cy="5760000"/>
          </a:xfrm>
          <a:prstGeom prst="rect">
            <a:avLst/>
          </a:prstGeom>
        </p:spPr>
      </p:pic>
      <p:sp>
        <p:nvSpPr>
          <p:cNvPr id="4" name="TextovéPole 3"/>
          <p:cNvSpPr txBox="1"/>
          <p:nvPr/>
        </p:nvSpPr>
        <p:spPr>
          <a:xfrm>
            <a:off x="247651" y="6447016"/>
            <a:ext cx="4075238" cy="400110"/>
          </a:xfrm>
          <a:prstGeom prst="rect">
            <a:avLst/>
          </a:prstGeom>
          <a:noFill/>
        </p:spPr>
        <p:txBody>
          <a:bodyPr wrap="square" rtlCol="0">
            <a:spAutoFit/>
          </a:bodyPr>
          <a:lstStyle/>
          <a:p>
            <a:pPr algn="ctr"/>
            <a:r>
              <a:rPr lang="cs-CZ" sz="2000" dirty="0" smtClean="0">
                <a:solidFill>
                  <a:schemeClr val="bg1"/>
                </a:solidFill>
              </a:rPr>
              <a:t>Pavel Ožana</a:t>
            </a:r>
            <a:endParaRPr lang="cs-CZ" sz="2000" dirty="0">
              <a:solidFill>
                <a:schemeClr val="bg1"/>
              </a:solidFill>
            </a:endParaRPr>
          </a:p>
        </p:txBody>
      </p:sp>
      <p:sp>
        <p:nvSpPr>
          <p:cNvPr id="5" name="TextovéPole 4"/>
          <p:cNvSpPr txBox="1"/>
          <p:nvPr/>
        </p:nvSpPr>
        <p:spPr>
          <a:xfrm>
            <a:off x="4702188" y="6447016"/>
            <a:ext cx="4075238" cy="400110"/>
          </a:xfrm>
          <a:prstGeom prst="rect">
            <a:avLst/>
          </a:prstGeom>
          <a:noFill/>
        </p:spPr>
        <p:txBody>
          <a:bodyPr wrap="square" rtlCol="0">
            <a:spAutoFit/>
          </a:bodyPr>
          <a:lstStyle/>
          <a:p>
            <a:pPr algn="ctr"/>
            <a:r>
              <a:rPr lang="cs-CZ" sz="2000" dirty="0" smtClean="0">
                <a:solidFill>
                  <a:schemeClr val="bg1"/>
                </a:solidFill>
              </a:rPr>
              <a:t>Michal Pleva</a:t>
            </a:r>
            <a:endParaRPr lang="cs-CZ" sz="2000" dirty="0">
              <a:solidFill>
                <a:schemeClr val="bg1"/>
              </a:solidFill>
            </a:endParaRPr>
          </a:p>
        </p:txBody>
      </p:sp>
      <p:sp>
        <p:nvSpPr>
          <p:cNvPr id="6" name="TextovéPole 5"/>
          <p:cNvSpPr txBox="1"/>
          <p:nvPr/>
        </p:nvSpPr>
        <p:spPr>
          <a:xfrm>
            <a:off x="242098" y="164656"/>
            <a:ext cx="8659805" cy="400110"/>
          </a:xfrm>
          <a:prstGeom prst="rect">
            <a:avLst/>
          </a:prstGeom>
          <a:noFill/>
        </p:spPr>
        <p:txBody>
          <a:bodyPr wrap="square" rtlCol="0">
            <a:spAutoFit/>
          </a:bodyPr>
          <a:lstStyle/>
          <a:p>
            <a:pPr algn="ctr"/>
            <a:r>
              <a:rPr lang="cs-CZ" sz="2000" dirty="0" smtClean="0">
                <a:solidFill>
                  <a:schemeClr val="bg1"/>
                </a:solidFill>
              </a:rPr>
              <a:t>Egyptské hieroglyfy – kresba tuší</a:t>
            </a:r>
            <a:endParaRPr lang="cs-CZ" sz="2000" dirty="0">
              <a:solidFill>
                <a:schemeClr val="bg1"/>
              </a:solidFill>
            </a:endParaRPr>
          </a:p>
        </p:txBody>
      </p:sp>
    </p:spTree>
    <p:extLst>
      <p:ext uri="{BB962C8B-B14F-4D97-AF65-F5344CB8AC3E}">
        <p14:creationId xmlns:p14="http://schemas.microsoft.com/office/powerpoint/2010/main" val="3624744991"/>
      </p:ext>
    </p:extLst>
  </p:cSld>
  <p:clrMapOvr>
    <a:masterClrMapping/>
  </p:clrMapOvr>
  <p:transition spd="slow" advTm="6000">
    <p:pull/>
  </p:transition>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507" y="549000"/>
            <a:ext cx="4096240"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61161" y="549000"/>
            <a:ext cx="4438154" cy="5760000"/>
          </a:xfrm>
          <a:prstGeom prst="rect">
            <a:avLst/>
          </a:prstGeom>
        </p:spPr>
      </p:pic>
      <p:sp>
        <p:nvSpPr>
          <p:cNvPr id="4" name="TextovéPole 3"/>
          <p:cNvSpPr txBox="1"/>
          <p:nvPr/>
        </p:nvSpPr>
        <p:spPr>
          <a:xfrm>
            <a:off x="247651" y="6447016"/>
            <a:ext cx="4075238" cy="400110"/>
          </a:xfrm>
          <a:prstGeom prst="rect">
            <a:avLst/>
          </a:prstGeom>
          <a:noFill/>
        </p:spPr>
        <p:txBody>
          <a:bodyPr wrap="square" rtlCol="0">
            <a:spAutoFit/>
          </a:bodyPr>
          <a:lstStyle/>
          <a:p>
            <a:pPr algn="ctr"/>
            <a:r>
              <a:rPr lang="cs-CZ" sz="2000" dirty="0" smtClean="0">
                <a:solidFill>
                  <a:schemeClr val="bg1"/>
                </a:solidFill>
              </a:rPr>
              <a:t>Jan Holuša</a:t>
            </a:r>
            <a:endParaRPr lang="cs-CZ" sz="2000" dirty="0">
              <a:solidFill>
                <a:schemeClr val="bg1"/>
              </a:solidFill>
            </a:endParaRPr>
          </a:p>
        </p:txBody>
      </p:sp>
      <p:sp>
        <p:nvSpPr>
          <p:cNvPr id="5" name="TextovéPole 4"/>
          <p:cNvSpPr txBox="1"/>
          <p:nvPr/>
        </p:nvSpPr>
        <p:spPr>
          <a:xfrm>
            <a:off x="4702188" y="6447016"/>
            <a:ext cx="4075238" cy="400110"/>
          </a:xfrm>
          <a:prstGeom prst="rect">
            <a:avLst/>
          </a:prstGeom>
          <a:noFill/>
        </p:spPr>
        <p:txBody>
          <a:bodyPr wrap="square" rtlCol="0">
            <a:spAutoFit/>
          </a:bodyPr>
          <a:lstStyle/>
          <a:p>
            <a:pPr algn="ctr"/>
            <a:r>
              <a:rPr lang="cs-CZ" sz="2000" dirty="0" smtClean="0">
                <a:solidFill>
                  <a:schemeClr val="bg1"/>
                </a:solidFill>
              </a:rPr>
              <a:t>Michal Poledník</a:t>
            </a:r>
            <a:endParaRPr lang="cs-CZ" sz="2000" dirty="0">
              <a:solidFill>
                <a:schemeClr val="bg1"/>
              </a:solidFill>
            </a:endParaRPr>
          </a:p>
        </p:txBody>
      </p:sp>
      <p:sp>
        <p:nvSpPr>
          <p:cNvPr id="6" name="TextovéPole 5"/>
          <p:cNvSpPr txBox="1"/>
          <p:nvPr/>
        </p:nvSpPr>
        <p:spPr>
          <a:xfrm>
            <a:off x="242098" y="164656"/>
            <a:ext cx="8659805" cy="400110"/>
          </a:xfrm>
          <a:prstGeom prst="rect">
            <a:avLst/>
          </a:prstGeom>
          <a:noFill/>
        </p:spPr>
        <p:txBody>
          <a:bodyPr wrap="square" rtlCol="0">
            <a:spAutoFit/>
          </a:bodyPr>
          <a:lstStyle/>
          <a:p>
            <a:pPr algn="ctr"/>
            <a:r>
              <a:rPr lang="cs-CZ" sz="2000" dirty="0">
                <a:solidFill>
                  <a:schemeClr val="bg1"/>
                </a:solidFill>
              </a:rPr>
              <a:t>Egyptské hieroglyfy – kresba </a:t>
            </a:r>
            <a:r>
              <a:rPr lang="cs-CZ" sz="2000" dirty="0" smtClean="0">
                <a:solidFill>
                  <a:schemeClr val="bg1"/>
                </a:solidFill>
              </a:rPr>
              <a:t>fixem</a:t>
            </a:r>
            <a:endParaRPr lang="cs-CZ" sz="2000" dirty="0">
              <a:solidFill>
                <a:schemeClr val="bg1"/>
              </a:solidFill>
            </a:endParaRPr>
          </a:p>
        </p:txBody>
      </p:sp>
    </p:spTree>
    <p:extLst>
      <p:ext uri="{BB962C8B-B14F-4D97-AF65-F5344CB8AC3E}">
        <p14:creationId xmlns:p14="http://schemas.microsoft.com/office/powerpoint/2010/main" val="4223477278"/>
      </p:ext>
    </p:extLst>
  </p:cSld>
  <p:clrMapOvr>
    <a:masterClrMapping/>
  </p:clrMapOvr>
  <p:transition spd="slow" advTm="6000">
    <p:pull/>
  </p:transition>
  <p:timing>
    <p:tnLst>
      <p:par>
        <p:cTn id="1" dur="indefinite" restart="never" nodeType="tmRoot"/>
      </p:par>
    </p:tn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30753" y="549000"/>
            <a:ext cx="3573369"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8837" y="549000"/>
            <a:ext cx="3684430" cy="5760000"/>
          </a:xfrm>
          <a:prstGeom prst="rect">
            <a:avLst/>
          </a:prstGeom>
        </p:spPr>
      </p:pic>
      <p:sp>
        <p:nvSpPr>
          <p:cNvPr id="4" name="TextovéPole 3"/>
          <p:cNvSpPr txBox="1"/>
          <p:nvPr/>
        </p:nvSpPr>
        <p:spPr>
          <a:xfrm>
            <a:off x="247651" y="6447016"/>
            <a:ext cx="4075238" cy="400110"/>
          </a:xfrm>
          <a:prstGeom prst="rect">
            <a:avLst/>
          </a:prstGeom>
          <a:noFill/>
        </p:spPr>
        <p:txBody>
          <a:bodyPr wrap="square" rtlCol="0">
            <a:spAutoFit/>
          </a:bodyPr>
          <a:lstStyle/>
          <a:p>
            <a:pPr algn="ctr"/>
            <a:r>
              <a:rPr lang="cs-CZ" sz="2000" dirty="0" smtClean="0">
                <a:solidFill>
                  <a:schemeClr val="bg1"/>
                </a:solidFill>
              </a:rPr>
              <a:t>Pavel Ožana</a:t>
            </a:r>
            <a:endParaRPr lang="cs-CZ" sz="2000" dirty="0">
              <a:solidFill>
                <a:schemeClr val="bg1"/>
              </a:solidFill>
            </a:endParaRPr>
          </a:p>
        </p:txBody>
      </p:sp>
      <p:sp>
        <p:nvSpPr>
          <p:cNvPr id="5" name="TextovéPole 4"/>
          <p:cNvSpPr txBox="1"/>
          <p:nvPr/>
        </p:nvSpPr>
        <p:spPr>
          <a:xfrm>
            <a:off x="4702188" y="6447016"/>
            <a:ext cx="4075238" cy="400110"/>
          </a:xfrm>
          <a:prstGeom prst="rect">
            <a:avLst/>
          </a:prstGeom>
          <a:noFill/>
        </p:spPr>
        <p:txBody>
          <a:bodyPr wrap="square" rtlCol="0">
            <a:spAutoFit/>
          </a:bodyPr>
          <a:lstStyle/>
          <a:p>
            <a:pPr algn="ctr"/>
            <a:r>
              <a:rPr lang="cs-CZ" sz="2000" dirty="0" smtClean="0">
                <a:solidFill>
                  <a:schemeClr val="bg1"/>
                </a:solidFill>
              </a:rPr>
              <a:t>Pavel Ožana</a:t>
            </a:r>
            <a:endParaRPr lang="cs-CZ" sz="2000" dirty="0">
              <a:solidFill>
                <a:schemeClr val="bg1"/>
              </a:solidFill>
            </a:endParaRPr>
          </a:p>
        </p:txBody>
      </p:sp>
      <p:sp>
        <p:nvSpPr>
          <p:cNvPr id="6" name="TextovéPole 5"/>
          <p:cNvSpPr txBox="1"/>
          <p:nvPr/>
        </p:nvSpPr>
        <p:spPr>
          <a:xfrm>
            <a:off x="242098" y="164656"/>
            <a:ext cx="8659805" cy="400110"/>
          </a:xfrm>
          <a:prstGeom prst="rect">
            <a:avLst/>
          </a:prstGeom>
          <a:noFill/>
        </p:spPr>
        <p:txBody>
          <a:bodyPr wrap="square" rtlCol="0">
            <a:spAutoFit/>
          </a:bodyPr>
          <a:lstStyle/>
          <a:p>
            <a:pPr algn="ctr"/>
            <a:r>
              <a:rPr lang="cs-CZ" sz="2000" dirty="0" smtClean="0">
                <a:solidFill>
                  <a:schemeClr val="bg1"/>
                </a:solidFill>
              </a:rPr>
              <a:t>Egyptští bohové – kresba tužkou</a:t>
            </a:r>
            <a:endParaRPr lang="cs-CZ" sz="2000" dirty="0">
              <a:solidFill>
                <a:schemeClr val="bg1"/>
              </a:solidFill>
            </a:endParaRPr>
          </a:p>
        </p:txBody>
      </p:sp>
    </p:spTree>
    <p:extLst>
      <p:ext uri="{BB962C8B-B14F-4D97-AF65-F5344CB8AC3E}">
        <p14:creationId xmlns:p14="http://schemas.microsoft.com/office/powerpoint/2010/main" val="3393078538"/>
      </p:ext>
    </p:extLst>
  </p:cSld>
  <p:clrMapOvr>
    <a:masterClrMapping/>
  </p:clrMapOvr>
  <p:transition spd="slow" advTm="6000">
    <p:pull/>
  </p:transition>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293" y="540525"/>
            <a:ext cx="2461239" cy="576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22288" y="540525"/>
            <a:ext cx="2402933" cy="5760000"/>
          </a:xfrm>
          <a:prstGeom prst="rect">
            <a:avLst/>
          </a:prstGeom>
        </p:spPr>
      </p:pic>
      <p:pic>
        <p:nvPicPr>
          <p:cNvPr id="7" name="Obrázek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336977" y="540525"/>
            <a:ext cx="2547146" cy="5760000"/>
          </a:xfrm>
          <a:prstGeom prst="rect">
            <a:avLst/>
          </a:prstGeom>
        </p:spPr>
      </p:pic>
      <p:sp>
        <p:nvSpPr>
          <p:cNvPr id="8" name="TextovéPole 7"/>
          <p:cNvSpPr txBox="1"/>
          <p:nvPr/>
        </p:nvSpPr>
        <p:spPr>
          <a:xfrm>
            <a:off x="247651" y="6447016"/>
            <a:ext cx="2462881" cy="400110"/>
          </a:xfrm>
          <a:prstGeom prst="rect">
            <a:avLst/>
          </a:prstGeom>
          <a:noFill/>
        </p:spPr>
        <p:txBody>
          <a:bodyPr wrap="square" rtlCol="0">
            <a:spAutoFit/>
          </a:bodyPr>
          <a:lstStyle/>
          <a:p>
            <a:pPr algn="ctr"/>
            <a:r>
              <a:rPr lang="cs-CZ" sz="2000" dirty="0" smtClean="0">
                <a:solidFill>
                  <a:schemeClr val="bg1"/>
                </a:solidFill>
              </a:rPr>
              <a:t>Veronika Nováková</a:t>
            </a:r>
            <a:endParaRPr lang="cs-CZ" sz="2000" dirty="0">
              <a:solidFill>
                <a:schemeClr val="bg1"/>
              </a:solidFill>
            </a:endParaRPr>
          </a:p>
        </p:txBody>
      </p:sp>
      <p:sp>
        <p:nvSpPr>
          <p:cNvPr id="9" name="TextovéPole 8"/>
          <p:cNvSpPr txBox="1"/>
          <p:nvPr/>
        </p:nvSpPr>
        <p:spPr>
          <a:xfrm>
            <a:off x="6336976" y="6447016"/>
            <a:ext cx="2440449" cy="400110"/>
          </a:xfrm>
          <a:prstGeom prst="rect">
            <a:avLst/>
          </a:prstGeom>
          <a:noFill/>
        </p:spPr>
        <p:txBody>
          <a:bodyPr wrap="square" rtlCol="0">
            <a:spAutoFit/>
          </a:bodyPr>
          <a:lstStyle/>
          <a:p>
            <a:pPr algn="ctr"/>
            <a:r>
              <a:rPr lang="cs-CZ" sz="2000" dirty="0" smtClean="0">
                <a:solidFill>
                  <a:schemeClr val="bg1"/>
                </a:solidFill>
              </a:rPr>
              <a:t>Lenka Ježová</a:t>
            </a:r>
            <a:endParaRPr lang="cs-CZ" sz="2000" dirty="0">
              <a:solidFill>
                <a:schemeClr val="bg1"/>
              </a:solidFill>
            </a:endParaRPr>
          </a:p>
        </p:txBody>
      </p:sp>
      <p:sp>
        <p:nvSpPr>
          <p:cNvPr id="10" name="TextovéPole 9"/>
          <p:cNvSpPr txBox="1"/>
          <p:nvPr/>
        </p:nvSpPr>
        <p:spPr>
          <a:xfrm>
            <a:off x="3262340" y="6447016"/>
            <a:ext cx="2462881" cy="400110"/>
          </a:xfrm>
          <a:prstGeom prst="rect">
            <a:avLst/>
          </a:prstGeom>
          <a:noFill/>
        </p:spPr>
        <p:txBody>
          <a:bodyPr wrap="square" rtlCol="0">
            <a:spAutoFit/>
          </a:bodyPr>
          <a:lstStyle/>
          <a:p>
            <a:pPr algn="ctr"/>
            <a:r>
              <a:rPr lang="cs-CZ" sz="2000" dirty="0" smtClean="0">
                <a:solidFill>
                  <a:schemeClr val="bg1"/>
                </a:solidFill>
              </a:rPr>
              <a:t>Jakub Malík</a:t>
            </a:r>
            <a:endParaRPr lang="cs-CZ" sz="2000" dirty="0">
              <a:solidFill>
                <a:schemeClr val="bg1"/>
              </a:solidFill>
            </a:endParaRPr>
          </a:p>
        </p:txBody>
      </p:sp>
      <p:sp>
        <p:nvSpPr>
          <p:cNvPr id="11" name="TextovéPole 10"/>
          <p:cNvSpPr txBox="1"/>
          <p:nvPr/>
        </p:nvSpPr>
        <p:spPr>
          <a:xfrm>
            <a:off x="242098" y="164656"/>
            <a:ext cx="8659805" cy="400110"/>
          </a:xfrm>
          <a:prstGeom prst="rect">
            <a:avLst/>
          </a:prstGeom>
          <a:noFill/>
        </p:spPr>
        <p:txBody>
          <a:bodyPr wrap="square" rtlCol="0">
            <a:spAutoFit/>
          </a:bodyPr>
          <a:lstStyle/>
          <a:p>
            <a:pPr algn="ctr"/>
            <a:r>
              <a:rPr lang="cs-CZ" sz="2000" dirty="0" smtClean="0">
                <a:solidFill>
                  <a:schemeClr val="bg1"/>
                </a:solidFill>
              </a:rPr>
              <a:t>Posvátná egyptská kočka – kresba tužkou a fixem</a:t>
            </a:r>
            <a:endParaRPr lang="cs-CZ" sz="2000" dirty="0">
              <a:solidFill>
                <a:schemeClr val="bg1"/>
              </a:solidFill>
            </a:endParaRPr>
          </a:p>
        </p:txBody>
      </p:sp>
    </p:spTree>
    <p:extLst>
      <p:ext uri="{BB962C8B-B14F-4D97-AF65-F5344CB8AC3E}">
        <p14:creationId xmlns:p14="http://schemas.microsoft.com/office/powerpoint/2010/main" val="1360333349"/>
      </p:ext>
    </p:extLst>
  </p:cSld>
  <p:clrMapOvr>
    <a:masterClrMapping/>
  </p:clrMapOvr>
  <p:transition spd="slow" advTm="8000">
    <p:pull/>
  </p:transition>
  <p:timing>
    <p:tnLst>
      <p:par>
        <p:cTn id="1" dur="indefinite" restart="never" nodeType="tmRoot"/>
      </p:par>
    </p:tn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548" y="549000"/>
            <a:ext cx="8110904" cy="576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Dominik Pasz</a:t>
            </a:r>
            <a:endParaRPr lang="cs-CZ" sz="2000" dirty="0">
              <a:solidFill>
                <a:schemeClr val="bg1"/>
              </a:solidFill>
            </a:endParaRPr>
          </a:p>
        </p:txBody>
      </p:sp>
      <p:sp>
        <p:nvSpPr>
          <p:cNvPr id="4" name="TextovéPole 3"/>
          <p:cNvSpPr txBox="1"/>
          <p:nvPr/>
        </p:nvSpPr>
        <p:spPr>
          <a:xfrm>
            <a:off x="242098" y="164656"/>
            <a:ext cx="8659805" cy="400110"/>
          </a:xfrm>
          <a:prstGeom prst="rect">
            <a:avLst/>
          </a:prstGeom>
          <a:noFill/>
        </p:spPr>
        <p:txBody>
          <a:bodyPr wrap="square" rtlCol="0">
            <a:spAutoFit/>
          </a:bodyPr>
          <a:lstStyle/>
          <a:p>
            <a:pPr algn="ctr"/>
            <a:r>
              <a:rPr lang="cs-CZ" sz="2000" dirty="0" smtClean="0">
                <a:solidFill>
                  <a:schemeClr val="bg1"/>
                </a:solidFill>
              </a:rPr>
              <a:t>Oko boha </a:t>
            </a:r>
            <a:r>
              <a:rPr lang="cs-CZ" sz="2000" dirty="0" err="1" smtClean="0">
                <a:solidFill>
                  <a:schemeClr val="bg1"/>
                </a:solidFill>
              </a:rPr>
              <a:t>Hóra</a:t>
            </a:r>
            <a:endParaRPr lang="cs-CZ" sz="2000" dirty="0">
              <a:solidFill>
                <a:schemeClr val="bg1"/>
              </a:solidFill>
            </a:endParaRPr>
          </a:p>
        </p:txBody>
      </p:sp>
    </p:spTree>
    <p:extLst>
      <p:ext uri="{BB962C8B-B14F-4D97-AF65-F5344CB8AC3E}">
        <p14:creationId xmlns:p14="http://schemas.microsoft.com/office/powerpoint/2010/main" val="1008332045"/>
      </p:ext>
    </p:extLst>
  </p:cSld>
  <p:clrMapOvr>
    <a:masterClrMapping/>
  </p:clrMapOvr>
  <p:transition spd="slow" advTm="6000">
    <p:pull/>
  </p:transition>
  <p:timing>
    <p:tnLst>
      <p:par>
        <p:cTn id="1" dur="indefinite" restart="never" nodeType="tmRoot"/>
      </p:par>
    </p:tn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1867" y="549000"/>
            <a:ext cx="4420267" cy="5760000"/>
          </a:xfrm>
          <a:prstGeom prst="rect">
            <a:avLst/>
          </a:prstGeom>
        </p:spPr>
      </p:pic>
      <p:sp>
        <p:nvSpPr>
          <p:cNvPr id="3" name="TextovéPole 2"/>
          <p:cNvSpPr txBox="1"/>
          <p:nvPr/>
        </p:nvSpPr>
        <p:spPr>
          <a:xfrm>
            <a:off x="2358304" y="164656"/>
            <a:ext cx="4427392" cy="400110"/>
          </a:xfrm>
          <a:prstGeom prst="rect">
            <a:avLst/>
          </a:prstGeom>
          <a:noFill/>
        </p:spPr>
        <p:txBody>
          <a:bodyPr wrap="square" rtlCol="0">
            <a:spAutoFit/>
          </a:bodyPr>
          <a:lstStyle/>
          <a:p>
            <a:pPr algn="ctr"/>
            <a:r>
              <a:rPr lang="cs-CZ" sz="2000" dirty="0" smtClean="0">
                <a:solidFill>
                  <a:schemeClr val="bg1"/>
                </a:solidFill>
              </a:rPr>
              <a:t>Posmrtná maska faraóna Tutanchamona</a:t>
            </a:r>
            <a:endParaRPr lang="cs-CZ" sz="2000" dirty="0">
              <a:solidFill>
                <a:schemeClr val="bg1"/>
              </a:solidFill>
            </a:endParaRPr>
          </a:p>
        </p:txBody>
      </p:sp>
      <p:sp>
        <p:nvSpPr>
          <p:cNvPr id="4" name="TextovéPole 3"/>
          <p:cNvSpPr txBox="1"/>
          <p:nvPr/>
        </p:nvSpPr>
        <p:spPr>
          <a:xfrm>
            <a:off x="2501791" y="6315628"/>
            <a:ext cx="4140419" cy="400110"/>
          </a:xfrm>
          <a:prstGeom prst="rect">
            <a:avLst/>
          </a:prstGeom>
          <a:noFill/>
        </p:spPr>
        <p:txBody>
          <a:bodyPr wrap="square" rtlCol="0">
            <a:spAutoFit/>
          </a:bodyPr>
          <a:lstStyle/>
          <a:p>
            <a:pPr algn="ctr"/>
            <a:r>
              <a:rPr lang="cs-CZ" sz="2000" dirty="0" smtClean="0">
                <a:solidFill>
                  <a:schemeClr val="bg1"/>
                </a:solidFill>
              </a:rPr>
              <a:t>Barbora Ožanová</a:t>
            </a:r>
            <a:endParaRPr lang="cs-CZ" sz="2000" dirty="0">
              <a:solidFill>
                <a:schemeClr val="bg1"/>
              </a:solidFill>
            </a:endParaRPr>
          </a:p>
        </p:txBody>
      </p:sp>
    </p:spTree>
    <p:extLst>
      <p:ext uri="{BB962C8B-B14F-4D97-AF65-F5344CB8AC3E}">
        <p14:creationId xmlns:p14="http://schemas.microsoft.com/office/powerpoint/2010/main" val="1472226137"/>
      </p:ext>
    </p:extLst>
  </p:cSld>
  <p:clrMapOvr>
    <a:masterClrMapping/>
  </p:clrMapOvr>
  <p:transition spd="slow" advTm="6000">
    <p:pull/>
  </p:transition>
  <p:timing>
    <p:tnLst>
      <p:par>
        <p:cTn id="1" dur="indefinite" restart="never" nodeType="tmRoot"/>
      </p:par>
    </p:tn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604397"/>
            <a:ext cx="8229600" cy="364920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 lednu jsme vzpomínali na vánoční atmosféru a snažili jsme se ji štětcem zachytit. Někteří pro jistotu udělali pár krásných fotek…</a:t>
            </a:r>
            <a:endParaRPr lang="cs-CZ" sz="4800" dirty="0">
              <a:solidFill>
                <a:schemeClr val="bg1"/>
              </a:solidFill>
            </a:endParaRPr>
          </a:p>
        </p:txBody>
      </p:sp>
    </p:spTree>
    <p:extLst>
      <p:ext uri="{BB962C8B-B14F-4D97-AF65-F5344CB8AC3E}">
        <p14:creationId xmlns:p14="http://schemas.microsoft.com/office/powerpoint/2010/main" val="1183078231"/>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1968"/>
            <a:ext cx="8640000" cy="6134065"/>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Vojtěch Halada – Svíčky u okna, akvarel</a:t>
            </a:r>
            <a:endParaRPr lang="cs-CZ" sz="2000" dirty="0">
              <a:solidFill>
                <a:schemeClr val="bg1"/>
              </a:solidFill>
            </a:endParaRPr>
          </a:p>
        </p:txBody>
      </p:sp>
    </p:spTree>
    <p:extLst>
      <p:ext uri="{BB962C8B-B14F-4D97-AF65-F5344CB8AC3E}">
        <p14:creationId xmlns:p14="http://schemas.microsoft.com/office/powerpoint/2010/main" val="171966180"/>
      </p:ext>
    </p:extLst>
  </p:cSld>
  <p:clrMapOvr>
    <a:masterClrMapping/>
  </p:clrMapOvr>
  <p:transition spd="slow" advTm="6000">
    <p:pull/>
  </p:transition>
  <p:timing>
    <p:tnLst>
      <p:par>
        <p:cTn id="1" dur="indefinite" restart="never" nodeType="tmRoot"/>
      </p:par>
    </p:tn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022" y="549000"/>
            <a:ext cx="4106844"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14219" y="549000"/>
            <a:ext cx="4068512" cy="5760000"/>
          </a:xfrm>
          <a:prstGeom prst="rect">
            <a:avLst/>
          </a:prstGeom>
        </p:spPr>
      </p:pic>
      <p:sp>
        <p:nvSpPr>
          <p:cNvPr id="4" name="TextovéPole 3"/>
          <p:cNvSpPr txBox="1"/>
          <p:nvPr/>
        </p:nvSpPr>
        <p:spPr>
          <a:xfrm>
            <a:off x="247650" y="6447016"/>
            <a:ext cx="4091593" cy="369332"/>
          </a:xfrm>
          <a:prstGeom prst="rect">
            <a:avLst/>
          </a:prstGeom>
          <a:noFill/>
        </p:spPr>
        <p:txBody>
          <a:bodyPr wrap="square" rtlCol="0">
            <a:spAutoFit/>
          </a:bodyPr>
          <a:lstStyle/>
          <a:p>
            <a:pPr algn="ctr"/>
            <a:r>
              <a:rPr lang="cs-CZ" dirty="0" smtClean="0">
                <a:solidFill>
                  <a:schemeClr val="bg1"/>
                </a:solidFill>
              </a:rPr>
              <a:t>Ferdinand Buchta – Romantická svíčka</a:t>
            </a:r>
            <a:endParaRPr lang="cs-CZ" dirty="0">
              <a:solidFill>
                <a:schemeClr val="bg1"/>
              </a:solidFill>
            </a:endParaRPr>
          </a:p>
        </p:txBody>
      </p:sp>
      <p:sp>
        <p:nvSpPr>
          <p:cNvPr id="5" name="TextovéPole 4"/>
          <p:cNvSpPr txBox="1"/>
          <p:nvPr/>
        </p:nvSpPr>
        <p:spPr>
          <a:xfrm>
            <a:off x="4791138" y="6447016"/>
            <a:ext cx="4091593" cy="369332"/>
          </a:xfrm>
          <a:prstGeom prst="rect">
            <a:avLst/>
          </a:prstGeom>
          <a:noFill/>
        </p:spPr>
        <p:txBody>
          <a:bodyPr wrap="square" rtlCol="0">
            <a:spAutoFit/>
          </a:bodyPr>
          <a:lstStyle/>
          <a:p>
            <a:pPr algn="ctr"/>
            <a:r>
              <a:rPr lang="cs-CZ" dirty="0" smtClean="0">
                <a:solidFill>
                  <a:schemeClr val="bg1"/>
                </a:solidFill>
              </a:rPr>
              <a:t>Dominik Pasz – Svíčka, kresba tužkou</a:t>
            </a:r>
            <a:endParaRPr lang="cs-CZ" dirty="0">
              <a:solidFill>
                <a:schemeClr val="bg1"/>
              </a:solidFill>
            </a:endParaRPr>
          </a:p>
        </p:txBody>
      </p:sp>
    </p:spTree>
    <p:extLst>
      <p:ext uri="{BB962C8B-B14F-4D97-AF65-F5344CB8AC3E}">
        <p14:creationId xmlns:p14="http://schemas.microsoft.com/office/powerpoint/2010/main" val="1453077113"/>
      </p:ext>
    </p:extLst>
  </p:cSld>
  <p:clrMapOvr>
    <a:masterClrMapping/>
  </p:clrMapOvr>
  <p:transition spd="slow" advTm="6000">
    <p:pull/>
  </p:transition>
  <p:timing>
    <p:tnLst>
      <p:par>
        <p:cTn id="1" dur="indefinite" restart="never" nodeType="tmRoot"/>
      </p:par>
    </p:tnLst>
  </p:timing>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90115"/>
            <a:ext cx="8640000" cy="6077771"/>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Christine Skopková -  Červené svíce, akvarel</a:t>
            </a:r>
            <a:endParaRPr lang="cs-CZ" sz="2000" dirty="0">
              <a:solidFill>
                <a:schemeClr val="bg1"/>
              </a:solidFill>
            </a:endParaRPr>
          </a:p>
        </p:txBody>
      </p:sp>
    </p:spTree>
    <p:extLst>
      <p:ext uri="{BB962C8B-B14F-4D97-AF65-F5344CB8AC3E}">
        <p14:creationId xmlns:p14="http://schemas.microsoft.com/office/powerpoint/2010/main" val="1914361515"/>
      </p:ext>
    </p:extLst>
  </p:cSld>
  <p:clrMapOvr>
    <a:masterClrMapping/>
  </p:clrMapOvr>
  <p:transition spd="slow" advTm="6000">
    <p:pull/>
  </p:transition>
  <p:timing>
    <p:tnLst>
      <p:par>
        <p:cTn id="1" dur="indefinite" restart="never" nodeType="tmRoot"/>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57470"/>
            <a:ext cx="8640000" cy="614306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Kunc – Poslední večer, akvarel</a:t>
            </a:r>
            <a:endParaRPr lang="cs-CZ" sz="2000" dirty="0">
              <a:solidFill>
                <a:schemeClr val="bg1"/>
              </a:solidFill>
            </a:endParaRPr>
          </a:p>
        </p:txBody>
      </p:sp>
    </p:spTree>
    <p:extLst>
      <p:ext uri="{BB962C8B-B14F-4D97-AF65-F5344CB8AC3E}">
        <p14:creationId xmlns:p14="http://schemas.microsoft.com/office/powerpoint/2010/main" val="2966380330"/>
      </p:ext>
    </p:extLst>
  </p:cSld>
  <p:clrMapOvr>
    <a:masterClrMapping/>
  </p:clrMapOvr>
  <p:transition spd="slow" advTm="6000">
    <p:pull/>
  </p:transition>
  <p:timing>
    <p:tnLst>
      <p:par>
        <p:cTn id="1" dur="indefinite" restart="never" nodeType="tmRoot"/>
      </p:par>
    </p:tn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a:t>
            </a:r>
            <a:r>
              <a:rPr lang="cs-CZ" sz="2000" dirty="0" smtClean="0">
                <a:solidFill>
                  <a:schemeClr val="bg1"/>
                </a:solidFill>
              </a:rPr>
              <a:t>utor Pavel Kunc – Vánoční pohoda </a:t>
            </a:r>
            <a:endParaRPr lang="cs-CZ" sz="2000" dirty="0">
              <a:solidFill>
                <a:schemeClr val="bg1"/>
              </a:solidFill>
            </a:endParaRPr>
          </a:p>
        </p:txBody>
      </p:sp>
    </p:spTree>
    <p:extLst>
      <p:ext uri="{BB962C8B-B14F-4D97-AF65-F5344CB8AC3E}">
        <p14:creationId xmlns:p14="http://schemas.microsoft.com/office/powerpoint/2010/main" val="591167866"/>
      </p:ext>
    </p:extLst>
  </p:cSld>
  <p:clrMapOvr>
    <a:masterClrMapping/>
  </p:clrMapOvr>
  <p:transition spd="slow" advTm="6000">
    <p:pull/>
  </p:transition>
  <p:timing>
    <p:tnLst>
      <p:par>
        <p:cTn id="1" dur="indefinite" restart="never" nodeType="tmRoot"/>
      </p:par>
    </p:tn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1002334"/>
            <a:ext cx="8640000" cy="4853333"/>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Kryštof Sladký – Vánoční zátiší </a:t>
            </a:r>
            <a:endParaRPr lang="cs-CZ" sz="2000" dirty="0">
              <a:solidFill>
                <a:schemeClr val="bg1"/>
              </a:solidFill>
            </a:endParaRPr>
          </a:p>
        </p:txBody>
      </p:sp>
    </p:spTree>
    <p:extLst>
      <p:ext uri="{BB962C8B-B14F-4D97-AF65-F5344CB8AC3E}">
        <p14:creationId xmlns:p14="http://schemas.microsoft.com/office/powerpoint/2010/main" val="2472578155"/>
      </p:ext>
    </p:extLst>
  </p:cSld>
  <p:clrMapOvr>
    <a:masterClrMapping/>
  </p:clrMapOvr>
  <p:transition spd="slow" advTm="6000">
    <p:pull/>
  </p:transition>
  <p:timing>
    <p:tnLst>
      <p:par>
        <p:cTn id="1" dur="indefinite" restart="never" nodeType="tmRoot"/>
      </p:par>
    </p:tn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1002334"/>
            <a:ext cx="8640000" cy="4853333"/>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a:t>
            </a:r>
            <a:r>
              <a:rPr lang="cs-CZ" sz="2000" dirty="0" smtClean="0">
                <a:solidFill>
                  <a:schemeClr val="bg1"/>
                </a:solidFill>
              </a:rPr>
              <a:t>utor Kryštof Sladký – Sladká pohoda </a:t>
            </a:r>
            <a:endParaRPr lang="cs-CZ" sz="2000" dirty="0">
              <a:solidFill>
                <a:schemeClr val="bg1"/>
              </a:solidFill>
            </a:endParaRPr>
          </a:p>
        </p:txBody>
      </p:sp>
    </p:spTree>
    <p:extLst>
      <p:ext uri="{BB962C8B-B14F-4D97-AF65-F5344CB8AC3E}">
        <p14:creationId xmlns:p14="http://schemas.microsoft.com/office/powerpoint/2010/main" val="1682406495"/>
      </p:ext>
    </p:extLst>
  </p:cSld>
  <p:clrMapOvr>
    <a:masterClrMapping/>
  </p:clrMapOvr>
  <p:transition spd="slow" advTm="6000">
    <p:pull/>
  </p:transition>
  <p:timing>
    <p:tnLst>
      <p:par>
        <p:cTn id="1" dur="indefinite" restart="never" nodeType="tmRoot"/>
      </p:par>
    </p:tn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obsah 2"/>
          <p:cNvSpPr txBox="1">
            <a:spLocks/>
          </p:cNvSpPr>
          <p:nvPr/>
        </p:nvSpPr>
        <p:spPr>
          <a:xfrm>
            <a:off x="409433" y="1169214"/>
            <a:ext cx="8338782" cy="451957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Když po nás paní učitelka chtěla, abychom malovali lepidlem, nevěřili jsme vlastním uším.  Když jsme pak použili suchý pastel, zažili jsme prima překvapení. Koukněte na to…</a:t>
            </a:r>
            <a:endParaRPr lang="cs-CZ" sz="4800" dirty="0">
              <a:solidFill>
                <a:schemeClr val="bg1"/>
              </a:solidFill>
            </a:endParaRPr>
          </a:p>
        </p:txBody>
      </p:sp>
    </p:spTree>
    <p:extLst>
      <p:ext uri="{BB962C8B-B14F-4D97-AF65-F5344CB8AC3E}">
        <p14:creationId xmlns:p14="http://schemas.microsoft.com/office/powerpoint/2010/main" val="3464684617"/>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3293"/>
            <a:ext cx="8640000" cy="609141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Zuzana Poláková -  Hrad v mlze, klovatina a suchý pastel</a:t>
            </a:r>
            <a:endParaRPr lang="cs-CZ" sz="2000" dirty="0">
              <a:solidFill>
                <a:schemeClr val="bg1"/>
              </a:solidFill>
            </a:endParaRPr>
          </a:p>
        </p:txBody>
      </p:sp>
    </p:spTree>
    <p:extLst>
      <p:ext uri="{BB962C8B-B14F-4D97-AF65-F5344CB8AC3E}">
        <p14:creationId xmlns:p14="http://schemas.microsoft.com/office/powerpoint/2010/main" val="2533416747"/>
      </p:ext>
    </p:extLst>
  </p:cSld>
  <p:clrMapOvr>
    <a:masterClrMapping/>
  </p:clrMapOvr>
  <p:transition spd="slow" advTm="6000">
    <p:pull/>
  </p:transition>
  <p:timing>
    <p:tnLst>
      <p:par>
        <p:cTn id="1" dur="indefinite" restart="never" nodeType="tmRoot"/>
      </p:par>
    </p:tnLst>
  </p:timing>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5062"/>
            <a:ext cx="8640000" cy="6087877"/>
          </a:xfrm>
          <a:prstGeom prst="rect">
            <a:avLst/>
          </a:prstGeom>
        </p:spPr>
      </p:pic>
      <p:sp>
        <p:nvSpPr>
          <p:cNvPr id="3" name="TextovéPole 2"/>
          <p:cNvSpPr txBox="1"/>
          <p:nvPr/>
        </p:nvSpPr>
        <p:spPr>
          <a:xfrm>
            <a:off x="247650" y="6447016"/>
            <a:ext cx="8659805" cy="707886"/>
          </a:xfrm>
          <a:prstGeom prst="rect">
            <a:avLst/>
          </a:prstGeom>
          <a:noFill/>
        </p:spPr>
        <p:txBody>
          <a:bodyPr wrap="square" rtlCol="0">
            <a:spAutoFit/>
          </a:bodyPr>
          <a:lstStyle/>
          <a:p>
            <a:pPr algn="ctr"/>
            <a:r>
              <a:rPr lang="cs-CZ" sz="2000" dirty="0" smtClean="0">
                <a:solidFill>
                  <a:schemeClr val="bg1"/>
                </a:solidFill>
              </a:rPr>
              <a:t>Michal Pleva – Auto na sluneční pohon, </a:t>
            </a:r>
            <a:r>
              <a:rPr lang="cs-CZ" sz="2000" dirty="0">
                <a:solidFill>
                  <a:schemeClr val="bg1"/>
                </a:solidFill>
              </a:rPr>
              <a:t>klovatina a suchý pastel</a:t>
            </a:r>
          </a:p>
          <a:p>
            <a:pPr algn="ctr"/>
            <a:endParaRPr lang="cs-CZ" sz="2000" dirty="0">
              <a:solidFill>
                <a:schemeClr val="bg1"/>
              </a:solidFill>
            </a:endParaRPr>
          </a:p>
        </p:txBody>
      </p:sp>
    </p:spTree>
    <p:extLst>
      <p:ext uri="{BB962C8B-B14F-4D97-AF65-F5344CB8AC3E}">
        <p14:creationId xmlns:p14="http://schemas.microsoft.com/office/powerpoint/2010/main" val="1682251540"/>
      </p:ext>
    </p:extLst>
  </p:cSld>
  <p:clrMapOvr>
    <a:masterClrMapping/>
  </p:clrMapOvr>
  <p:transition spd="slow" advTm="6000">
    <p:pull/>
  </p:transition>
  <p:timing>
    <p:tnLst>
      <p:par>
        <p:cTn id="1" dur="indefinite" restart="never" nodeType="tmRoot"/>
      </p:par>
    </p:tnLst>
  </p:timing>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4593"/>
            <a:ext cx="8640000" cy="612881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Kristýna Runčáková – Zámek na ostrově, </a:t>
            </a:r>
            <a:r>
              <a:rPr lang="cs-CZ" sz="2000" dirty="0">
                <a:solidFill>
                  <a:schemeClr val="bg1"/>
                </a:solidFill>
              </a:rPr>
              <a:t>klovatina a suchý pastel</a:t>
            </a:r>
          </a:p>
        </p:txBody>
      </p:sp>
    </p:spTree>
    <p:extLst>
      <p:ext uri="{BB962C8B-B14F-4D97-AF65-F5344CB8AC3E}">
        <p14:creationId xmlns:p14="http://schemas.microsoft.com/office/powerpoint/2010/main" val="34621357"/>
      </p:ext>
    </p:extLst>
  </p:cSld>
  <p:clrMapOvr>
    <a:masterClrMapping/>
  </p:clrMapOvr>
  <p:transition spd="slow" advTm="6000">
    <p:pull/>
  </p:transition>
  <p:timing>
    <p:tnLst>
      <p:par>
        <p:cTn id="1" dur="indefinite" restart="never" nodeType="tmRoot"/>
      </p:par>
    </p:tnLst>
  </p:timing>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80681" y="549000"/>
            <a:ext cx="4072847"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1970" y="549000"/>
            <a:ext cx="4067273" cy="5760000"/>
          </a:xfrm>
          <a:prstGeom prst="rect">
            <a:avLst/>
          </a:prstGeom>
        </p:spPr>
      </p:pic>
      <p:sp>
        <p:nvSpPr>
          <p:cNvPr id="4" name="TextovéPole 3"/>
          <p:cNvSpPr txBox="1"/>
          <p:nvPr/>
        </p:nvSpPr>
        <p:spPr>
          <a:xfrm>
            <a:off x="247650" y="6447016"/>
            <a:ext cx="4091593" cy="400110"/>
          </a:xfrm>
          <a:prstGeom prst="rect">
            <a:avLst/>
          </a:prstGeom>
          <a:noFill/>
        </p:spPr>
        <p:txBody>
          <a:bodyPr wrap="square" rtlCol="0">
            <a:spAutoFit/>
          </a:bodyPr>
          <a:lstStyle/>
          <a:p>
            <a:pPr algn="ctr"/>
            <a:r>
              <a:rPr lang="cs-CZ" sz="2000" dirty="0" smtClean="0">
                <a:solidFill>
                  <a:schemeClr val="bg1"/>
                </a:solidFill>
              </a:rPr>
              <a:t>Terezka Haladová – Kamenný hrad </a:t>
            </a:r>
            <a:endParaRPr lang="cs-CZ" sz="2000" dirty="0">
              <a:solidFill>
                <a:schemeClr val="bg1"/>
              </a:solidFill>
            </a:endParaRPr>
          </a:p>
        </p:txBody>
      </p:sp>
      <p:sp>
        <p:nvSpPr>
          <p:cNvPr id="8" name="TextovéPole 7"/>
          <p:cNvSpPr txBox="1"/>
          <p:nvPr/>
        </p:nvSpPr>
        <p:spPr>
          <a:xfrm>
            <a:off x="4450976" y="6447016"/>
            <a:ext cx="4693024" cy="400110"/>
          </a:xfrm>
          <a:prstGeom prst="rect">
            <a:avLst/>
          </a:prstGeom>
          <a:noFill/>
        </p:spPr>
        <p:txBody>
          <a:bodyPr wrap="square" rtlCol="0">
            <a:spAutoFit/>
          </a:bodyPr>
          <a:lstStyle/>
          <a:p>
            <a:pPr algn="ctr"/>
            <a:r>
              <a:rPr lang="cs-CZ" sz="2000" dirty="0" smtClean="0">
                <a:solidFill>
                  <a:schemeClr val="bg1"/>
                </a:solidFill>
              </a:rPr>
              <a:t>Iva Zettlitzová – Domeček se žloutenkou </a:t>
            </a:r>
            <a:endParaRPr lang="cs-CZ" sz="2000" dirty="0">
              <a:solidFill>
                <a:schemeClr val="bg1"/>
              </a:solidFill>
            </a:endParaRPr>
          </a:p>
        </p:txBody>
      </p:sp>
    </p:spTree>
    <p:extLst>
      <p:ext uri="{BB962C8B-B14F-4D97-AF65-F5344CB8AC3E}">
        <p14:creationId xmlns:p14="http://schemas.microsoft.com/office/powerpoint/2010/main" val="2707000028"/>
      </p:ext>
    </p:extLst>
  </p:cSld>
  <p:clrMapOvr>
    <a:masterClrMapping/>
  </p:clrMapOvr>
  <p:transition spd="slow" advTm="6000">
    <p:pull/>
  </p:transition>
  <p:timing>
    <p:tnLst>
      <p:par>
        <p:cTn id="1" dur="indefinite" restart="never" nodeType="tmRoot"/>
      </p:par>
    </p:tnLst>
  </p:timing>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06187"/>
            <a:ext cx="8640000" cy="6045627"/>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Veronika Nováková – Duhové domy, </a:t>
            </a:r>
            <a:r>
              <a:rPr lang="cs-CZ" sz="2000" dirty="0">
                <a:solidFill>
                  <a:schemeClr val="bg1"/>
                </a:solidFill>
              </a:rPr>
              <a:t>klovatina a suchý pastel</a:t>
            </a:r>
          </a:p>
        </p:txBody>
      </p:sp>
    </p:spTree>
    <p:extLst>
      <p:ext uri="{BB962C8B-B14F-4D97-AF65-F5344CB8AC3E}">
        <p14:creationId xmlns:p14="http://schemas.microsoft.com/office/powerpoint/2010/main" val="207361635"/>
      </p:ext>
    </p:extLst>
  </p:cSld>
  <p:clrMapOvr>
    <a:masterClrMapping/>
  </p:clrMapOvr>
  <p:transition spd="slow" advTm="6000">
    <p:pull/>
  </p:transition>
  <p:timing>
    <p:tnLst>
      <p:par>
        <p:cTn id="1" dur="indefinite" restart="never" nodeType="tmRoot"/>
      </p:par>
    </p:tnLst>
  </p:timing>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7808"/>
            <a:ext cx="8640000" cy="612238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Barbora Ožanová – Bublinový zámek, </a:t>
            </a:r>
            <a:r>
              <a:rPr lang="cs-CZ" sz="2000" dirty="0">
                <a:solidFill>
                  <a:schemeClr val="bg1"/>
                </a:solidFill>
              </a:rPr>
              <a:t>klovatina a suchý pastel</a:t>
            </a:r>
          </a:p>
        </p:txBody>
      </p:sp>
    </p:spTree>
    <p:extLst>
      <p:ext uri="{BB962C8B-B14F-4D97-AF65-F5344CB8AC3E}">
        <p14:creationId xmlns:p14="http://schemas.microsoft.com/office/powerpoint/2010/main" val="2107302805"/>
      </p:ext>
    </p:extLst>
  </p:cSld>
  <p:clrMapOvr>
    <a:masterClrMapping/>
  </p:clrMapOvr>
  <p:transition spd="slow" advTm="6000">
    <p:pull/>
  </p:transition>
  <p:timing>
    <p:tnLst>
      <p:par>
        <p:cTn id="1" dur="indefinite" restart="never" nodeType="tmRoot"/>
      </p:par>
    </p:tn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5062"/>
            <a:ext cx="8640000" cy="6087877"/>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Michal Poledník – Gangsterské auto, </a:t>
            </a:r>
            <a:r>
              <a:rPr lang="cs-CZ" sz="2000" dirty="0">
                <a:solidFill>
                  <a:schemeClr val="bg1"/>
                </a:solidFill>
              </a:rPr>
              <a:t>klovatina a suchý pastel</a:t>
            </a:r>
          </a:p>
        </p:txBody>
      </p:sp>
    </p:spTree>
    <p:extLst>
      <p:ext uri="{BB962C8B-B14F-4D97-AF65-F5344CB8AC3E}">
        <p14:creationId xmlns:p14="http://schemas.microsoft.com/office/powerpoint/2010/main" val="4095892177"/>
      </p:ext>
    </p:extLst>
  </p:cSld>
  <p:clrMapOvr>
    <a:masterClrMapping/>
  </p:clrMapOvr>
  <p:transition spd="slow" advTm="6000">
    <p:pull/>
  </p:transition>
  <p:timing>
    <p:tnLst>
      <p:par>
        <p:cTn id="1" dur="indefinite" restart="never" nodeType="tmRoot"/>
      </p:par>
    </p:tn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5676" y="549000"/>
            <a:ext cx="8132649" cy="576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Kunc – Bouře na moři, </a:t>
            </a:r>
            <a:r>
              <a:rPr lang="cs-CZ" sz="2000" dirty="0">
                <a:solidFill>
                  <a:schemeClr val="bg1"/>
                </a:solidFill>
              </a:rPr>
              <a:t>klovatina a suchý pastel</a:t>
            </a:r>
          </a:p>
        </p:txBody>
      </p:sp>
    </p:spTree>
    <p:extLst>
      <p:ext uri="{BB962C8B-B14F-4D97-AF65-F5344CB8AC3E}">
        <p14:creationId xmlns:p14="http://schemas.microsoft.com/office/powerpoint/2010/main" val="1789194144"/>
      </p:ext>
    </p:extLst>
  </p:cSld>
  <p:clrMapOvr>
    <a:masterClrMapping/>
  </p:clrMapOvr>
  <p:transition spd="slow" advTm="6000">
    <p:pull/>
  </p:transition>
  <p:timing>
    <p:tnLst>
      <p:par>
        <p:cTn id="1" dur="indefinite" restart="never" nodeType="tmRoot"/>
      </p:par>
    </p:tnLst>
  </p:timing>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46327" y="549000"/>
            <a:ext cx="4051347" cy="5760000"/>
          </a:xfrm>
          <a:prstGeom prst="rect">
            <a:avLst/>
          </a:prstGeom>
        </p:spPr>
      </p:pic>
      <p:sp>
        <p:nvSpPr>
          <p:cNvPr id="3" name="TextovéPole 2"/>
          <p:cNvSpPr txBox="1"/>
          <p:nvPr/>
        </p:nvSpPr>
        <p:spPr>
          <a:xfrm>
            <a:off x="1263102" y="6447016"/>
            <a:ext cx="6617797" cy="707886"/>
          </a:xfrm>
          <a:prstGeom prst="rect">
            <a:avLst/>
          </a:prstGeom>
          <a:noFill/>
        </p:spPr>
        <p:txBody>
          <a:bodyPr wrap="square" rtlCol="0">
            <a:spAutoFit/>
          </a:bodyPr>
          <a:lstStyle/>
          <a:p>
            <a:pPr algn="ctr"/>
            <a:r>
              <a:rPr lang="cs-CZ" sz="2000" dirty="0" smtClean="0">
                <a:solidFill>
                  <a:schemeClr val="bg1"/>
                </a:solidFill>
              </a:rPr>
              <a:t>Christine Skopková – Minihrádek</a:t>
            </a:r>
            <a:r>
              <a:rPr lang="cs-CZ" sz="2000" dirty="0">
                <a:solidFill>
                  <a:schemeClr val="bg1"/>
                </a:solidFill>
              </a:rPr>
              <a:t>, klovatina a suchý pastel</a:t>
            </a:r>
          </a:p>
          <a:p>
            <a:pPr algn="ctr"/>
            <a:endParaRPr lang="cs-CZ" sz="2000" dirty="0">
              <a:solidFill>
                <a:schemeClr val="bg1"/>
              </a:solidFill>
            </a:endParaRPr>
          </a:p>
        </p:txBody>
      </p:sp>
    </p:spTree>
    <p:extLst>
      <p:ext uri="{BB962C8B-B14F-4D97-AF65-F5344CB8AC3E}">
        <p14:creationId xmlns:p14="http://schemas.microsoft.com/office/powerpoint/2010/main" val="4011910277"/>
      </p:ext>
    </p:extLst>
  </p:cSld>
  <p:clrMapOvr>
    <a:masterClrMapping/>
  </p:clrMapOvr>
  <p:transition spd="slow" advTm="6000">
    <p:pull/>
  </p:transition>
  <p:timing>
    <p:tnLst>
      <p:par>
        <p:cTn id="1" dur="indefinite" restart="never" nodeType="tmRoot"/>
      </p:par>
    </p:tn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188140"/>
            <a:ext cx="8229600" cy="448172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Souboj brouků byl pro nás výzvou k vyjádření agrese.    Paní učitelka byla dost překvapená, když viděla, že ty největší masakry nakreslily holky, to se teda budete divit…</a:t>
            </a:r>
            <a:endParaRPr lang="cs-CZ" sz="4800" dirty="0">
              <a:solidFill>
                <a:schemeClr val="bg1"/>
              </a:solidFill>
            </a:endParaRPr>
          </a:p>
        </p:txBody>
      </p:sp>
    </p:spTree>
    <p:extLst>
      <p:ext uri="{BB962C8B-B14F-4D97-AF65-F5344CB8AC3E}">
        <p14:creationId xmlns:p14="http://schemas.microsoft.com/office/powerpoint/2010/main" val="673398492"/>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82861"/>
            <a:ext cx="8640000" cy="5892278"/>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Jiří Vaněk – Brouci, kresba rudkou </a:t>
            </a:r>
            <a:endParaRPr lang="cs-CZ" sz="2000" dirty="0">
              <a:solidFill>
                <a:schemeClr val="bg1"/>
              </a:solidFill>
            </a:endParaRPr>
          </a:p>
        </p:txBody>
      </p:sp>
    </p:spTree>
    <p:extLst>
      <p:ext uri="{BB962C8B-B14F-4D97-AF65-F5344CB8AC3E}">
        <p14:creationId xmlns:p14="http://schemas.microsoft.com/office/powerpoint/2010/main" val="827622491"/>
      </p:ext>
    </p:extLst>
  </p:cSld>
  <p:clrMapOvr>
    <a:masterClrMapping/>
  </p:clrMapOvr>
  <p:transition spd="slow" advTm="6000">
    <p:pull/>
  </p:transition>
  <p:timing>
    <p:tnLst>
      <p:par>
        <p:cTn id="1" dur="indefinite" restart="never" nodeType="tmRoot"/>
      </p:par>
    </p:tn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71228"/>
            <a:ext cx="8640000" cy="6115545"/>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Jan Vaněk – Souboj brouků, kresba rudkou </a:t>
            </a:r>
            <a:endParaRPr lang="cs-CZ" sz="2000" dirty="0">
              <a:solidFill>
                <a:schemeClr val="bg1"/>
              </a:solidFill>
            </a:endParaRPr>
          </a:p>
        </p:txBody>
      </p:sp>
    </p:spTree>
    <p:extLst>
      <p:ext uri="{BB962C8B-B14F-4D97-AF65-F5344CB8AC3E}">
        <p14:creationId xmlns:p14="http://schemas.microsoft.com/office/powerpoint/2010/main" val="4245144049"/>
      </p:ext>
    </p:extLst>
  </p:cSld>
  <p:clrMapOvr>
    <a:masterClrMapping/>
  </p:clrMapOvr>
  <p:transition spd="slow" advTm="6000">
    <p:pull/>
  </p:transition>
  <p:timing>
    <p:tnLst>
      <p:par>
        <p:cTn id="1" dur="indefinite" restart="never" nodeType="tmRoot"/>
      </p:par>
    </p:tn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4147"/>
            <a:ext cx="8640000" cy="6089706"/>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Zuzana Poláková a Kristýna Runčáková – Zápas, barevné tuše </a:t>
            </a:r>
            <a:endParaRPr lang="cs-CZ" sz="2000" dirty="0">
              <a:solidFill>
                <a:schemeClr val="bg1"/>
              </a:solidFill>
            </a:endParaRPr>
          </a:p>
        </p:txBody>
      </p:sp>
    </p:spTree>
    <p:extLst>
      <p:ext uri="{BB962C8B-B14F-4D97-AF65-F5344CB8AC3E}">
        <p14:creationId xmlns:p14="http://schemas.microsoft.com/office/powerpoint/2010/main" val="301638267"/>
      </p:ext>
    </p:extLst>
  </p:cSld>
  <p:clrMapOvr>
    <a:masterClrMapping/>
  </p:clrMapOvr>
  <p:transition spd="slow" advTm="6000">
    <p:pull/>
  </p:transition>
  <p:timing>
    <p:tnLst>
      <p:par>
        <p:cTn id="1" dur="indefinite" restart="never" nodeType="tmRoot"/>
      </p:par>
    </p:tnLst>
  </p:timing>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4496"/>
            <a:ext cx="8640000" cy="6129009"/>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Veronika Nováková – Bitka černých brouků, barevné tuše </a:t>
            </a:r>
            <a:endParaRPr lang="cs-CZ" sz="2000" dirty="0">
              <a:solidFill>
                <a:schemeClr val="bg1"/>
              </a:solidFill>
            </a:endParaRPr>
          </a:p>
        </p:txBody>
      </p:sp>
    </p:spTree>
    <p:extLst>
      <p:ext uri="{BB962C8B-B14F-4D97-AF65-F5344CB8AC3E}">
        <p14:creationId xmlns:p14="http://schemas.microsoft.com/office/powerpoint/2010/main" val="3184487649"/>
      </p:ext>
    </p:extLst>
  </p:cSld>
  <p:clrMapOvr>
    <a:masterClrMapping/>
  </p:clrMapOvr>
  <p:transition spd="slow" advTm="6000">
    <p:pull/>
  </p:transition>
  <p:timing>
    <p:tnLst>
      <p:par>
        <p:cTn id="1" dur="indefinite" restart="never" nodeType="tmRoot"/>
      </p:par>
    </p:tnLst>
  </p:timing>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133549"/>
            <a:ext cx="8229600" cy="459090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Již na začátku roku jsme mysleli na dnešní přehlídku a snažili jsme se nakreslit nějaký pěkný obrázek, který by mohl být na plakátu. Podívejte na naše nápady…</a:t>
            </a:r>
            <a:endParaRPr lang="cs-CZ" sz="4800" dirty="0">
              <a:solidFill>
                <a:schemeClr val="bg1"/>
              </a:solidFill>
            </a:endParaRPr>
          </a:p>
        </p:txBody>
      </p:sp>
    </p:spTree>
    <p:extLst>
      <p:ext uri="{BB962C8B-B14F-4D97-AF65-F5344CB8AC3E}">
        <p14:creationId xmlns:p14="http://schemas.microsoft.com/office/powerpoint/2010/main" val="1250939965"/>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70385"/>
            <a:ext cx="8640000" cy="6117231"/>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Barbora Ožanová – Multičarodějnice, perokresba </a:t>
            </a:r>
            <a:endParaRPr lang="cs-CZ" sz="2000" dirty="0">
              <a:solidFill>
                <a:schemeClr val="bg1"/>
              </a:solidFill>
            </a:endParaRPr>
          </a:p>
        </p:txBody>
      </p:sp>
    </p:spTree>
    <p:extLst>
      <p:ext uri="{BB962C8B-B14F-4D97-AF65-F5344CB8AC3E}">
        <p14:creationId xmlns:p14="http://schemas.microsoft.com/office/powerpoint/2010/main" val="2940598401"/>
      </p:ext>
    </p:extLst>
  </p:cSld>
  <p:clrMapOvr>
    <a:masterClrMapping/>
  </p:clrMapOvr>
  <p:transition spd="slow" advTm="6000">
    <p:pull/>
  </p:transition>
  <p:timing>
    <p:tnLst>
      <p:par>
        <p:cTn id="1" dur="indefinite" restart="never" nodeType="tmRoot"/>
      </p:par>
    </p:tnLst>
  </p:timing>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55493"/>
            <a:ext cx="8640000" cy="614701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Marie Balonová - </a:t>
            </a:r>
            <a:r>
              <a:rPr lang="ko-KR" altLang="en-US" sz="2000" dirty="0">
                <a:solidFill>
                  <a:schemeClr val="bg1"/>
                </a:solidFill>
              </a:rPr>
              <a:t>씨 멀티 </a:t>
            </a:r>
            <a:r>
              <a:rPr lang="ko-KR" altLang="en-US" sz="2000" dirty="0" smtClean="0">
                <a:solidFill>
                  <a:schemeClr val="bg1"/>
                </a:solidFill>
              </a:rPr>
              <a:t>캣</a:t>
            </a:r>
            <a:r>
              <a:rPr lang="cs-CZ" altLang="ko-KR" sz="2000" dirty="0" smtClean="0">
                <a:solidFill>
                  <a:schemeClr val="bg1"/>
                </a:solidFill>
              </a:rPr>
              <a:t>, </a:t>
            </a:r>
            <a:r>
              <a:rPr lang="cs-CZ" sz="2000" dirty="0" smtClean="0">
                <a:solidFill>
                  <a:schemeClr val="bg1"/>
                </a:solidFill>
              </a:rPr>
              <a:t>perokresba</a:t>
            </a:r>
            <a:endParaRPr lang="cs-CZ" sz="2000" dirty="0">
              <a:solidFill>
                <a:schemeClr val="bg1"/>
              </a:solidFill>
            </a:endParaRPr>
          </a:p>
        </p:txBody>
      </p:sp>
    </p:spTree>
    <p:extLst>
      <p:ext uri="{BB962C8B-B14F-4D97-AF65-F5344CB8AC3E}">
        <p14:creationId xmlns:p14="http://schemas.microsoft.com/office/powerpoint/2010/main" val="3053339629"/>
      </p:ext>
    </p:extLst>
  </p:cSld>
  <p:clrMapOvr>
    <a:masterClrMapping/>
  </p:clrMapOvr>
  <p:transition spd="slow" advTm="6000">
    <p:pull/>
  </p:transition>
  <p:timing>
    <p:tnLst>
      <p:par>
        <p:cTn id="1" dur="indefinite" restart="never" nodeType="tmRoot"/>
      </p:par>
    </p:tnLst>
  </p:timing>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1393"/>
            <a:ext cx="8640000" cy="6095215"/>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Jan Peichl – Naše třída, perokresba </a:t>
            </a:r>
            <a:endParaRPr lang="cs-CZ" sz="2000" dirty="0">
              <a:solidFill>
                <a:schemeClr val="bg1"/>
              </a:solidFill>
            </a:endParaRPr>
          </a:p>
        </p:txBody>
      </p:sp>
    </p:spTree>
    <p:extLst>
      <p:ext uri="{BB962C8B-B14F-4D97-AF65-F5344CB8AC3E}">
        <p14:creationId xmlns:p14="http://schemas.microsoft.com/office/powerpoint/2010/main" val="530050092"/>
      </p:ext>
    </p:extLst>
  </p:cSld>
  <p:clrMapOvr>
    <a:masterClrMapping/>
  </p:clrMapOvr>
  <p:transition spd="slow" advTm="6000">
    <p:pull/>
  </p:transition>
  <p:timing>
    <p:tnLst>
      <p:par>
        <p:cTn id="1" dur="indefinite" restart="never" nodeType="tmRoot"/>
      </p:par>
    </p:tnLst>
  </p:timing>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508863"/>
            <a:ext cx="8229600" cy="384027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Když mrzlo a všude byly hromady sněhu, mysleli jsme na zvířátka venku a na to jak jim můžeme pomáhat, aby zimu přežily…</a:t>
            </a:r>
            <a:endParaRPr lang="cs-CZ" sz="4800" dirty="0">
              <a:solidFill>
                <a:schemeClr val="bg1"/>
              </a:solidFill>
            </a:endParaRPr>
          </a:p>
        </p:txBody>
      </p:sp>
    </p:spTree>
    <p:extLst>
      <p:ext uri="{BB962C8B-B14F-4D97-AF65-F5344CB8AC3E}">
        <p14:creationId xmlns:p14="http://schemas.microsoft.com/office/powerpoint/2010/main" val="187529428"/>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4153"/>
            <a:ext cx="8640000" cy="612969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Kunc – Zimní krajina  </a:t>
            </a:r>
            <a:endParaRPr lang="cs-CZ" sz="2000" dirty="0">
              <a:solidFill>
                <a:schemeClr val="bg1"/>
              </a:solidFill>
            </a:endParaRPr>
          </a:p>
        </p:txBody>
      </p:sp>
    </p:spTree>
    <p:extLst>
      <p:ext uri="{BB962C8B-B14F-4D97-AF65-F5344CB8AC3E}">
        <p14:creationId xmlns:p14="http://schemas.microsoft.com/office/powerpoint/2010/main" val="2696605043"/>
      </p:ext>
    </p:extLst>
  </p:cSld>
  <p:clrMapOvr>
    <a:masterClrMapping/>
  </p:clrMapOvr>
  <p:transition spd="slow" advTm="6000">
    <p:pull/>
  </p:transition>
  <p:timing>
    <p:tnLst>
      <p:par>
        <p:cTn id="1" dur="indefinite" restart="never" nodeType="tmRoot"/>
      </p:par>
    </p:tnLst>
  </p:timing>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432" y="330108"/>
            <a:ext cx="4003575" cy="2772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79125" y="3523295"/>
            <a:ext cx="4003862" cy="2772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79125" y="330108"/>
            <a:ext cx="4004153" cy="2772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0450" y="3523295"/>
            <a:ext cx="4003558" cy="2772000"/>
          </a:xfrm>
          <a:prstGeom prst="rect">
            <a:avLst/>
          </a:prstGeom>
        </p:spPr>
      </p:pic>
      <p:sp>
        <p:nvSpPr>
          <p:cNvPr id="6" name="TextovéPole 5"/>
          <p:cNvSpPr txBox="1"/>
          <p:nvPr/>
        </p:nvSpPr>
        <p:spPr>
          <a:xfrm>
            <a:off x="247651" y="6447016"/>
            <a:ext cx="3996358" cy="369332"/>
          </a:xfrm>
          <a:prstGeom prst="rect">
            <a:avLst/>
          </a:prstGeom>
          <a:noFill/>
        </p:spPr>
        <p:txBody>
          <a:bodyPr wrap="square" rtlCol="0">
            <a:spAutoFit/>
          </a:bodyPr>
          <a:lstStyle/>
          <a:p>
            <a:pPr algn="ctr"/>
            <a:r>
              <a:rPr lang="cs-CZ" dirty="0" smtClean="0">
                <a:solidFill>
                  <a:schemeClr val="bg1"/>
                </a:solidFill>
              </a:rPr>
              <a:t>Vojtěch Halada – Zimní les</a:t>
            </a:r>
            <a:endParaRPr lang="cs-CZ" dirty="0">
              <a:solidFill>
                <a:schemeClr val="bg1"/>
              </a:solidFill>
            </a:endParaRPr>
          </a:p>
        </p:txBody>
      </p:sp>
      <p:sp>
        <p:nvSpPr>
          <p:cNvPr id="7" name="TextovéPole 6"/>
          <p:cNvSpPr txBox="1"/>
          <p:nvPr/>
        </p:nvSpPr>
        <p:spPr>
          <a:xfrm>
            <a:off x="4879125" y="6447016"/>
            <a:ext cx="3996358" cy="369332"/>
          </a:xfrm>
          <a:prstGeom prst="rect">
            <a:avLst/>
          </a:prstGeom>
          <a:noFill/>
        </p:spPr>
        <p:txBody>
          <a:bodyPr wrap="square" rtlCol="0">
            <a:spAutoFit/>
          </a:bodyPr>
          <a:lstStyle/>
          <a:p>
            <a:pPr algn="ctr"/>
            <a:r>
              <a:rPr lang="cs-CZ" dirty="0" smtClean="0">
                <a:solidFill>
                  <a:schemeClr val="bg1"/>
                </a:solidFill>
              </a:rPr>
              <a:t>Kateřina Kobylková  - Krmení zvířátek</a:t>
            </a:r>
            <a:endParaRPr lang="cs-CZ" dirty="0">
              <a:solidFill>
                <a:schemeClr val="bg1"/>
              </a:solidFill>
            </a:endParaRPr>
          </a:p>
        </p:txBody>
      </p:sp>
      <p:sp>
        <p:nvSpPr>
          <p:cNvPr id="8" name="TextovéPole 7"/>
          <p:cNvSpPr txBox="1"/>
          <p:nvPr/>
        </p:nvSpPr>
        <p:spPr>
          <a:xfrm>
            <a:off x="240432" y="3102108"/>
            <a:ext cx="3996358" cy="369332"/>
          </a:xfrm>
          <a:prstGeom prst="rect">
            <a:avLst/>
          </a:prstGeom>
          <a:noFill/>
        </p:spPr>
        <p:txBody>
          <a:bodyPr wrap="square" rtlCol="0">
            <a:spAutoFit/>
          </a:bodyPr>
          <a:lstStyle/>
          <a:p>
            <a:pPr algn="ctr"/>
            <a:r>
              <a:rPr lang="cs-CZ" dirty="0" smtClean="0">
                <a:solidFill>
                  <a:schemeClr val="bg1"/>
                </a:solidFill>
              </a:rPr>
              <a:t>Christine Skopková – Pomoc zvířátkům</a:t>
            </a:r>
            <a:endParaRPr lang="cs-CZ" dirty="0">
              <a:solidFill>
                <a:schemeClr val="bg1"/>
              </a:solidFill>
            </a:endParaRPr>
          </a:p>
        </p:txBody>
      </p:sp>
      <p:sp>
        <p:nvSpPr>
          <p:cNvPr id="9" name="TextovéPole 8"/>
          <p:cNvSpPr txBox="1"/>
          <p:nvPr/>
        </p:nvSpPr>
        <p:spPr>
          <a:xfrm>
            <a:off x="4871906" y="3102108"/>
            <a:ext cx="3996358" cy="369332"/>
          </a:xfrm>
          <a:prstGeom prst="rect">
            <a:avLst/>
          </a:prstGeom>
          <a:noFill/>
        </p:spPr>
        <p:txBody>
          <a:bodyPr wrap="square" rtlCol="0">
            <a:spAutoFit/>
          </a:bodyPr>
          <a:lstStyle/>
          <a:p>
            <a:pPr algn="ctr"/>
            <a:r>
              <a:rPr lang="cs-CZ" dirty="0" smtClean="0">
                <a:solidFill>
                  <a:schemeClr val="bg1"/>
                </a:solidFill>
              </a:rPr>
              <a:t>Tereza Haladová – Ptačí láska</a:t>
            </a:r>
            <a:endParaRPr lang="cs-CZ" dirty="0">
              <a:solidFill>
                <a:schemeClr val="bg1"/>
              </a:solidFill>
            </a:endParaRPr>
          </a:p>
        </p:txBody>
      </p:sp>
    </p:spTree>
    <p:extLst>
      <p:ext uri="{BB962C8B-B14F-4D97-AF65-F5344CB8AC3E}">
        <p14:creationId xmlns:p14="http://schemas.microsoft.com/office/powerpoint/2010/main" val="3845214546"/>
      </p:ext>
    </p:extLst>
  </p:cSld>
  <p:clrMapOvr>
    <a:masterClrMapping/>
  </p:clrMapOvr>
  <p:transition spd="slow" advTm="8000">
    <p:pull/>
  </p:transition>
  <p:timing>
    <p:tnLst>
      <p:par>
        <p:cTn id="1" dur="indefinite" restart="never" nodeType="tmRoot"/>
      </p:par>
    </p:tnLst>
  </p:timing>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80240"/>
            <a:ext cx="8640000" cy="6097521"/>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Barbora Ožanová – Každý může pomáhat, akvarel</a:t>
            </a:r>
            <a:endParaRPr lang="cs-CZ" sz="2000" dirty="0">
              <a:solidFill>
                <a:schemeClr val="bg1"/>
              </a:solidFill>
            </a:endParaRPr>
          </a:p>
        </p:txBody>
      </p:sp>
    </p:spTree>
    <p:extLst>
      <p:ext uri="{BB962C8B-B14F-4D97-AF65-F5344CB8AC3E}">
        <p14:creationId xmlns:p14="http://schemas.microsoft.com/office/powerpoint/2010/main" val="417960606"/>
      </p:ext>
    </p:extLst>
  </p:cSld>
  <p:clrMapOvr>
    <a:masterClrMapping/>
  </p:clrMapOvr>
  <p:transition spd="slow" advTm="6000">
    <p:pull/>
  </p:transition>
  <p:timing>
    <p:tnLst>
      <p:par>
        <p:cTn id="1" dur="indefinite" restart="never" nodeType="tmRoot"/>
      </p:par>
    </p:tnLst>
  </p:timing>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904648"/>
            <a:ext cx="8229600" cy="304870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Lákání sněhu jsme neodolali      a na chvíli jsme vyběhli                s </a:t>
            </a:r>
            <a:r>
              <a:rPr lang="cs-CZ" sz="4800" dirty="0" err="1" smtClean="0">
                <a:solidFill>
                  <a:schemeClr val="bg1"/>
                </a:solidFill>
              </a:rPr>
              <a:t>foťáčkama</a:t>
            </a:r>
            <a:r>
              <a:rPr lang="cs-CZ" sz="4800" dirty="0" smtClean="0">
                <a:solidFill>
                  <a:schemeClr val="bg1"/>
                </a:solidFill>
              </a:rPr>
              <a:t> a zkusili udělat pár snímků…</a:t>
            </a:r>
            <a:endParaRPr lang="cs-CZ" sz="4800" dirty="0">
              <a:solidFill>
                <a:schemeClr val="bg1"/>
              </a:solidFill>
            </a:endParaRPr>
          </a:p>
        </p:txBody>
      </p:sp>
    </p:spTree>
    <p:extLst>
      <p:ext uri="{BB962C8B-B14F-4D97-AF65-F5344CB8AC3E}">
        <p14:creationId xmlns:p14="http://schemas.microsoft.com/office/powerpoint/2010/main" val="2328516499"/>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Dominik Pasz, obětavý fotograf ležící ke zděšení paní učitelky na břiše </a:t>
            </a:r>
            <a:endParaRPr lang="cs-CZ" sz="2000" dirty="0">
              <a:solidFill>
                <a:schemeClr val="bg1"/>
              </a:solidFill>
            </a:endParaRPr>
          </a:p>
        </p:txBody>
      </p:sp>
    </p:spTree>
    <p:extLst>
      <p:ext uri="{BB962C8B-B14F-4D97-AF65-F5344CB8AC3E}">
        <p14:creationId xmlns:p14="http://schemas.microsoft.com/office/powerpoint/2010/main" val="432916215"/>
      </p:ext>
    </p:extLst>
  </p:cSld>
  <p:clrMapOvr>
    <a:masterClrMapping/>
  </p:clrMapOvr>
  <p:transition spd="slow" advTm="6000">
    <p:pull/>
  </p:transition>
  <p:timing>
    <p:tnLst>
      <p:par>
        <p:cTn id="1" dur="indefinite" restart="never" nodeType="tmRoot"/>
      </p:par>
    </p:tnLst>
  </p:timing>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Dominik Pasz</a:t>
            </a:r>
            <a:endParaRPr lang="cs-CZ" sz="2000" dirty="0">
              <a:solidFill>
                <a:schemeClr val="bg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38358" y="549000"/>
            <a:ext cx="4140889" cy="2772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37991" y="3537000"/>
            <a:ext cx="4141256" cy="2772000"/>
          </a:xfrm>
          <a:prstGeom prst="rect">
            <a:avLst/>
          </a:prstGeom>
        </p:spPr>
      </p:pic>
      <p:pic>
        <p:nvPicPr>
          <p:cNvPr id="6" name="Obrázek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7650" y="549000"/>
            <a:ext cx="3855092" cy="5760000"/>
          </a:xfrm>
          <a:prstGeom prst="rect">
            <a:avLst/>
          </a:prstGeom>
        </p:spPr>
      </p:pic>
    </p:spTree>
    <p:extLst>
      <p:ext uri="{BB962C8B-B14F-4D97-AF65-F5344CB8AC3E}">
        <p14:creationId xmlns:p14="http://schemas.microsoft.com/office/powerpoint/2010/main" val="2454072582"/>
      </p:ext>
    </p:extLst>
  </p:cSld>
  <p:clrMapOvr>
    <a:masterClrMapping/>
  </p:clrMapOvr>
  <p:transition spd="slow" advTm="8000">
    <p:pull/>
  </p:transition>
  <p:timing>
    <p:tnLst>
      <p:par>
        <p:cTn id="1" dur="indefinite" restart="never" nodeType="tmRoot"/>
      </p:par>
    </p:tnLst>
  </p:timing>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39099" y="549000"/>
            <a:ext cx="3855373"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434" y="549000"/>
            <a:ext cx="3855280" cy="5760000"/>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Dominik Pasz</a:t>
            </a:r>
            <a:endParaRPr lang="cs-CZ" sz="2000" dirty="0">
              <a:solidFill>
                <a:schemeClr val="bg1"/>
              </a:solidFill>
            </a:endParaRPr>
          </a:p>
        </p:txBody>
      </p:sp>
    </p:spTree>
    <p:extLst>
      <p:ext uri="{BB962C8B-B14F-4D97-AF65-F5344CB8AC3E}">
        <p14:creationId xmlns:p14="http://schemas.microsoft.com/office/powerpoint/2010/main" val="1668657573"/>
      </p:ext>
    </p:extLst>
  </p:cSld>
  <p:clrMapOvr>
    <a:masterClrMapping/>
  </p:clrMapOvr>
  <p:transition spd="slow" advTm="6000">
    <p:pull/>
  </p:transition>
  <p:timing>
    <p:tnLst>
      <p:par>
        <p:cTn id="1" dur="indefinite" restart="never" nodeType="tmRoot"/>
      </p:par>
    </p:tnLst>
  </p:timing>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272" y="290444"/>
            <a:ext cx="3840000"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44059" y="290444"/>
            <a:ext cx="3840000"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44059" y="3586519"/>
            <a:ext cx="3840000" cy="2880000"/>
          </a:xfrm>
          <a:prstGeom prst="rect">
            <a:avLst/>
          </a:prstGeom>
        </p:spPr>
      </p:pic>
      <p:sp>
        <p:nvSpPr>
          <p:cNvPr id="6" name="TextovéPole 5"/>
          <p:cNvSpPr txBox="1"/>
          <p:nvPr/>
        </p:nvSpPr>
        <p:spPr>
          <a:xfrm>
            <a:off x="5044059" y="6437808"/>
            <a:ext cx="3839999" cy="369332"/>
          </a:xfrm>
          <a:prstGeom prst="rect">
            <a:avLst/>
          </a:prstGeom>
          <a:noFill/>
        </p:spPr>
        <p:txBody>
          <a:bodyPr wrap="square" rtlCol="0">
            <a:spAutoFit/>
          </a:bodyPr>
          <a:lstStyle/>
          <a:p>
            <a:pPr algn="ctr"/>
            <a:r>
              <a:rPr lang="cs-CZ" dirty="0" smtClean="0">
                <a:solidFill>
                  <a:schemeClr val="bg1"/>
                </a:solidFill>
              </a:rPr>
              <a:t>autor Jan Vaněk</a:t>
            </a:r>
            <a:endParaRPr lang="cs-CZ" dirty="0">
              <a:solidFill>
                <a:schemeClr val="bg1"/>
              </a:solidFill>
            </a:endParaRPr>
          </a:p>
        </p:txBody>
      </p:sp>
      <p:sp>
        <p:nvSpPr>
          <p:cNvPr id="7" name="TextovéPole 6"/>
          <p:cNvSpPr txBox="1"/>
          <p:nvPr/>
        </p:nvSpPr>
        <p:spPr>
          <a:xfrm>
            <a:off x="237272" y="6437808"/>
            <a:ext cx="3839999" cy="369332"/>
          </a:xfrm>
          <a:prstGeom prst="rect">
            <a:avLst/>
          </a:prstGeom>
          <a:noFill/>
        </p:spPr>
        <p:txBody>
          <a:bodyPr wrap="square" rtlCol="0">
            <a:spAutoFit/>
          </a:bodyPr>
          <a:lstStyle/>
          <a:p>
            <a:pPr algn="ctr"/>
            <a:r>
              <a:rPr lang="cs-CZ" dirty="0" smtClean="0">
                <a:solidFill>
                  <a:schemeClr val="bg1"/>
                </a:solidFill>
              </a:rPr>
              <a:t>autor Jiří Vaněk</a:t>
            </a:r>
            <a:endParaRPr lang="cs-CZ" dirty="0">
              <a:solidFill>
                <a:schemeClr val="bg1"/>
              </a:solidFill>
            </a:endParaRPr>
          </a:p>
        </p:txBody>
      </p:sp>
      <p:sp>
        <p:nvSpPr>
          <p:cNvPr id="8" name="TextovéPole 7"/>
          <p:cNvSpPr txBox="1"/>
          <p:nvPr/>
        </p:nvSpPr>
        <p:spPr>
          <a:xfrm>
            <a:off x="237272" y="3154040"/>
            <a:ext cx="3840000" cy="369332"/>
          </a:xfrm>
          <a:prstGeom prst="rect">
            <a:avLst/>
          </a:prstGeom>
          <a:noFill/>
        </p:spPr>
        <p:txBody>
          <a:bodyPr wrap="square" rtlCol="0">
            <a:spAutoFit/>
          </a:bodyPr>
          <a:lstStyle/>
          <a:p>
            <a:pPr algn="ctr"/>
            <a:r>
              <a:rPr lang="cs-CZ" dirty="0" smtClean="0">
                <a:solidFill>
                  <a:schemeClr val="bg1"/>
                </a:solidFill>
              </a:rPr>
              <a:t>autor Kryštof Sladký</a:t>
            </a:r>
            <a:endParaRPr lang="cs-CZ" dirty="0">
              <a:solidFill>
                <a:schemeClr val="bg1"/>
              </a:solidFill>
            </a:endParaRPr>
          </a:p>
        </p:txBody>
      </p:sp>
      <p:sp>
        <p:nvSpPr>
          <p:cNvPr id="9" name="TextovéPole 8"/>
          <p:cNvSpPr txBox="1"/>
          <p:nvPr/>
        </p:nvSpPr>
        <p:spPr>
          <a:xfrm>
            <a:off x="5044059" y="3154040"/>
            <a:ext cx="3839999" cy="369332"/>
          </a:xfrm>
          <a:prstGeom prst="rect">
            <a:avLst/>
          </a:prstGeom>
          <a:noFill/>
        </p:spPr>
        <p:txBody>
          <a:bodyPr wrap="square" rtlCol="0">
            <a:spAutoFit/>
          </a:bodyPr>
          <a:lstStyle/>
          <a:p>
            <a:pPr algn="ctr"/>
            <a:r>
              <a:rPr lang="cs-CZ" dirty="0" smtClean="0">
                <a:solidFill>
                  <a:schemeClr val="bg1"/>
                </a:solidFill>
              </a:rPr>
              <a:t>autor Jan Vaněk</a:t>
            </a:r>
            <a:endParaRPr lang="cs-CZ" dirty="0">
              <a:solidFill>
                <a:schemeClr val="bg1"/>
              </a:solidFill>
            </a:endParaRPr>
          </a:p>
        </p:txBody>
      </p:sp>
      <p:pic>
        <p:nvPicPr>
          <p:cNvPr id="10" name="Obrázek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272" y="3586519"/>
            <a:ext cx="3840000" cy="2880000"/>
          </a:xfrm>
          <a:prstGeom prst="rect">
            <a:avLst/>
          </a:prstGeom>
        </p:spPr>
      </p:pic>
    </p:spTree>
    <p:extLst>
      <p:ext uri="{BB962C8B-B14F-4D97-AF65-F5344CB8AC3E}">
        <p14:creationId xmlns:p14="http://schemas.microsoft.com/office/powerpoint/2010/main" val="1324203937"/>
      </p:ext>
    </p:extLst>
  </p:cSld>
  <p:clrMapOvr>
    <a:masterClrMapping/>
  </p:clrMapOvr>
  <p:transition spd="slow" advTm="8000">
    <p:pull/>
  </p:transition>
  <p:timing>
    <p:tnLst>
      <p:par>
        <p:cTn id="1" dur="indefinite" restart="never" nodeType="tmRoot"/>
      </p:par>
    </p:tnLst>
  </p:timing>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10000"/>
                    </a14:imgEffect>
                  </a14:imgLayer>
                </a14:imgProps>
              </a:ex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Pavel Ožana</a:t>
            </a:r>
            <a:endParaRPr lang="cs-CZ" sz="2000" dirty="0">
              <a:solidFill>
                <a:schemeClr val="bg1"/>
              </a:solidFill>
            </a:endParaRPr>
          </a:p>
        </p:txBody>
      </p:sp>
    </p:spTree>
    <p:extLst>
      <p:ext uri="{BB962C8B-B14F-4D97-AF65-F5344CB8AC3E}">
        <p14:creationId xmlns:p14="http://schemas.microsoft.com/office/powerpoint/2010/main" val="1630308625"/>
      </p:ext>
    </p:extLst>
  </p:cSld>
  <p:clrMapOvr>
    <a:masterClrMapping/>
  </p:clrMapOvr>
  <p:transition spd="slow" advTm="6000">
    <p:pull/>
  </p:transition>
  <p:timing>
    <p:tnLst>
      <p:par>
        <p:cTn id="1" dur="indefinite" restart="never" nodeType="tmRoot"/>
      </p:par>
    </p:tnLst>
  </p:timing>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069" y="619366"/>
            <a:ext cx="4185000" cy="55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62370" y="619366"/>
            <a:ext cx="4185698" cy="5580000"/>
          </a:xfrm>
          <a:prstGeom prst="rect">
            <a:avLst/>
          </a:prstGeom>
        </p:spPr>
      </p:pic>
      <p:sp>
        <p:nvSpPr>
          <p:cNvPr id="4" name="TextovéPole 3"/>
          <p:cNvSpPr txBox="1"/>
          <p:nvPr/>
        </p:nvSpPr>
        <p:spPr>
          <a:xfrm>
            <a:off x="247650" y="6447016"/>
            <a:ext cx="4180419" cy="400110"/>
          </a:xfrm>
          <a:prstGeom prst="rect">
            <a:avLst/>
          </a:prstGeom>
          <a:noFill/>
        </p:spPr>
        <p:txBody>
          <a:bodyPr wrap="square" rtlCol="0">
            <a:spAutoFit/>
          </a:bodyPr>
          <a:lstStyle/>
          <a:p>
            <a:pPr algn="ctr"/>
            <a:r>
              <a:rPr lang="cs-CZ" sz="2000" dirty="0" smtClean="0">
                <a:solidFill>
                  <a:schemeClr val="bg1"/>
                </a:solidFill>
              </a:rPr>
              <a:t>autor Pavel Ožana</a:t>
            </a:r>
            <a:endParaRPr lang="cs-CZ" sz="2000" dirty="0">
              <a:solidFill>
                <a:schemeClr val="bg1"/>
              </a:solidFill>
            </a:endParaRPr>
          </a:p>
        </p:txBody>
      </p:sp>
      <p:sp>
        <p:nvSpPr>
          <p:cNvPr id="5" name="TextovéPole 4"/>
          <p:cNvSpPr txBox="1"/>
          <p:nvPr/>
        </p:nvSpPr>
        <p:spPr>
          <a:xfrm>
            <a:off x="4767649" y="6399361"/>
            <a:ext cx="4180419" cy="400110"/>
          </a:xfrm>
          <a:prstGeom prst="rect">
            <a:avLst/>
          </a:prstGeom>
          <a:noFill/>
        </p:spPr>
        <p:txBody>
          <a:bodyPr wrap="square" rtlCol="0">
            <a:spAutoFit/>
          </a:bodyPr>
          <a:lstStyle/>
          <a:p>
            <a:pPr algn="ctr"/>
            <a:r>
              <a:rPr lang="cs-CZ" sz="2000" dirty="0" smtClean="0">
                <a:solidFill>
                  <a:schemeClr val="bg1"/>
                </a:solidFill>
              </a:rPr>
              <a:t>autor Jiří Vaněk</a:t>
            </a:r>
            <a:endParaRPr lang="cs-CZ" sz="2000" dirty="0">
              <a:solidFill>
                <a:schemeClr val="bg1"/>
              </a:solidFill>
            </a:endParaRPr>
          </a:p>
        </p:txBody>
      </p:sp>
    </p:spTree>
    <p:extLst>
      <p:ext uri="{BB962C8B-B14F-4D97-AF65-F5344CB8AC3E}">
        <p14:creationId xmlns:p14="http://schemas.microsoft.com/office/powerpoint/2010/main" val="1863178728"/>
      </p:ext>
    </p:extLst>
  </p:cSld>
  <p:clrMapOvr>
    <a:masterClrMapping/>
  </p:clrMapOvr>
  <p:transition spd="slow" advTm="6000">
    <p:pull/>
  </p:transition>
  <p:timing>
    <p:tnLst>
      <p:par>
        <p:cTn id="1" dur="indefinite" restart="never" nodeType="tmRoot"/>
      </p:par>
    </p:tnLst>
  </p:timing>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Lenka Ježová</a:t>
            </a:r>
            <a:endParaRPr lang="cs-CZ" sz="2000" dirty="0">
              <a:solidFill>
                <a:schemeClr val="bg1"/>
              </a:solidFill>
            </a:endParaRPr>
          </a:p>
        </p:txBody>
      </p:sp>
    </p:spTree>
    <p:extLst>
      <p:ext uri="{BB962C8B-B14F-4D97-AF65-F5344CB8AC3E}">
        <p14:creationId xmlns:p14="http://schemas.microsoft.com/office/powerpoint/2010/main" val="2946891658"/>
      </p:ext>
    </p:extLst>
  </p:cSld>
  <p:clrMapOvr>
    <a:masterClrMapping/>
  </p:clrMapOvr>
  <p:transition spd="slow" advTm="6000">
    <p:pull/>
  </p:transition>
  <p:timing>
    <p:tnLst>
      <p:par>
        <p:cTn id="1" dur="indefinite" restart="never" nodeType="tmRoot"/>
      </p:par>
    </p:tnLst>
  </p:timing>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a</a:t>
            </a:r>
            <a:r>
              <a:rPr lang="cs-CZ" sz="2000" dirty="0" smtClean="0">
                <a:solidFill>
                  <a:schemeClr val="bg1"/>
                </a:solidFill>
              </a:rPr>
              <a:t>utor David Exner</a:t>
            </a:r>
            <a:endParaRPr lang="cs-CZ" sz="2000" dirty="0">
              <a:solidFill>
                <a:schemeClr val="bg1"/>
              </a:solidFill>
            </a:endParaRPr>
          </a:p>
        </p:txBody>
      </p:sp>
    </p:spTree>
    <p:extLst>
      <p:ext uri="{BB962C8B-B14F-4D97-AF65-F5344CB8AC3E}">
        <p14:creationId xmlns:p14="http://schemas.microsoft.com/office/powerpoint/2010/main" val="3275079928"/>
      </p:ext>
    </p:extLst>
  </p:cSld>
  <p:clrMapOvr>
    <a:masterClrMapping/>
  </p:clrMapOvr>
  <p:transition spd="slow" advTm="6000">
    <p:pull/>
  </p:transition>
  <p:timing>
    <p:tnLst>
      <p:par>
        <p:cTn id="1" dur="indefinite" restart="never" nodeType="tmRoot"/>
      </p:par>
    </p:tnLst>
  </p:timing>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772668"/>
            <a:ext cx="8229600" cy="531266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Perspektiva ta nás baví… Odvážně jsme to zkusili rovnou tuší, která „potvora jedna“ kapala kam neměla!</a:t>
            </a:r>
          </a:p>
          <a:p>
            <a:pPr algn="l"/>
            <a:r>
              <a:rPr lang="cs-CZ" sz="4800" dirty="0" smtClean="0">
                <a:solidFill>
                  <a:schemeClr val="bg1"/>
                </a:solidFill>
              </a:rPr>
              <a:t>Paní učitelka nám vysvětlila, že maskování chyb se musí schovat za umělecký záměr :o)</a:t>
            </a:r>
            <a:endParaRPr lang="cs-CZ" sz="4800" dirty="0">
              <a:solidFill>
                <a:schemeClr val="bg1"/>
              </a:solidFill>
            </a:endParaRPr>
          </a:p>
        </p:txBody>
      </p:sp>
    </p:spTree>
    <p:extLst>
      <p:ext uri="{BB962C8B-B14F-4D97-AF65-F5344CB8AC3E}">
        <p14:creationId xmlns:p14="http://schemas.microsoft.com/office/powerpoint/2010/main" val="2622712381"/>
      </p:ext>
    </p:extLst>
  </p:cSld>
  <p:clrMapOvr>
    <a:masterClrMapping/>
  </p:clrMapOvr>
  <mc:AlternateContent xmlns:mc="http://schemas.openxmlformats.org/markup-compatibility/2006" xmlns:p14="http://schemas.microsoft.com/office/powerpoint/2010/main">
    <mc:Choice Requires="p14">
      <p:transition spd="slow" p14:dur="1600" advTm="9000">
        <p:blinds dir="vert"/>
      </p:transition>
    </mc:Choice>
    <mc:Fallback xmlns="">
      <p:transition spd="slow" advTm="9000">
        <p:blinds dir="vert"/>
      </p:transition>
    </mc:Fallback>
  </mc:AlternateContent>
  <p:timing>
    <p:tnLst>
      <p:par>
        <p:cTn id="1" dur="indefinite" restart="never" nodeType="tmRoot"/>
      </p:par>
    </p:tnLst>
  </p:timing>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840" y="540525"/>
            <a:ext cx="3987135"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77044" y="540525"/>
            <a:ext cx="3987539" cy="5760000"/>
          </a:xfrm>
          <a:prstGeom prst="rect">
            <a:avLst/>
          </a:prstGeom>
        </p:spPr>
      </p:pic>
      <p:sp>
        <p:nvSpPr>
          <p:cNvPr id="5" name="TextovéPole 4"/>
          <p:cNvSpPr txBox="1"/>
          <p:nvPr/>
        </p:nvSpPr>
        <p:spPr>
          <a:xfrm>
            <a:off x="247650" y="6447016"/>
            <a:ext cx="4091593" cy="400110"/>
          </a:xfrm>
          <a:prstGeom prst="rect">
            <a:avLst/>
          </a:prstGeom>
          <a:noFill/>
        </p:spPr>
        <p:txBody>
          <a:bodyPr wrap="square" rtlCol="0">
            <a:spAutoFit/>
          </a:bodyPr>
          <a:lstStyle/>
          <a:p>
            <a:pPr algn="ctr"/>
            <a:r>
              <a:rPr lang="cs-CZ" sz="2000" dirty="0" smtClean="0">
                <a:solidFill>
                  <a:schemeClr val="bg1"/>
                </a:solidFill>
              </a:rPr>
              <a:t>Pavel Kunc – Stav českých cest  </a:t>
            </a:r>
            <a:endParaRPr lang="cs-CZ" sz="2000" dirty="0">
              <a:solidFill>
                <a:schemeClr val="bg1"/>
              </a:solidFill>
            </a:endParaRPr>
          </a:p>
        </p:txBody>
      </p:sp>
      <p:sp>
        <p:nvSpPr>
          <p:cNvPr id="6" name="TextovéPole 5"/>
          <p:cNvSpPr txBox="1"/>
          <p:nvPr/>
        </p:nvSpPr>
        <p:spPr>
          <a:xfrm>
            <a:off x="4771307" y="6447016"/>
            <a:ext cx="4091593" cy="400110"/>
          </a:xfrm>
          <a:prstGeom prst="rect">
            <a:avLst/>
          </a:prstGeom>
          <a:noFill/>
        </p:spPr>
        <p:txBody>
          <a:bodyPr wrap="square" rtlCol="0">
            <a:spAutoFit/>
          </a:bodyPr>
          <a:lstStyle/>
          <a:p>
            <a:pPr algn="ctr"/>
            <a:r>
              <a:rPr lang="cs-CZ" sz="2000" dirty="0" smtClean="0">
                <a:solidFill>
                  <a:schemeClr val="bg1"/>
                </a:solidFill>
              </a:rPr>
              <a:t>Vojtěch Halada – Topolová alej </a:t>
            </a:r>
            <a:endParaRPr lang="cs-CZ" sz="2000" dirty="0">
              <a:solidFill>
                <a:schemeClr val="bg1"/>
              </a:solidFill>
            </a:endParaRPr>
          </a:p>
        </p:txBody>
      </p:sp>
    </p:spTree>
    <p:extLst>
      <p:ext uri="{BB962C8B-B14F-4D97-AF65-F5344CB8AC3E}">
        <p14:creationId xmlns:p14="http://schemas.microsoft.com/office/powerpoint/2010/main" val="1107431976"/>
      </p:ext>
    </p:extLst>
  </p:cSld>
  <p:clrMapOvr>
    <a:masterClrMapping/>
  </p:clrMapOvr>
  <p:transition spd="slow" advTm="6000">
    <p:pull/>
  </p:transition>
  <p:timing>
    <p:tnLst>
      <p:par>
        <p:cTn id="1" dur="indefinite" restart="never" nodeType="tmRoot"/>
      </p:par>
    </p:tnLst>
  </p:timing>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2467" y="549000"/>
            <a:ext cx="4079066" cy="576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Ferdinand Buchta – Česká alej v Číně, perokresba</a:t>
            </a:r>
            <a:endParaRPr lang="cs-CZ" sz="2000" dirty="0">
              <a:solidFill>
                <a:schemeClr val="bg1"/>
              </a:solidFill>
            </a:endParaRPr>
          </a:p>
        </p:txBody>
      </p:sp>
    </p:spTree>
    <p:extLst>
      <p:ext uri="{BB962C8B-B14F-4D97-AF65-F5344CB8AC3E}">
        <p14:creationId xmlns:p14="http://schemas.microsoft.com/office/powerpoint/2010/main" val="1061877938"/>
      </p:ext>
    </p:extLst>
  </p:cSld>
  <p:clrMapOvr>
    <a:masterClrMapping/>
  </p:clrMapOvr>
  <p:transition spd="slow" advTm="6000">
    <p:pull/>
  </p:transition>
  <p:timing>
    <p:tnLst>
      <p:par>
        <p:cTn id="1" dur="indefinite" restart="never" nodeType="tmRoot"/>
      </p:par>
    </p:tnLst>
  </p:timing>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19562"/>
            <a:ext cx="8640000" cy="6018876"/>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Barbora Ožanová – Krychlákov, perokresba </a:t>
            </a:r>
            <a:endParaRPr lang="cs-CZ" sz="2000" dirty="0">
              <a:solidFill>
                <a:schemeClr val="bg1"/>
              </a:solidFill>
            </a:endParaRPr>
          </a:p>
        </p:txBody>
      </p:sp>
    </p:spTree>
    <p:extLst>
      <p:ext uri="{BB962C8B-B14F-4D97-AF65-F5344CB8AC3E}">
        <p14:creationId xmlns:p14="http://schemas.microsoft.com/office/powerpoint/2010/main" val="1387495032"/>
      </p:ext>
    </p:extLst>
  </p:cSld>
  <p:clrMapOvr>
    <a:masterClrMapping/>
  </p:clrMapOvr>
  <p:transition spd="slow" advTm="6000">
    <p:pull/>
  </p:transition>
  <p:timing>
    <p:tnLst>
      <p:par>
        <p:cTn id="1" dur="indefinite" restart="never" nodeType="tmRoot"/>
      </p:par>
    </p:tnLst>
  </p:timing>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931943"/>
            <a:ext cx="8229600" cy="299411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Nejen ruku, ale také logické myšlení jsme si procvičili, při kreslení výrobních postupů, hádejte čeho :o)</a:t>
            </a:r>
            <a:endParaRPr lang="cs-CZ" sz="4800" dirty="0">
              <a:solidFill>
                <a:schemeClr val="bg1"/>
              </a:solidFill>
            </a:endParaRPr>
          </a:p>
        </p:txBody>
      </p:sp>
    </p:spTree>
    <p:extLst>
      <p:ext uri="{BB962C8B-B14F-4D97-AF65-F5344CB8AC3E}">
        <p14:creationId xmlns:p14="http://schemas.microsoft.com/office/powerpoint/2010/main" val="2950392520"/>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38124"/>
            <a:ext cx="8640000" cy="5981753"/>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Michal Poledník – Stroj na výrobu skateboardů a hoverboardů, perokresba </a:t>
            </a:r>
            <a:endParaRPr lang="cs-CZ" sz="2000" dirty="0">
              <a:solidFill>
                <a:schemeClr val="bg1"/>
              </a:solidFill>
            </a:endParaRPr>
          </a:p>
        </p:txBody>
      </p:sp>
    </p:spTree>
    <p:extLst>
      <p:ext uri="{BB962C8B-B14F-4D97-AF65-F5344CB8AC3E}">
        <p14:creationId xmlns:p14="http://schemas.microsoft.com/office/powerpoint/2010/main" val="3296075677"/>
      </p:ext>
    </p:extLst>
  </p:cSld>
  <p:clrMapOvr>
    <a:masterClrMapping/>
  </p:clrMapOvr>
  <p:transition spd="slow" advTm="6000">
    <p:pull/>
  </p:transition>
  <p:timing>
    <p:tnLst>
      <p:par>
        <p:cTn id="1" dur="indefinite" restart="never" nodeType="tmRoot"/>
      </p:par>
    </p:tnLst>
  </p:timing>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9343"/>
            <a:ext cx="8640000" cy="611931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Michal Pleva – Výrobna robotů, perokresba </a:t>
            </a:r>
            <a:endParaRPr lang="cs-CZ" sz="2000" dirty="0">
              <a:solidFill>
                <a:schemeClr val="bg1"/>
              </a:solidFill>
            </a:endParaRPr>
          </a:p>
        </p:txBody>
      </p:sp>
    </p:spTree>
    <p:extLst>
      <p:ext uri="{BB962C8B-B14F-4D97-AF65-F5344CB8AC3E}">
        <p14:creationId xmlns:p14="http://schemas.microsoft.com/office/powerpoint/2010/main" val="398453944"/>
      </p:ext>
    </p:extLst>
  </p:cSld>
  <p:clrMapOvr>
    <a:masterClrMapping/>
  </p:clrMapOvr>
  <p:transition spd="slow" advTm="6000">
    <p:pull/>
  </p:transition>
  <p:timing>
    <p:tnLst>
      <p:par>
        <p:cTn id="1" dur="indefinite" restart="never" nodeType="tmRoot"/>
      </p:par>
    </p:tnLst>
  </p:timing>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21599" y="3507026"/>
            <a:ext cx="3960000" cy="2801974"/>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21599" y="253130"/>
            <a:ext cx="3960000" cy="2819962"/>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9555" y="253130"/>
            <a:ext cx="4303870" cy="6055870"/>
          </a:xfrm>
          <a:prstGeom prst="rect">
            <a:avLst/>
          </a:prstGeom>
        </p:spPr>
      </p:pic>
      <p:sp>
        <p:nvSpPr>
          <p:cNvPr id="5" name="TextovéPole 4"/>
          <p:cNvSpPr txBox="1"/>
          <p:nvPr/>
        </p:nvSpPr>
        <p:spPr>
          <a:xfrm>
            <a:off x="247650" y="6447016"/>
            <a:ext cx="4295775" cy="369332"/>
          </a:xfrm>
          <a:prstGeom prst="rect">
            <a:avLst/>
          </a:prstGeom>
          <a:noFill/>
        </p:spPr>
        <p:txBody>
          <a:bodyPr wrap="square" rtlCol="0">
            <a:spAutoFit/>
          </a:bodyPr>
          <a:lstStyle/>
          <a:p>
            <a:pPr algn="ctr"/>
            <a:r>
              <a:rPr lang="cs-CZ" dirty="0" smtClean="0">
                <a:solidFill>
                  <a:schemeClr val="bg1"/>
                </a:solidFill>
              </a:rPr>
              <a:t>Iva Zettlitzová – Výroba panenek </a:t>
            </a:r>
            <a:endParaRPr lang="cs-CZ" dirty="0">
              <a:solidFill>
                <a:schemeClr val="bg1"/>
              </a:solidFill>
            </a:endParaRPr>
          </a:p>
        </p:txBody>
      </p:sp>
      <p:sp>
        <p:nvSpPr>
          <p:cNvPr id="6" name="TextovéPole 5"/>
          <p:cNvSpPr txBox="1"/>
          <p:nvPr/>
        </p:nvSpPr>
        <p:spPr>
          <a:xfrm>
            <a:off x="4771307" y="6447016"/>
            <a:ext cx="4091593" cy="369332"/>
          </a:xfrm>
          <a:prstGeom prst="rect">
            <a:avLst/>
          </a:prstGeom>
          <a:noFill/>
        </p:spPr>
        <p:txBody>
          <a:bodyPr wrap="square" rtlCol="0">
            <a:spAutoFit/>
          </a:bodyPr>
          <a:lstStyle/>
          <a:p>
            <a:pPr algn="ctr"/>
            <a:r>
              <a:rPr lang="cs-CZ" dirty="0" smtClean="0">
                <a:solidFill>
                  <a:schemeClr val="bg1"/>
                </a:solidFill>
              </a:rPr>
              <a:t>Christine Skopková – Výroba medvídků</a:t>
            </a:r>
            <a:endParaRPr lang="cs-CZ" dirty="0">
              <a:solidFill>
                <a:schemeClr val="bg1"/>
              </a:solidFill>
            </a:endParaRPr>
          </a:p>
        </p:txBody>
      </p:sp>
      <p:sp>
        <p:nvSpPr>
          <p:cNvPr id="7" name="TextovéPole 6"/>
          <p:cNvSpPr txBox="1"/>
          <p:nvPr/>
        </p:nvSpPr>
        <p:spPr>
          <a:xfrm>
            <a:off x="4771307" y="3073092"/>
            <a:ext cx="4091593" cy="369332"/>
          </a:xfrm>
          <a:prstGeom prst="rect">
            <a:avLst/>
          </a:prstGeom>
          <a:noFill/>
        </p:spPr>
        <p:txBody>
          <a:bodyPr wrap="square" rtlCol="0">
            <a:spAutoFit/>
          </a:bodyPr>
          <a:lstStyle/>
          <a:p>
            <a:pPr algn="ctr"/>
            <a:r>
              <a:rPr lang="cs-CZ" dirty="0" smtClean="0">
                <a:solidFill>
                  <a:schemeClr val="bg1"/>
                </a:solidFill>
              </a:rPr>
              <a:t>Tereza Haladová – Výroba náušnic </a:t>
            </a:r>
            <a:endParaRPr lang="cs-CZ" dirty="0">
              <a:solidFill>
                <a:schemeClr val="bg1"/>
              </a:solidFill>
            </a:endParaRPr>
          </a:p>
        </p:txBody>
      </p:sp>
    </p:spTree>
    <p:extLst>
      <p:ext uri="{BB962C8B-B14F-4D97-AF65-F5344CB8AC3E}">
        <p14:creationId xmlns:p14="http://schemas.microsoft.com/office/powerpoint/2010/main" val="3652124237"/>
      </p:ext>
    </p:extLst>
  </p:cSld>
  <p:clrMapOvr>
    <a:masterClrMapping/>
  </p:clrMapOvr>
  <p:transition spd="slow" advTm="8000">
    <p:pull/>
  </p:transition>
  <p:timing>
    <p:tnLst>
      <p:par>
        <p:cTn id="1" dur="indefinite" restart="never" nodeType="tmRoot"/>
      </p:par>
    </p:tnLst>
  </p:timing>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38116"/>
            <a:ext cx="8640000" cy="5981768"/>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Kristýna Runčáková – Výroba čokolády, perokresba </a:t>
            </a:r>
            <a:endParaRPr lang="cs-CZ" sz="2000" dirty="0">
              <a:solidFill>
                <a:schemeClr val="bg1"/>
              </a:solidFill>
            </a:endParaRPr>
          </a:p>
        </p:txBody>
      </p:sp>
    </p:spTree>
    <p:extLst>
      <p:ext uri="{BB962C8B-B14F-4D97-AF65-F5344CB8AC3E}">
        <p14:creationId xmlns:p14="http://schemas.microsoft.com/office/powerpoint/2010/main" val="1245122872"/>
      </p:ext>
    </p:extLst>
  </p:cSld>
  <p:clrMapOvr>
    <a:masterClrMapping/>
  </p:clrMapOvr>
  <p:transition spd="slow" advTm="6000">
    <p:pull/>
  </p:transition>
  <p:timing>
    <p:tnLst>
      <p:par>
        <p:cTn id="1" dur="indefinite" restart="never" nodeType="tmRoot"/>
      </p:par>
    </p:tnLst>
  </p:timing>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99143"/>
            <a:ext cx="8640000" cy="6059714"/>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Iva Zettilitzová – Město Ostrava, kresba tužkou </a:t>
            </a:r>
            <a:endParaRPr lang="cs-CZ" sz="2000" dirty="0">
              <a:solidFill>
                <a:schemeClr val="bg1"/>
              </a:solidFill>
            </a:endParaRPr>
          </a:p>
        </p:txBody>
      </p:sp>
      <p:sp>
        <p:nvSpPr>
          <p:cNvPr id="4" name="TextovéPole 3"/>
          <p:cNvSpPr txBox="1"/>
          <p:nvPr/>
        </p:nvSpPr>
        <p:spPr>
          <a:xfrm>
            <a:off x="252000" y="-7067"/>
            <a:ext cx="8659805" cy="400110"/>
          </a:xfrm>
          <a:prstGeom prst="rect">
            <a:avLst/>
          </a:prstGeom>
          <a:noFill/>
        </p:spPr>
        <p:txBody>
          <a:bodyPr wrap="square" rtlCol="0">
            <a:spAutoFit/>
          </a:bodyPr>
          <a:lstStyle/>
          <a:p>
            <a:pPr algn="ctr"/>
            <a:r>
              <a:rPr lang="cs-CZ" sz="2000" dirty="0" smtClean="0">
                <a:solidFill>
                  <a:schemeClr val="bg1"/>
                </a:solidFill>
              </a:rPr>
              <a:t>A tohle Iva stihla nakreslit pár minut před koncem hodiny, je to šikulka! </a:t>
            </a:r>
            <a:endParaRPr lang="cs-CZ" sz="2000" dirty="0">
              <a:solidFill>
                <a:schemeClr val="bg1"/>
              </a:solidFill>
            </a:endParaRPr>
          </a:p>
        </p:txBody>
      </p:sp>
    </p:spTree>
    <p:extLst>
      <p:ext uri="{BB962C8B-B14F-4D97-AF65-F5344CB8AC3E}">
        <p14:creationId xmlns:p14="http://schemas.microsoft.com/office/powerpoint/2010/main" val="293810153"/>
      </p:ext>
    </p:extLst>
  </p:cSld>
  <p:clrMapOvr>
    <a:masterClrMapping/>
  </p:clrMapOvr>
  <p:transition spd="slow" advTm="6000">
    <p:pull/>
  </p:transition>
  <p:timing>
    <p:tnLst>
      <p:par>
        <p:cTn id="1" dur="indefinite" restart="never" nodeType="tmRoot"/>
      </p:par>
    </p:tnLst>
  </p:timing>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77352"/>
            <a:ext cx="8229600" cy="3103296"/>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Nejstarší žáci zápasili                    s portrétem a také se učili zvětšovat za pomocí mřížky, pořádně se u toho zapotili...</a:t>
            </a:r>
            <a:endParaRPr lang="cs-CZ" sz="4800" dirty="0">
              <a:solidFill>
                <a:schemeClr val="bg1"/>
              </a:solidFill>
            </a:endParaRPr>
          </a:p>
        </p:txBody>
      </p:sp>
    </p:spTree>
    <p:extLst>
      <p:ext uri="{BB962C8B-B14F-4D97-AF65-F5344CB8AC3E}">
        <p14:creationId xmlns:p14="http://schemas.microsoft.com/office/powerpoint/2010/main" val="52679837"/>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26285" y="549000"/>
            <a:ext cx="4360759" cy="576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77" y="549000"/>
            <a:ext cx="3957704" cy="5760000"/>
          </a:xfrm>
          <a:prstGeom prst="rect">
            <a:avLst/>
          </a:prstGeom>
        </p:spPr>
      </p:pic>
      <p:sp>
        <p:nvSpPr>
          <p:cNvPr id="5" name="TextovéPole 4"/>
          <p:cNvSpPr txBox="1"/>
          <p:nvPr/>
        </p:nvSpPr>
        <p:spPr>
          <a:xfrm>
            <a:off x="247650" y="6447016"/>
            <a:ext cx="3947131" cy="338554"/>
          </a:xfrm>
          <a:prstGeom prst="rect">
            <a:avLst/>
          </a:prstGeom>
          <a:noFill/>
        </p:spPr>
        <p:txBody>
          <a:bodyPr wrap="square" rtlCol="0">
            <a:spAutoFit/>
          </a:bodyPr>
          <a:lstStyle/>
          <a:p>
            <a:pPr algn="ctr"/>
            <a:r>
              <a:rPr lang="cs-CZ" sz="1600" dirty="0" smtClean="0">
                <a:solidFill>
                  <a:schemeClr val="bg1"/>
                </a:solidFill>
              </a:rPr>
              <a:t>Vít Peichl – základy portrétu, kresba tužkou</a:t>
            </a:r>
            <a:endParaRPr lang="cs-CZ" sz="1600" dirty="0">
              <a:solidFill>
                <a:schemeClr val="bg1"/>
              </a:solidFill>
            </a:endParaRPr>
          </a:p>
        </p:txBody>
      </p:sp>
      <p:sp>
        <p:nvSpPr>
          <p:cNvPr id="6" name="TextovéPole 5"/>
          <p:cNvSpPr txBox="1"/>
          <p:nvPr/>
        </p:nvSpPr>
        <p:spPr>
          <a:xfrm>
            <a:off x="4526285" y="6447016"/>
            <a:ext cx="4336615" cy="338554"/>
          </a:xfrm>
          <a:prstGeom prst="rect">
            <a:avLst/>
          </a:prstGeom>
          <a:noFill/>
        </p:spPr>
        <p:txBody>
          <a:bodyPr wrap="square" rtlCol="0">
            <a:spAutoFit/>
          </a:bodyPr>
          <a:lstStyle/>
          <a:p>
            <a:pPr algn="ctr"/>
            <a:r>
              <a:rPr lang="cs-CZ" sz="1600" dirty="0" smtClean="0">
                <a:solidFill>
                  <a:schemeClr val="bg1"/>
                </a:solidFill>
              </a:rPr>
              <a:t>Jan Holuša - zvětšování </a:t>
            </a:r>
            <a:r>
              <a:rPr lang="cs-CZ" sz="1600" dirty="0">
                <a:solidFill>
                  <a:schemeClr val="bg1"/>
                </a:solidFill>
              </a:rPr>
              <a:t>pomocí </a:t>
            </a:r>
            <a:r>
              <a:rPr lang="cs-CZ" sz="1600" dirty="0" smtClean="0">
                <a:solidFill>
                  <a:schemeClr val="bg1"/>
                </a:solidFill>
              </a:rPr>
              <a:t>mřížky</a:t>
            </a:r>
            <a:r>
              <a:rPr lang="cs-CZ" sz="1600" dirty="0">
                <a:solidFill>
                  <a:schemeClr val="bg1"/>
                </a:solidFill>
              </a:rPr>
              <a:t> </a:t>
            </a:r>
            <a:r>
              <a:rPr lang="cs-CZ" sz="1600" dirty="0" smtClean="0">
                <a:solidFill>
                  <a:schemeClr val="bg1"/>
                </a:solidFill>
              </a:rPr>
              <a:t>- Obama</a:t>
            </a:r>
            <a:endParaRPr lang="cs-CZ" sz="1600" dirty="0">
              <a:solidFill>
                <a:schemeClr val="bg1"/>
              </a:solidFill>
            </a:endParaRPr>
          </a:p>
        </p:txBody>
      </p:sp>
    </p:spTree>
    <p:extLst>
      <p:ext uri="{BB962C8B-B14F-4D97-AF65-F5344CB8AC3E}">
        <p14:creationId xmlns:p14="http://schemas.microsoft.com/office/powerpoint/2010/main" val="889013329"/>
      </p:ext>
    </p:extLst>
  </p:cSld>
  <p:clrMapOvr>
    <a:masterClrMapping/>
  </p:clrMapOvr>
  <p:transition spd="slow" advTm="6000">
    <p:pull/>
  </p:transition>
  <p:timing>
    <p:tnLst>
      <p:par>
        <p:cTn id="1" dur="indefinite" restart="never" nodeType="tmRoot"/>
      </p:par>
    </p:tnLst>
  </p:timing>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4835" y="549000"/>
            <a:ext cx="5034331" cy="576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Vit Peichl – zvětšování pomocí mřížky, kresba tužkou - Brad Pitt</a:t>
            </a:r>
            <a:endParaRPr lang="cs-CZ" sz="2000" dirty="0">
              <a:solidFill>
                <a:schemeClr val="bg1"/>
              </a:solidFill>
            </a:endParaRPr>
          </a:p>
        </p:txBody>
      </p:sp>
    </p:spTree>
    <p:extLst>
      <p:ext uri="{BB962C8B-B14F-4D97-AF65-F5344CB8AC3E}">
        <p14:creationId xmlns:p14="http://schemas.microsoft.com/office/powerpoint/2010/main" val="987407050"/>
      </p:ext>
    </p:extLst>
  </p:cSld>
  <p:clrMapOvr>
    <a:masterClrMapping/>
  </p:clrMapOvr>
  <p:transition spd="slow" advTm="6000">
    <p:pull/>
  </p:transition>
  <p:timing>
    <p:tnLst>
      <p:par>
        <p:cTn id="1" dur="indefinite" restart="never" nodeType="tmRoot"/>
      </p:par>
    </p:tnLst>
  </p:timing>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610829"/>
            <a:ext cx="8229600" cy="363634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 případě, že se vám v průběhu školního roku doma ztratily nějaké smetáky a mopy, na následujících snímcích konečně zjistíte, copak se s nimi stalo…</a:t>
            </a:r>
            <a:endParaRPr lang="cs-CZ" sz="4800" dirty="0">
              <a:solidFill>
                <a:schemeClr val="bg1"/>
              </a:solidFill>
            </a:endParaRPr>
          </a:p>
        </p:txBody>
      </p:sp>
    </p:spTree>
    <p:extLst>
      <p:ext uri="{BB962C8B-B14F-4D97-AF65-F5344CB8AC3E}">
        <p14:creationId xmlns:p14="http://schemas.microsoft.com/office/powerpoint/2010/main" val="1184021082"/>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333"/>
            <a:ext cx="8640000" cy="5783335"/>
          </a:xfrm>
          <a:prstGeom prst="rect">
            <a:avLst/>
          </a:prstGeom>
        </p:spPr>
      </p:pic>
    </p:spTree>
    <p:extLst>
      <p:ext uri="{BB962C8B-B14F-4D97-AF65-F5344CB8AC3E}">
        <p14:creationId xmlns:p14="http://schemas.microsoft.com/office/powerpoint/2010/main" val="588766882"/>
      </p:ext>
    </p:extLst>
  </p:cSld>
  <p:clrMapOvr>
    <a:masterClrMapping/>
  </p:clrMapOvr>
  <p:transition spd="slow" advTm="6000">
    <p:pull/>
  </p:transition>
  <p:timing>
    <p:tnLst>
      <p:par>
        <p:cTn id="1" dur="indefinite" restart="never" nodeType="tmRoot"/>
      </p:par>
    </p:tnLst>
  </p:timing>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652"/>
            <a:ext cx="8640000" cy="5782697"/>
          </a:xfrm>
          <a:prstGeom prst="rect">
            <a:avLst/>
          </a:prstGeom>
        </p:spPr>
      </p:pic>
    </p:spTree>
    <p:extLst>
      <p:ext uri="{BB962C8B-B14F-4D97-AF65-F5344CB8AC3E}">
        <p14:creationId xmlns:p14="http://schemas.microsoft.com/office/powerpoint/2010/main" val="4014636008"/>
      </p:ext>
    </p:extLst>
  </p:cSld>
  <p:clrMapOvr>
    <a:masterClrMapping/>
  </p:clrMapOvr>
  <p:transition spd="slow" advTm="6000">
    <p:pull/>
  </p:transition>
  <p:timing>
    <p:tnLst>
      <p:par>
        <p:cTn id="1" dur="indefinite" restart="never" nodeType="tmRoot"/>
      </p:par>
    </p:tnLst>
  </p:timing>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719790483"/>
      </p:ext>
    </p:extLst>
  </p:cSld>
  <p:clrMapOvr>
    <a:masterClrMapping/>
  </p:clrMapOvr>
  <p:transition spd="slow" advTm="6000">
    <p:pull/>
  </p:transition>
  <p:timing>
    <p:tnLst>
      <p:par>
        <p:cTn id="1" dur="indefinite" restart="never" nodeType="tmRoot"/>
      </p:par>
    </p:tnLst>
  </p:timing>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92065"/>
            <a:ext cx="8640000" cy="5873871"/>
          </a:xfrm>
          <a:prstGeom prst="rect">
            <a:avLst/>
          </a:prstGeom>
        </p:spPr>
      </p:pic>
    </p:spTree>
    <p:extLst>
      <p:ext uri="{BB962C8B-B14F-4D97-AF65-F5344CB8AC3E}">
        <p14:creationId xmlns:p14="http://schemas.microsoft.com/office/powerpoint/2010/main" val="1329872638"/>
      </p:ext>
    </p:extLst>
  </p:cSld>
  <p:clrMapOvr>
    <a:masterClrMapping/>
  </p:clrMapOvr>
  <p:transition spd="slow" advTm="6000">
    <p:pull/>
  </p:transition>
  <p:timing>
    <p:tnLst>
      <p:par>
        <p:cTn id="1" dur="indefinite" restart="never" nodeType="tmRoot"/>
      </p:par>
    </p:tnLst>
  </p:timing>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4432"/>
            <a:ext cx="8640000" cy="5789136"/>
          </a:xfrm>
          <a:prstGeom prst="rect">
            <a:avLst/>
          </a:prstGeom>
        </p:spPr>
      </p:pic>
    </p:spTree>
    <p:extLst>
      <p:ext uri="{BB962C8B-B14F-4D97-AF65-F5344CB8AC3E}">
        <p14:creationId xmlns:p14="http://schemas.microsoft.com/office/powerpoint/2010/main" val="3465267977"/>
      </p:ext>
    </p:extLst>
  </p:cSld>
  <p:clrMapOvr>
    <a:masterClrMapping/>
  </p:clrMapOvr>
  <p:transition spd="slow" advTm="6000">
    <p:pull/>
  </p:transition>
  <p:timing>
    <p:tnLst>
      <p:par>
        <p:cTn id="1" dur="indefinite" restart="never" nodeType="tmRoot"/>
      </p:par>
    </p:tnLst>
  </p:timing>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97824"/>
            <a:ext cx="8229600" cy="306235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Jak uvidíte na dalším snímku, někteří si své létající pomocníky opravdu oblíbili...</a:t>
            </a:r>
            <a:endParaRPr lang="cs-CZ" sz="4800" dirty="0">
              <a:solidFill>
                <a:schemeClr val="bg1"/>
              </a:solidFill>
            </a:endParaRPr>
          </a:p>
        </p:txBody>
      </p:sp>
    </p:spTree>
    <p:extLst>
      <p:ext uri="{BB962C8B-B14F-4D97-AF65-F5344CB8AC3E}">
        <p14:creationId xmlns:p14="http://schemas.microsoft.com/office/powerpoint/2010/main" val="1318515447"/>
      </p:ext>
    </p:extLst>
  </p:cSld>
  <p:clrMapOvr>
    <a:masterClrMapping/>
  </p:clrMapOvr>
  <mc:AlternateContent xmlns:mc="http://schemas.openxmlformats.org/markup-compatibility/2006" xmlns:p14="http://schemas.microsoft.com/office/powerpoint/2010/main">
    <mc:Choice Requires="p14">
      <p:transition spd="slow" p14:dur="1600" advTm="5000">
        <p:blinds dir="vert"/>
      </p:transition>
    </mc:Choice>
    <mc:Fallback xmlns="">
      <p:transition spd="slow" advTm="5000">
        <p:blinds dir="vert"/>
      </p:transition>
    </mc:Fallback>
  </mc:AlternateContent>
  <p:timing>
    <p:tnLst>
      <p:par>
        <p:cTn id="1" dur="indefinite" restart="never" nodeType="tmRoot"/>
      </p:par>
    </p:tnLst>
  </p:timing>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10000"/>
                    </a14:imgEffect>
                  </a14:imgLayer>
                </a14:imgProps>
              </a:ext>
              <a:ext uri="{28A0092B-C50C-407E-A947-70E740481C1C}">
                <a14:useLocalDpi xmlns:a14="http://schemas.microsoft.com/office/drawing/2010/main"/>
              </a:ext>
            </a:extLst>
          </a:blip>
          <a:stretch>
            <a:fillRect/>
          </a:stretch>
        </p:blipFill>
        <p:spPr>
          <a:xfrm>
            <a:off x="742950" y="528637"/>
            <a:ext cx="7680000" cy="5760000"/>
          </a:xfrm>
          <a:prstGeom prst="rect">
            <a:avLst/>
          </a:prstGeom>
        </p:spPr>
      </p:pic>
      <p:sp>
        <p:nvSpPr>
          <p:cNvPr id="3" name="TextovéPole 2"/>
          <p:cNvSpPr txBox="1"/>
          <p:nvPr/>
        </p:nvSpPr>
        <p:spPr>
          <a:xfrm>
            <a:off x="3428322" y="6315972"/>
            <a:ext cx="2287357" cy="369332"/>
          </a:xfrm>
          <a:prstGeom prst="rect">
            <a:avLst/>
          </a:prstGeom>
          <a:noFill/>
        </p:spPr>
        <p:txBody>
          <a:bodyPr wrap="none" rtlCol="0">
            <a:spAutoFit/>
          </a:bodyPr>
          <a:lstStyle/>
          <a:p>
            <a:r>
              <a:rPr lang="cs-CZ" dirty="0" smtClean="0">
                <a:solidFill>
                  <a:schemeClr val="bg1"/>
                </a:solidFill>
              </a:rPr>
              <a:t>autor Zuzana </a:t>
            </a:r>
            <a:r>
              <a:rPr lang="cs-CZ" dirty="0">
                <a:solidFill>
                  <a:schemeClr val="bg1"/>
                </a:solidFill>
              </a:rPr>
              <a:t>P</a:t>
            </a:r>
            <a:r>
              <a:rPr lang="cs-CZ" dirty="0" smtClean="0">
                <a:solidFill>
                  <a:schemeClr val="bg1"/>
                </a:solidFill>
              </a:rPr>
              <a:t>oláková</a:t>
            </a:r>
            <a:endParaRPr lang="cs-CZ" dirty="0">
              <a:solidFill>
                <a:schemeClr val="bg1"/>
              </a:solidFill>
            </a:endParaRPr>
          </a:p>
        </p:txBody>
      </p:sp>
    </p:spTree>
    <p:extLst>
      <p:ext uri="{BB962C8B-B14F-4D97-AF65-F5344CB8AC3E}">
        <p14:creationId xmlns:p14="http://schemas.microsoft.com/office/powerpoint/2010/main" val="2513840986"/>
      </p:ext>
    </p:extLst>
  </p:cSld>
  <p:clrMapOvr>
    <a:masterClrMapping/>
  </p:clrMapOvr>
  <p:transition spd="slow" advTm="6000">
    <p:pull/>
  </p:transition>
  <p:timing>
    <p:tnLst>
      <p:par>
        <p:cTn id="1" dur="indefinite" restart="never" nodeType="tmRoot"/>
      </p:par>
    </p:tnLst>
  </p:timing>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97824"/>
            <a:ext cx="8229600" cy="306235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V únoru  a březnu jsme si udělali čas na grafiku a vyzkoušeli jsme materiálový tisk, suchou jehlu     i linoryt...</a:t>
            </a:r>
            <a:endParaRPr lang="cs-CZ" sz="4800" dirty="0">
              <a:solidFill>
                <a:schemeClr val="bg1"/>
              </a:solidFill>
            </a:endParaRPr>
          </a:p>
        </p:txBody>
      </p:sp>
    </p:spTree>
    <p:extLst>
      <p:ext uri="{BB962C8B-B14F-4D97-AF65-F5344CB8AC3E}">
        <p14:creationId xmlns:p14="http://schemas.microsoft.com/office/powerpoint/2010/main" val="3908417951"/>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7412" y="3561150"/>
            <a:ext cx="4302223"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047" y="286389"/>
            <a:ext cx="4302223"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97412" y="286389"/>
            <a:ext cx="4302223"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7301" y="3561150"/>
            <a:ext cx="4301957" cy="2880000"/>
          </a:xfrm>
          <a:prstGeom prst="rect">
            <a:avLst/>
          </a:prstGeom>
        </p:spPr>
      </p:pic>
    </p:spTree>
    <p:extLst>
      <p:ext uri="{BB962C8B-B14F-4D97-AF65-F5344CB8AC3E}">
        <p14:creationId xmlns:p14="http://schemas.microsoft.com/office/powerpoint/2010/main" val="1547079307"/>
      </p:ext>
    </p:extLst>
  </p:cSld>
  <p:clrMapOvr>
    <a:masterClrMapping/>
  </p:clrMapOvr>
  <p:transition spd="slow" advTm="8000">
    <p:pull/>
  </p:transition>
  <p:timing>
    <p:tnLst>
      <p:par>
        <p:cTn id="1" dur="indefinite" restart="never" nodeType="tmRoot"/>
      </p:par>
    </p:tnLst>
  </p:timing>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34844" y="535397"/>
            <a:ext cx="4140288" cy="2772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34243" y="3523397"/>
            <a:ext cx="4140889" cy="2772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8714" y="549000"/>
            <a:ext cx="3856742" cy="5760000"/>
          </a:xfrm>
          <a:prstGeom prst="rect">
            <a:avLst/>
          </a:prstGeom>
        </p:spPr>
      </p:pic>
    </p:spTree>
    <p:extLst>
      <p:ext uri="{BB962C8B-B14F-4D97-AF65-F5344CB8AC3E}">
        <p14:creationId xmlns:p14="http://schemas.microsoft.com/office/powerpoint/2010/main" val="3308162959"/>
      </p:ext>
    </p:extLst>
  </p:cSld>
  <p:clrMapOvr>
    <a:masterClrMapping/>
  </p:clrMapOvr>
  <p:transition spd="slow" advTm="8000">
    <p:pull/>
  </p:transition>
  <p:timing>
    <p:tnLst>
      <p:par>
        <p:cTn id="1" dur="indefinite" restart="never" nodeType="tmRoot"/>
      </p:par>
    </p:tnLst>
  </p:timing>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69678" y="534429"/>
            <a:ext cx="4219921"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931" y="549000"/>
            <a:ext cx="4144874" cy="5760000"/>
          </a:xfrm>
          <a:prstGeom prst="rect">
            <a:avLst/>
          </a:prstGeom>
        </p:spPr>
      </p:pic>
      <p:sp>
        <p:nvSpPr>
          <p:cNvPr id="5" name="TextovéPole 4"/>
          <p:cNvSpPr txBox="1"/>
          <p:nvPr/>
        </p:nvSpPr>
        <p:spPr>
          <a:xfrm>
            <a:off x="1497497" y="6447016"/>
            <a:ext cx="6586328" cy="400110"/>
          </a:xfrm>
          <a:prstGeom prst="rect">
            <a:avLst/>
          </a:prstGeom>
          <a:noFill/>
        </p:spPr>
        <p:txBody>
          <a:bodyPr wrap="square" rtlCol="0">
            <a:spAutoFit/>
          </a:bodyPr>
          <a:lstStyle/>
          <a:p>
            <a:pPr algn="ctr"/>
            <a:r>
              <a:rPr lang="cs-CZ" sz="2000" dirty="0" smtClean="0">
                <a:solidFill>
                  <a:schemeClr val="bg1"/>
                </a:solidFill>
              </a:rPr>
              <a:t>Kristýna Runčáková – Paramount</a:t>
            </a:r>
            <a:endParaRPr lang="cs-CZ" sz="2000" dirty="0">
              <a:solidFill>
                <a:schemeClr val="bg1"/>
              </a:solidFill>
            </a:endParaRPr>
          </a:p>
        </p:txBody>
      </p:sp>
      <p:sp>
        <p:nvSpPr>
          <p:cNvPr id="6" name="TextovéPole 5"/>
          <p:cNvSpPr txBox="1"/>
          <p:nvPr/>
        </p:nvSpPr>
        <p:spPr>
          <a:xfrm>
            <a:off x="254574" y="6447016"/>
            <a:ext cx="1110400" cy="400110"/>
          </a:xfrm>
          <a:prstGeom prst="rect">
            <a:avLst/>
          </a:prstGeom>
          <a:noFill/>
        </p:spPr>
        <p:txBody>
          <a:bodyPr wrap="square" rtlCol="0">
            <a:spAutoFit/>
          </a:bodyPr>
          <a:lstStyle/>
          <a:p>
            <a:pPr algn="ctr"/>
            <a:r>
              <a:rPr lang="cs-CZ" sz="2000" dirty="0" smtClean="0">
                <a:solidFill>
                  <a:schemeClr val="bg1"/>
                </a:solidFill>
              </a:rPr>
              <a:t>matrice</a:t>
            </a:r>
            <a:endParaRPr lang="cs-CZ" sz="2000" dirty="0">
              <a:solidFill>
                <a:schemeClr val="bg1"/>
              </a:solidFill>
            </a:endParaRPr>
          </a:p>
        </p:txBody>
      </p:sp>
      <p:sp>
        <p:nvSpPr>
          <p:cNvPr id="7" name="TextovéPole 6"/>
          <p:cNvSpPr txBox="1"/>
          <p:nvPr/>
        </p:nvSpPr>
        <p:spPr>
          <a:xfrm>
            <a:off x="8083825" y="6447016"/>
            <a:ext cx="805525" cy="400110"/>
          </a:xfrm>
          <a:prstGeom prst="rect">
            <a:avLst/>
          </a:prstGeom>
          <a:noFill/>
        </p:spPr>
        <p:txBody>
          <a:bodyPr wrap="square" rtlCol="0">
            <a:spAutoFit/>
          </a:bodyPr>
          <a:lstStyle/>
          <a:p>
            <a:pPr algn="ctr"/>
            <a:r>
              <a:rPr lang="cs-CZ" sz="2000" dirty="0" smtClean="0">
                <a:solidFill>
                  <a:schemeClr val="bg1"/>
                </a:solidFill>
              </a:rPr>
              <a:t>tisk</a:t>
            </a:r>
            <a:endParaRPr lang="cs-CZ" sz="2000" dirty="0">
              <a:solidFill>
                <a:schemeClr val="bg1"/>
              </a:solidFill>
            </a:endParaRPr>
          </a:p>
        </p:txBody>
      </p:sp>
      <p:sp>
        <p:nvSpPr>
          <p:cNvPr id="8" name="TextovéPole 7"/>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Materiálový tisk – grafická technika</a:t>
            </a:r>
            <a:endParaRPr lang="cs-CZ" sz="2000" dirty="0">
              <a:solidFill>
                <a:schemeClr val="bg1"/>
              </a:solidFill>
            </a:endParaRPr>
          </a:p>
        </p:txBody>
      </p:sp>
    </p:spTree>
    <p:extLst>
      <p:ext uri="{BB962C8B-B14F-4D97-AF65-F5344CB8AC3E}">
        <p14:creationId xmlns:p14="http://schemas.microsoft.com/office/powerpoint/2010/main" val="113715113"/>
      </p:ext>
    </p:extLst>
  </p:cSld>
  <p:clrMapOvr>
    <a:masterClrMapping/>
  </p:clrMapOvr>
  <p:transition spd="slow" advTm="6000">
    <p:pull/>
  </p:transition>
  <p:timing>
    <p:tnLst>
      <p:par>
        <p:cTn id="1" dur="indefinite" restart="never" nodeType="tmRoot"/>
      </p:par>
    </p:tnLst>
  </p:timing>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11262" y="535572"/>
            <a:ext cx="4078089"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573" y="535572"/>
            <a:ext cx="4061102" cy="5760000"/>
          </a:xfrm>
          <a:prstGeom prst="rect">
            <a:avLst/>
          </a:prstGeom>
        </p:spPr>
      </p:pic>
      <p:sp>
        <p:nvSpPr>
          <p:cNvPr id="4" name="TextovéPole 3"/>
          <p:cNvSpPr txBox="1"/>
          <p:nvPr/>
        </p:nvSpPr>
        <p:spPr>
          <a:xfrm>
            <a:off x="1497497" y="6447016"/>
            <a:ext cx="6586328" cy="400110"/>
          </a:xfrm>
          <a:prstGeom prst="rect">
            <a:avLst/>
          </a:prstGeom>
          <a:noFill/>
        </p:spPr>
        <p:txBody>
          <a:bodyPr wrap="square" rtlCol="0">
            <a:spAutoFit/>
          </a:bodyPr>
          <a:lstStyle/>
          <a:p>
            <a:pPr algn="ctr"/>
            <a:r>
              <a:rPr lang="cs-CZ" sz="2000" dirty="0" smtClean="0">
                <a:solidFill>
                  <a:schemeClr val="bg1"/>
                </a:solidFill>
              </a:rPr>
              <a:t>Barbora Ožanová – Noční Tatry</a:t>
            </a:r>
            <a:endParaRPr lang="cs-CZ" sz="2000" dirty="0">
              <a:solidFill>
                <a:schemeClr val="bg1"/>
              </a:solidFill>
            </a:endParaRPr>
          </a:p>
        </p:txBody>
      </p:sp>
      <p:sp>
        <p:nvSpPr>
          <p:cNvPr id="5" name="TextovéPole 4"/>
          <p:cNvSpPr txBox="1"/>
          <p:nvPr/>
        </p:nvSpPr>
        <p:spPr>
          <a:xfrm>
            <a:off x="254574" y="6447016"/>
            <a:ext cx="1110400" cy="400110"/>
          </a:xfrm>
          <a:prstGeom prst="rect">
            <a:avLst/>
          </a:prstGeom>
          <a:noFill/>
        </p:spPr>
        <p:txBody>
          <a:bodyPr wrap="square" rtlCol="0">
            <a:spAutoFit/>
          </a:bodyPr>
          <a:lstStyle/>
          <a:p>
            <a:pPr algn="ctr"/>
            <a:r>
              <a:rPr lang="cs-CZ" sz="2000" dirty="0" smtClean="0">
                <a:solidFill>
                  <a:schemeClr val="bg1"/>
                </a:solidFill>
              </a:rPr>
              <a:t>matrice</a:t>
            </a:r>
            <a:endParaRPr lang="cs-CZ" sz="2000" dirty="0">
              <a:solidFill>
                <a:schemeClr val="bg1"/>
              </a:solidFill>
            </a:endParaRPr>
          </a:p>
        </p:txBody>
      </p:sp>
      <p:sp>
        <p:nvSpPr>
          <p:cNvPr id="6" name="TextovéPole 5"/>
          <p:cNvSpPr txBox="1"/>
          <p:nvPr/>
        </p:nvSpPr>
        <p:spPr>
          <a:xfrm>
            <a:off x="8083825" y="6447016"/>
            <a:ext cx="805525" cy="400110"/>
          </a:xfrm>
          <a:prstGeom prst="rect">
            <a:avLst/>
          </a:prstGeom>
          <a:noFill/>
        </p:spPr>
        <p:txBody>
          <a:bodyPr wrap="square" rtlCol="0">
            <a:spAutoFit/>
          </a:bodyPr>
          <a:lstStyle/>
          <a:p>
            <a:pPr algn="ctr"/>
            <a:r>
              <a:rPr lang="cs-CZ" sz="2000" dirty="0" smtClean="0">
                <a:solidFill>
                  <a:schemeClr val="bg1"/>
                </a:solidFill>
              </a:rPr>
              <a:t>tisk</a:t>
            </a:r>
            <a:endParaRPr lang="cs-CZ" sz="2000" dirty="0">
              <a:solidFill>
                <a:schemeClr val="bg1"/>
              </a:solidFill>
            </a:endParaRPr>
          </a:p>
        </p:txBody>
      </p:sp>
      <p:sp>
        <p:nvSpPr>
          <p:cNvPr id="7" name="TextovéPole 6"/>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Materiálový tisk – grafická technika</a:t>
            </a:r>
            <a:endParaRPr lang="cs-CZ" sz="2000" dirty="0">
              <a:solidFill>
                <a:schemeClr val="bg1"/>
              </a:solidFill>
            </a:endParaRPr>
          </a:p>
        </p:txBody>
      </p:sp>
    </p:spTree>
    <p:extLst>
      <p:ext uri="{BB962C8B-B14F-4D97-AF65-F5344CB8AC3E}">
        <p14:creationId xmlns:p14="http://schemas.microsoft.com/office/powerpoint/2010/main" val="3138750042"/>
      </p:ext>
    </p:extLst>
  </p:cSld>
  <p:clrMapOvr>
    <a:masterClrMapping/>
  </p:clrMapOvr>
  <p:transition spd="slow" advTm="6000">
    <p:pull/>
  </p:transition>
  <p:timing>
    <p:tnLst>
      <p:par>
        <p:cTn id="1" dur="indefinite" restart="never" nodeType="tmRoot"/>
      </p:par>
    </p:tnLst>
  </p:timing>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t="-93"/>
          <a:stretch/>
        </p:blipFill>
        <p:spPr>
          <a:xfrm>
            <a:off x="252000" y="387000"/>
            <a:ext cx="8640000" cy="6084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Jakub Malík – Zakleté hory</a:t>
            </a:r>
            <a:endParaRPr lang="cs-CZ" sz="2000" dirty="0">
              <a:solidFill>
                <a:schemeClr val="bg1"/>
              </a:solidFill>
            </a:endParaRPr>
          </a:p>
        </p:txBody>
      </p:sp>
      <p:sp>
        <p:nvSpPr>
          <p:cNvPr id="4" name="TextovéPole 3"/>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Materiálový tisk – grafická technika</a:t>
            </a:r>
            <a:endParaRPr lang="cs-CZ" sz="2000" dirty="0">
              <a:solidFill>
                <a:schemeClr val="bg1"/>
              </a:solidFill>
            </a:endParaRPr>
          </a:p>
        </p:txBody>
      </p:sp>
    </p:spTree>
    <p:extLst>
      <p:ext uri="{BB962C8B-B14F-4D97-AF65-F5344CB8AC3E}">
        <p14:creationId xmlns:p14="http://schemas.microsoft.com/office/powerpoint/2010/main" val="841830053"/>
      </p:ext>
    </p:extLst>
  </p:cSld>
  <p:clrMapOvr>
    <a:masterClrMapping/>
  </p:clrMapOvr>
  <p:transition spd="slow" advTm="6000">
    <p:pull/>
  </p:transition>
  <p:timing>
    <p:tnLst>
      <p:par>
        <p:cTn id="1" dur="indefinite" restart="never" nodeType="tmRoot"/>
      </p:par>
    </p:tnLst>
  </p:timing>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445195"/>
            <a:ext cx="8640000" cy="5967611"/>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Ferdinand Buchta – Tajemné hory</a:t>
            </a:r>
            <a:endParaRPr lang="cs-CZ" sz="2000" dirty="0">
              <a:solidFill>
                <a:schemeClr val="bg1"/>
              </a:solidFill>
            </a:endParaRPr>
          </a:p>
        </p:txBody>
      </p:sp>
      <p:sp>
        <p:nvSpPr>
          <p:cNvPr id="4" name="TextovéPole 3"/>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Materiálový tisk – grafická technika</a:t>
            </a:r>
            <a:endParaRPr lang="cs-CZ" sz="2000" dirty="0">
              <a:solidFill>
                <a:schemeClr val="bg1"/>
              </a:solidFill>
            </a:endParaRPr>
          </a:p>
        </p:txBody>
      </p:sp>
    </p:spTree>
    <p:extLst>
      <p:ext uri="{BB962C8B-B14F-4D97-AF65-F5344CB8AC3E}">
        <p14:creationId xmlns:p14="http://schemas.microsoft.com/office/powerpoint/2010/main" val="2897860468"/>
      </p:ext>
    </p:extLst>
  </p:cSld>
  <p:clrMapOvr>
    <a:masterClrMapping/>
  </p:clrMapOvr>
  <p:transition spd="slow" advTm="6000">
    <p:pull/>
  </p:transition>
  <p:timing>
    <p:tnLst>
      <p:par>
        <p:cTn id="1" dur="indefinite" restart="never" nodeType="tmRoot"/>
      </p:par>
    </p:tnLst>
  </p:timing>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2000" y="369000"/>
            <a:ext cx="8640000" cy="612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Ožana – Bordel v pokoji</a:t>
            </a:r>
            <a:endParaRPr lang="cs-CZ" sz="2000" dirty="0">
              <a:solidFill>
                <a:schemeClr val="bg1"/>
              </a:solidFill>
            </a:endParaRPr>
          </a:p>
        </p:txBody>
      </p:sp>
      <p:sp>
        <p:nvSpPr>
          <p:cNvPr id="4" name="TextovéPole 3"/>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Materiálový tisk – grafická technika</a:t>
            </a:r>
            <a:endParaRPr lang="cs-CZ" sz="2000" dirty="0">
              <a:solidFill>
                <a:schemeClr val="bg1"/>
              </a:solidFill>
            </a:endParaRPr>
          </a:p>
        </p:txBody>
      </p:sp>
    </p:spTree>
    <p:extLst>
      <p:ext uri="{BB962C8B-B14F-4D97-AF65-F5344CB8AC3E}">
        <p14:creationId xmlns:p14="http://schemas.microsoft.com/office/powerpoint/2010/main" val="176851831"/>
      </p:ext>
    </p:extLst>
  </p:cSld>
  <p:clrMapOvr>
    <a:masterClrMapping/>
  </p:clrMapOvr>
  <p:transition spd="slow" advTm="6000">
    <p:pull/>
  </p:transition>
  <p:timing>
    <p:tnLst>
      <p:par>
        <p:cTn id="1" dur="indefinite" restart="never" nodeType="tmRoot"/>
      </p:par>
    </p:tnLst>
  </p:timing>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2000" y="405000"/>
            <a:ext cx="8640000"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Jirka Vaněk – Zakleté hory</a:t>
            </a:r>
            <a:endParaRPr lang="cs-CZ" sz="2000" dirty="0">
              <a:solidFill>
                <a:schemeClr val="bg1"/>
              </a:solidFill>
            </a:endParaRPr>
          </a:p>
        </p:txBody>
      </p:sp>
      <p:sp>
        <p:nvSpPr>
          <p:cNvPr id="4" name="TextovéPole 3"/>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Materiálový tisk – grafická technika</a:t>
            </a:r>
            <a:endParaRPr lang="cs-CZ" sz="2000" dirty="0">
              <a:solidFill>
                <a:schemeClr val="bg1"/>
              </a:solidFill>
            </a:endParaRPr>
          </a:p>
        </p:txBody>
      </p:sp>
    </p:spTree>
    <p:extLst>
      <p:ext uri="{BB962C8B-B14F-4D97-AF65-F5344CB8AC3E}">
        <p14:creationId xmlns:p14="http://schemas.microsoft.com/office/powerpoint/2010/main" val="2591249788"/>
      </p:ext>
    </p:extLst>
  </p:cSld>
  <p:clrMapOvr>
    <a:masterClrMapping/>
  </p:clrMapOvr>
  <p:transition spd="slow" advTm="6000">
    <p:pull/>
  </p:transition>
  <p:timing>
    <p:tnLst>
      <p:par>
        <p:cTn id="1" dur="indefinite" restart="never" nodeType="tmRoot"/>
      </p:par>
    </p:tnLst>
  </p:timing>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BEBA8EAE-BF5A-486C-A8C5-ECC9F3942E4B}">
                <a14:imgProps xmlns:a14="http://schemas.microsoft.com/office/drawing/2010/main">
                  <a14:imgLayer r:embed="rId3">
                    <a14:imgEffect>
                      <a14:colorTemperature colorTemp="10000"/>
                    </a14:imgEffect>
                  </a14:imgLayer>
                </a14:imgProps>
              </a:ext>
              <a:ext uri="{28A0092B-C50C-407E-A947-70E740481C1C}">
                <a14:useLocalDpi xmlns:a14="http://schemas.microsoft.com/office/drawing/2010/main"/>
              </a:ext>
            </a:extLst>
          </a:blip>
          <a:srcRect/>
          <a:stretch/>
        </p:blipFill>
        <p:spPr>
          <a:xfrm>
            <a:off x="1620000" y="405000"/>
            <a:ext cx="5904000"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Christine Skopková – Kouzelná květina </a:t>
            </a:r>
            <a:endParaRPr lang="cs-CZ" sz="2000" dirty="0">
              <a:solidFill>
                <a:schemeClr val="bg1"/>
              </a:solidFill>
            </a:endParaRPr>
          </a:p>
        </p:txBody>
      </p:sp>
      <p:sp>
        <p:nvSpPr>
          <p:cNvPr id="4" name="TextovéPole 3"/>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Linoryt – grafická technika</a:t>
            </a:r>
            <a:endParaRPr lang="cs-CZ" sz="2000" dirty="0">
              <a:solidFill>
                <a:schemeClr val="bg1"/>
              </a:solidFill>
            </a:endParaRPr>
          </a:p>
        </p:txBody>
      </p:sp>
    </p:spTree>
    <p:extLst>
      <p:ext uri="{BB962C8B-B14F-4D97-AF65-F5344CB8AC3E}">
        <p14:creationId xmlns:p14="http://schemas.microsoft.com/office/powerpoint/2010/main" val="896676099"/>
      </p:ext>
    </p:extLst>
  </p:cSld>
  <p:clrMapOvr>
    <a:masterClrMapping/>
  </p:clrMapOvr>
  <p:transition spd="slow" advTm="6000">
    <p:pull/>
  </p:transition>
  <p:timing>
    <p:tnLst>
      <p:par>
        <p:cTn id="1" dur="indefinite" restart="never" nodeType="tmRoot"/>
      </p:par>
    </p:tnLst>
  </p:timing>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023" y="549000"/>
            <a:ext cx="4190906" cy="576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72331" y="3625361"/>
            <a:ext cx="3780000" cy="2683639"/>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72331" y="549000"/>
            <a:ext cx="3780000" cy="2690691"/>
          </a:xfrm>
          <a:prstGeom prst="rect">
            <a:avLst/>
          </a:prstGeom>
        </p:spPr>
      </p:pic>
      <p:sp>
        <p:nvSpPr>
          <p:cNvPr id="6" name="TextovéPole 5"/>
          <p:cNvSpPr txBox="1"/>
          <p:nvPr/>
        </p:nvSpPr>
        <p:spPr>
          <a:xfrm>
            <a:off x="247650" y="6447016"/>
            <a:ext cx="4188279" cy="400110"/>
          </a:xfrm>
          <a:prstGeom prst="rect">
            <a:avLst/>
          </a:prstGeom>
          <a:noFill/>
        </p:spPr>
        <p:txBody>
          <a:bodyPr wrap="square" rtlCol="0">
            <a:spAutoFit/>
          </a:bodyPr>
          <a:lstStyle/>
          <a:p>
            <a:pPr algn="ctr"/>
            <a:r>
              <a:rPr lang="cs-CZ" sz="2000" dirty="0" smtClean="0">
                <a:solidFill>
                  <a:schemeClr val="bg1"/>
                </a:solidFill>
              </a:rPr>
              <a:t>Pavel Ožana  – Rotočák v lese</a:t>
            </a:r>
            <a:endParaRPr lang="cs-CZ" sz="2000" dirty="0">
              <a:solidFill>
                <a:schemeClr val="bg1"/>
              </a:solidFill>
            </a:endParaRPr>
          </a:p>
        </p:txBody>
      </p:sp>
      <p:sp>
        <p:nvSpPr>
          <p:cNvPr id="7" name="TextovéPole 6"/>
          <p:cNvSpPr txBox="1"/>
          <p:nvPr/>
        </p:nvSpPr>
        <p:spPr>
          <a:xfrm>
            <a:off x="5072331" y="6447016"/>
            <a:ext cx="3780000" cy="400110"/>
          </a:xfrm>
          <a:prstGeom prst="rect">
            <a:avLst/>
          </a:prstGeom>
          <a:noFill/>
        </p:spPr>
        <p:txBody>
          <a:bodyPr wrap="square" rtlCol="0">
            <a:spAutoFit/>
          </a:bodyPr>
          <a:lstStyle/>
          <a:p>
            <a:pPr algn="ctr"/>
            <a:r>
              <a:rPr lang="cs-CZ" sz="2000" dirty="0" smtClean="0">
                <a:solidFill>
                  <a:schemeClr val="bg1"/>
                </a:solidFill>
              </a:rPr>
              <a:t>Vojtěch Halada  – Jarní sídlo</a:t>
            </a:r>
            <a:endParaRPr lang="cs-CZ" sz="2000" dirty="0">
              <a:solidFill>
                <a:schemeClr val="bg1"/>
              </a:solidFill>
            </a:endParaRPr>
          </a:p>
        </p:txBody>
      </p:sp>
      <p:sp>
        <p:nvSpPr>
          <p:cNvPr id="8" name="TextovéPole 7"/>
          <p:cNvSpPr txBox="1"/>
          <p:nvPr/>
        </p:nvSpPr>
        <p:spPr>
          <a:xfrm>
            <a:off x="5072331" y="3239691"/>
            <a:ext cx="3780000" cy="400110"/>
          </a:xfrm>
          <a:prstGeom prst="rect">
            <a:avLst/>
          </a:prstGeom>
          <a:noFill/>
        </p:spPr>
        <p:txBody>
          <a:bodyPr wrap="square" rtlCol="0">
            <a:spAutoFit/>
          </a:bodyPr>
          <a:lstStyle/>
          <a:p>
            <a:pPr algn="ctr"/>
            <a:r>
              <a:rPr lang="cs-CZ" sz="2000" dirty="0" smtClean="0">
                <a:solidFill>
                  <a:schemeClr val="bg1"/>
                </a:solidFill>
              </a:rPr>
              <a:t>Kryštof Sladký  – Letní sídlo  </a:t>
            </a:r>
            <a:endParaRPr lang="cs-CZ" sz="2000" dirty="0">
              <a:solidFill>
                <a:schemeClr val="bg1"/>
              </a:solidFill>
            </a:endParaRPr>
          </a:p>
        </p:txBody>
      </p:sp>
      <p:sp>
        <p:nvSpPr>
          <p:cNvPr id="9" name="TextovéPole 8"/>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Linoryt – grafická technika</a:t>
            </a:r>
            <a:endParaRPr lang="cs-CZ" sz="2000" dirty="0">
              <a:solidFill>
                <a:schemeClr val="bg1"/>
              </a:solidFill>
            </a:endParaRPr>
          </a:p>
        </p:txBody>
      </p:sp>
    </p:spTree>
    <p:extLst>
      <p:ext uri="{BB962C8B-B14F-4D97-AF65-F5344CB8AC3E}">
        <p14:creationId xmlns:p14="http://schemas.microsoft.com/office/powerpoint/2010/main" val="1035628984"/>
      </p:ext>
    </p:extLst>
  </p:cSld>
  <p:clrMapOvr>
    <a:masterClrMapping/>
  </p:clrMapOvr>
  <p:transition spd="slow" advTm="8000">
    <p:pull/>
  </p:transition>
  <p:timing>
    <p:tnLst>
      <p:par>
        <p:cTn id="1" dur="indefinite" restart="never" nodeType="tmRoot"/>
      </p:par>
    </p:tnLst>
  </p:timing>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8774" y="549000"/>
            <a:ext cx="4186452" cy="576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Ferdinand Buchta – Přerostlá ještěrka </a:t>
            </a:r>
            <a:endParaRPr lang="cs-CZ" sz="2000" dirty="0">
              <a:solidFill>
                <a:schemeClr val="bg1"/>
              </a:solidFill>
            </a:endParaRPr>
          </a:p>
        </p:txBody>
      </p:sp>
      <p:sp>
        <p:nvSpPr>
          <p:cNvPr id="4" name="TextovéPole 3"/>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Linoryt – grafická technika</a:t>
            </a:r>
            <a:endParaRPr lang="cs-CZ" sz="2000" dirty="0">
              <a:solidFill>
                <a:schemeClr val="bg1"/>
              </a:solidFill>
            </a:endParaRPr>
          </a:p>
        </p:txBody>
      </p:sp>
    </p:spTree>
    <p:extLst>
      <p:ext uri="{BB962C8B-B14F-4D97-AF65-F5344CB8AC3E}">
        <p14:creationId xmlns:p14="http://schemas.microsoft.com/office/powerpoint/2010/main" val="3616800793"/>
      </p:ext>
    </p:extLst>
  </p:cSld>
  <p:clrMapOvr>
    <a:masterClrMapping/>
  </p:clrMapOvr>
  <p:transition spd="slow" advTm="6000">
    <p:pull/>
  </p:transition>
  <p:timing>
    <p:tnLst>
      <p:par>
        <p:cTn id="1" dur="indefinite" restart="never" nodeType="tmRoot"/>
      </p:par>
    </p:tnLst>
  </p:timing>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2787" y="549000"/>
            <a:ext cx="8118426" cy="5760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Kunc  – Podzimní sídlo </a:t>
            </a:r>
            <a:endParaRPr lang="cs-CZ" sz="2000" dirty="0">
              <a:solidFill>
                <a:schemeClr val="bg1"/>
              </a:solidFill>
            </a:endParaRPr>
          </a:p>
        </p:txBody>
      </p:sp>
      <p:sp>
        <p:nvSpPr>
          <p:cNvPr id="4" name="TextovéPole 3"/>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Linoryt – grafická technika</a:t>
            </a:r>
            <a:endParaRPr lang="cs-CZ" sz="2000" dirty="0">
              <a:solidFill>
                <a:schemeClr val="bg1"/>
              </a:solidFill>
            </a:endParaRPr>
          </a:p>
        </p:txBody>
      </p:sp>
    </p:spTree>
    <p:extLst>
      <p:ext uri="{BB962C8B-B14F-4D97-AF65-F5344CB8AC3E}">
        <p14:creationId xmlns:p14="http://schemas.microsoft.com/office/powerpoint/2010/main" val="2475932532"/>
      </p:ext>
    </p:extLst>
  </p:cSld>
  <p:clrMapOvr>
    <a:masterClrMapping/>
  </p:clrMapOvr>
  <p:transition spd="slow" advTm="6000">
    <p:pull/>
  </p:transition>
  <p:timing>
    <p:tnLst>
      <p:par>
        <p:cTn id="1" dur="indefinite" restart="never" nodeType="tmRoot"/>
      </p:par>
    </p:tnLst>
  </p:timing>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134" y="346720"/>
            <a:ext cx="4055599" cy="288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134" y="3568161"/>
            <a:ext cx="4056216" cy="2880000"/>
          </a:xfrm>
          <a:prstGeom prst="rect">
            <a:avLst/>
          </a:prstGeom>
        </p:spPr>
      </p:pic>
      <p:pic>
        <p:nvPicPr>
          <p:cNvPr id="7" name="Obrázek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36791" y="346720"/>
            <a:ext cx="4055554" cy="2880000"/>
          </a:xfrm>
          <a:prstGeom prst="rect">
            <a:avLst/>
          </a:prstGeom>
        </p:spPr>
      </p:pic>
      <p:pic>
        <p:nvPicPr>
          <p:cNvPr id="8" name="Obrázek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837550" y="3568161"/>
            <a:ext cx="4054795" cy="2880000"/>
          </a:xfrm>
          <a:prstGeom prst="rect">
            <a:avLst/>
          </a:prstGeom>
        </p:spPr>
      </p:pic>
      <p:sp>
        <p:nvSpPr>
          <p:cNvPr id="9" name="TextovéPole 8"/>
          <p:cNvSpPr txBox="1"/>
          <p:nvPr/>
        </p:nvSpPr>
        <p:spPr>
          <a:xfrm>
            <a:off x="5072331" y="6447016"/>
            <a:ext cx="3780000" cy="369332"/>
          </a:xfrm>
          <a:prstGeom prst="rect">
            <a:avLst/>
          </a:prstGeom>
          <a:noFill/>
        </p:spPr>
        <p:txBody>
          <a:bodyPr wrap="square" rtlCol="0">
            <a:spAutoFit/>
          </a:bodyPr>
          <a:lstStyle/>
          <a:p>
            <a:pPr algn="ctr"/>
            <a:r>
              <a:rPr lang="cs-CZ" dirty="0" smtClean="0">
                <a:solidFill>
                  <a:schemeClr val="bg1"/>
                </a:solidFill>
              </a:rPr>
              <a:t>Christine Skopková – Kouzelná louka</a:t>
            </a:r>
            <a:endParaRPr lang="cs-CZ" dirty="0">
              <a:solidFill>
                <a:schemeClr val="bg1"/>
              </a:solidFill>
            </a:endParaRPr>
          </a:p>
        </p:txBody>
      </p:sp>
      <p:sp>
        <p:nvSpPr>
          <p:cNvPr id="10" name="TextovéPole 9"/>
          <p:cNvSpPr txBox="1"/>
          <p:nvPr/>
        </p:nvSpPr>
        <p:spPr>
          <a:xfrm>
            <a:off x="4837550" y="3217067"/>
            <a:ext cx="4014781" cy="369332"/>
          </a:xfrm>
          <a:prstGeom prst="rect">
            <a:avLst/>
          </a:prstGeom>
          <a:noFill/>
        </p:spPr>
        <p:txBody>
          <a:bodyPr wrap="square" rtlCol="0">
            <a:spAutoFit/>
          </a:bodyPr>
          <a:lstStyle/>
          <a:p>
            <a:pPr algn="ctr"/>
            <a:r>
              <a:rPr lang="cs-CZ" dirty="0" smtClean="0">
                <a:solidFill>
                  <a:schemeClr val="bg1"/>
                </a:solidFill>
              </a:rPr>
              <a:t>Katka Kobylková – Jaro je tady </a:t>
            </a:r>
            <a:endParaRPr lang="cs-CZ" dirty="0">
              <a:solidFill>
                <a:schemeClr val="bg1"/>
              </a:solidFill>
            </a:endParaRPr>
          </a:p>
        </p:txBody>
      </p:sp>
      <p:sp>
        <p:nvSpPr>
          <p:cNvPr id="11" name="TextovéPole 10"/>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Suchá jehla – grafická technika</a:t>
            </a:r>
            <a:endParaRPr lang="cs-CZ" sz="2000" dirty="0">
              <a:solidFill>
                <a:schemeClr val="bg1"/>
              </a:solidFill>
            </a:endParaRPr>
          </a:p>
        </p:txBody>
      </p:sp>
      <p:sp>
        <p:nvSpPr>
          <p:cNvPr id="12" name="TextovéPole 11"/>
          <p:cNvSpPr txBox="1"/>
          <p:nvPr/>
        </p:nvSpPr>
        <p:spPr>
          <a:xfrm>
            <a:off x="261134" y="6447016"/>
            <a:ext cx="3780000" cy="400110"/>
          </a:xfrm>
          <a:prstGeom prst="rect">
            <a:avLst/>
          </a:prstGeom>
          <a:noFill/>
        </p:spPr>
        <p:txBody>
          <a:bodyPr wrap="square" rtlCol="0">
            <a:spAutoFit/>
          </a:bodyPr>
          <a:lstStyle/>
          <a:p>
            <a:pPr algn="ctr"/>
            <a:r>
              <a:rPr lang="cs-CZ" sz="2000" dirty="0" smtClean="0">
                <a:solidFill>
                  <a:schemeClr val="bg1"/>
                </a:solidFill>
              </a:rPr>
              <a:t>Vojta Halada – Podmořské dno</a:t>
            </a:r>
            <a:endParaRPr lang="cs-CZ" sz="2000" dirty="0">
              <a:solidFill>
                <a:schemeClr val="bg1"/>
              </a:solidFill>
            </a:endParaRPr>
          </a:p>
        </p:txBody>
      </p:sp>
      <p:sp>
        <p:nvSpPr>
          <p:cNvPr id="13" name="TextovéPole 12"/>
          <p:cNvSpPr txBox="1"/>
          <p:nvPr/>
        </p:nvSpPr>
        <p:spPr>
          <a:xfrm>
            <a:off x="261133" y="3217067"/>
            <a:ext cx="4055599" cy="369332"/>
          </a:xfrm>
          <a:prstGeom prst="rect">
            <a:avLst/>
          </a:prstGeom>
          <a:noFill/>
        </p:spPr>
        <p:txBody>
          <a:bodyPr wrap="square" rtlCol="0">
            <a:spAutoFit/>
          </a:bodyPr>
          <a:lstStyle/>
          <a:p>
            <a:pPr algn="ctr"/>
            <a:r>
              <a:rPr lang="cs-CZ" dirty="0" smtClean="0">
                <a:solidFill>
                  <a:schemeClr val="bg1"/>
                </a:solidFill>
              </a:rPr>
              <a:t>Terezka Haladová – Největší krása v moři </a:t>
            </a:r>
            <a:endParaRPr lang="cs-CZ" dirty="0">
              <a:solidFill>
                <a:schemeClr val="bg1"/>
              </a:solidFill>
            </a:endParaRPr>
          </a:p>
        </p:txBody>
      </p:sp>
    </p:spTree>
    <p:extLst>
      <p:ext uri="{BB962C8B-B14F-4D97-AF65-F5344CB8AC3E}">
        <p14:creationId xmlns:p14="http://schemas.microsoft.com/office/powerpoint/2010/main" val="2088327529"/>
      </p:ext>
    </p:extLst>
  </p:cSld>
  <p:clrMapOvr>
    <a:masterClrMapping/>
  </p:clrMapOvr>
  <p:transition spd="slow" advTm="8000">
    <p:pull/>
  </p:transition>
  <p:timing>
    <p:tnLst>
      <p:par>
        <p:cTn id="1" dur="indefinite" restart="never" nodeType="tmRoot"/>
      </p:par>
    </p:tnLst>
  </p:timing>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729972598"/>
      </p:ext>
    </p:extLst>
  </p:cSld>
  <p:clrMapOvr>
    <a:masterClrMapping/>
  </p:clrMapOvr>
  <p:transition spd="slow" advTm="6000">
    <p:pull/>
  </p:transition>
  <p:timing>
    <p:tnLst>
      <p:par>
        <p:cTn id="1" dur="indefinite" restart="never" nodeType="tmRoot"/>
      </p:par>
    </p:tnLst>
  </p:timing>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574158440"/>
      </p:ext>
    </p:extLst>
  </p:cSld>
  <p:clrMapOvr>
    <a:masterClrMapping/>
  </p:clrMapOvr>
  <p:transition spd="slow" advTm="6000">
    <p:pull/>
  </p:transition>
  <p:timing>
    <p:tnLst>
      <p:par>
        <p:cTn id="1" dur="indefinite" restart="never" nodeType="tmRoot"/>
      </p:par>
    </p:tnLst>
  </p:timing>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2757504148"/>
      </p:ext>
    </p:extLst>
  </p:cSld>
  <p:clrMapOvr>
    <a:masterClrMapping/>
  </p:clrMapOvr>
  <p:transition spd="slow" advTm="6000">
    <p:pull/>
  </p:transition>
  <p:timing>
    <p:tnLst>
      <p:par>
        <p:cTn id="1" dur="indefinite" restart="never" nodeType="tmRoot"/>
      </p:par>
    </p:tnLst>
  </p:timing>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6129" y="549000"/>
            <a:ext cx="8111742" cy="5760000"/>
          </a:xfrm>
          <a:prstGeom prst="rect">
            <a:avLst/>
          </a:prstGeom>
        </p:spPr>
      </p:pic>
      <p:sp>
        <p:nvSpPr>
          <p:cNvPr id="3" name="TextovéPole 2"/>
          <p:cNvSpPr txBox="1"/>
          <p:nvPr/>
        </p:nvSpPr>
        <p:spPr>
          <a:xfrm>
            <a:off x="242097" y="4890"/>
            <a:ext cx="8659805" cy="400110"/>
          </a:xfrm>
          <a:prstGeom prst="rect">
            <a:avLst/>
          </a:prstGeom>
          <a:noFill/>
        </p:spPr>
        <p:txBody>
          <a:bodyPr wrap="square" rtlCol="0">
            <a:spAutoFit/>
          </a:bodyPr>
          <a:lstStyle/>
          <a:p>
            <a:pPr algn="ctr"/>
            <a:r>
              <a:rPr lang="cs-CZ" sz="2000" dirty="0" smtClean="0">
                <a:solidFill>
                  <a:schemeClr val="bg1"/>
                </a:solidFill>
              </a:rPr>
              <a:t>Suchá jehla – grafická technika</a:t>
            </a:r>
            <a:endParaRPr lang="cs-CZ" sz="2000" dirty="0">
              <a:solidFill>
                <a:schemeClr val="bg1"/>
              </a:solidFill>
            </a:endParaRPr>
          </a:p>
        </p:txBody>
      </p:sp>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Stella Zettlitzová - Raptoři</a:t>
            </a:r>
            <a:endParaRPr lang="cs-CZ" sz="2000" dirty="0">
              <a:solidFill>
                <a:schemeClr val="bg1"/>
              </a:solidFill>
            </a:endParaRPr>
          </a:p>
        </p:txBody>
      </p:sp>
    </p:spTree>
    <p:extLst>
      <p:ext uri="{BB962C8B-B14F-4D97-AF65-F5344CB8AC3E}">
        <p14:creationId xmlns:p14="http://schemas.microsoft.com/office/powerpoint/2010/main" val="3151224535"/>
      </p:ext>
    </p:extLst>
  </p:cSld>
  <p:clrMapOvr>
    <a:masterClrMapping/>
  </p:clrMapOvr>
  <p:transition spd="slow" advTm="6000">
    <p:pull/>
  </p:transition>
  <p:timing>
    <p:tnLst>
      <p:par>
        <p:cTn id="1" dur="indefinite" restart="never" nodeType="tmRoot"/>
      </p:par>
    </p:tnLst>
  </p:timing>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610829"/>
            <a:ext cx="8229600" cy="363634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Dali jsme prostor fantazii, vyhráli jsme si s temperami        a snažili se přijít na to, kdepak asi bydlí skřítci. Co myslíte vy, kde byste je hledali? </a:t>
            </a:r>
            <a:endParaRPr lang="cs-CZ" sz="4800" dirty="0">
              <a:solidFill>
                <a:schemeClr val="bg1"/>
              </a:solidFill>
            </a:endParaRPr>
          </a:p>
        </p:txBody>
      </p:sp>
    </p:spTree>
    <p:extLst>
      <p:ext uri="{BB962C8B-B14F-4D97-AF65-F5344CB8AC3E}">
        <p14:creationId xmlns:p14="http://schemas.microsoft.com/office/powerpoint/2010/main" val="3517273709"/>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872" y="266700"/>
            <a:ext cx="8516750" cy="6048000"/>
          </a:xfrm>
          <a:prstGeom prst="rect">
            <a:avLst/>
          </a:prstGeom>
        </p:spPr>
      </p:pic>
      <p:sp>
        <p:nvSpPr>
          <p:cNvPr id="6" name="TextovéPole 5"/>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Tereza Haladová – Vílí svět, tempera</a:t>
            </a:r>
            <a:endParaRPr lang="cs-CZ" sz="2000" dirty="0">
              <a:solidFill>
                <a:schemeClr val="bg1"/>
              </a:solidFill>
            </a:endParaRPr>
          </a:p>
        </p:txBody>
      </p:sp>
    </p:spTree>
    <p:extLst>
      <p:ext uri="{BB962C8B-B14F-4D97-AF65-F5344CB8AC3E}">
        <p14:creationId xmlns:p14="http://schemas.microsoft.com/office/powerpoint/2010/main" val="3800488810"/>
      </p:ext>
    </p:extLst>
  </p:cSld>
  <p:clrMapOvr>
    <a:masterClrMapping/>
  </p:clrMapOvr>
  <p:transition spd="slow" advTm="6000">
    <p:pull/>
  </p:transition>
  <p:timing>
    <p:tnLst>
      <p:par>
        <p:cTn id="1" dur="indefinite" restart="never" nodeType="tmRoot"/>
      </p:par>
    </p:tnLst>
  </p:timing>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549" y="405000"/>
            <a:ext cx="8516902"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Christine Skopková – Překrásný strom </a:t>
            </a:r>
            <a:r>
              <a:rPr lang="cs-CZ" sz="2000" dirty="0">
                <a:solidFill>
                  <a:schemeClr val="bg1"/>
                </a:solidFill>
              </a:rPr>
              <a:t>k</a:t>
            </a:r>
            <a:r>
              <a:rPr lang="cs-CZ" sz="2000" dirty="0" smtClean="0">
                <a:solidFill>
                  <a:schemeClr val="bg1"/>
                </a:solidFill>
              </a:rPr>
              <a:t>de bydlí skřítci, tempera</a:t>
            </a:r>
            <a:endParaRPr lang="cs-CZ" sz="2000" dirty="0">
              <a:solidFill>
                <a:schemeClr val="bg1"/>
              </a:solidFill>
            </a:endParaRPr>
          </a:p>
        </p:txBody>
      </p:sp>
    </p:spTree>
    <p:extLst>
      <p:ext uri="{BB962C8B-B14F-4D97-AF65-F5344CB8AC3E}">
        <p14:creationId xmlns:p14="http://schemas.microsoft.com/office/powerpoint/2010/main" val="3138873927"/>
      </p:ext>
    </p:extLst>
  </p:cSld>
  <p:clrMapOvr>
    <a:masterClrMapping/>
  </p:clrMapOvr>
  <p:transition spd="slow" advTm="6000">
    <p:pull/>
  </p:transition>
  <p:timing>
    <p:tnLst>
      <p:par>
        <p:cTn id="1" dur="indefinite" restart="never" nodeType="tmRoot"/>
      </p:par>
    </p:tnLst>
  </p:timing>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552" y="405000"/>
            <a:ext cx="8516896"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Iva Zettlitzová – Vánoce u skřítků, tempera</a:t>
            </a:r>
            <a:endParaRPr lang="cs-CZ" sz="2000" dirty="0">
              <a:solidFill>
                <a:schemeClr val="bg1"/>
              </a:solidFill>
            </a:endParaRPr>
          </a:p>
        </p:txBody>
      </p:sp>
    </p:spTree>
    <p:extLst>
      <p:ext uri="{BB962C8B-B14F-4D97-AF65-F5344CB8AC3E}">
        <p14:creationId xmlns:p14="http://schemas.microsoft.com/office/powerpoint/2010/main" val="91540960"/>
      </p:ext>
    </p:extLst>
  </p:cSld>
  <p:clrMapOvr>
    <a:masterClrMapping/>
  </p:clrMapOvr>
  <p:transition spd="slow" advTm="6000">
    <p:pull/>
  </p:transition>
  <p:timing>
    <p:tnLst>
      <p:par>
        <p:cTn id="1" dur="indefinite" restart="never" nodeType="tmRoot"/>
      </p:par>
    </p:tnLst>
  </p:timing>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142" y="405000"/>
            <a:ext cx="8517717" cy="6048000"/>
          </a:xfrm>
          <a:prstGeom prst="rect">
            <a:avLst/>
          </a:prstGeom>
        </p:spPr>
      </p:pic>
      <p:sp>
        <p:nvSpPr>
          <p:cNvPr id="6" name="TextovéPole 5"/>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Vojtěch Halada – Co skřítci dělají, tempera</a:t>
            </a:r>
            <a:endParaRPr lang="cs-CZ" sz="2000" dirty="0">
              <a:solidFill>
                <a:schemeClr val="bg1"/>
              </a:solidFill>
            </a:endParaRPr>
          </a:p>
        </p:txBody>
      </p:sp>
    </p:spTree>
    <p:extLst>
      <p:ext uri="{BB962C8B-B14F-4D97-AF65-F5344CB8AC3E}">
        <p14:creationId xmlns:p14="http://schemas.microsoft.com/office/powerpoint/2010/main" val="206701528"/>
      </p:ext>
    </p:extLst>
  </p:cSld>
  <p:clrMapOvr>
    <a:masterClrMapping/>
  </p:clrMapOvr>
  <p:transition spd="slow" advTm="6000">
    <p:pull/>
  </p:transition>
  <p:timing>
    <p:tnLst>
      <p:par>
        <p:cTn id="1" dur="indefinite" restart="never" nodeType="tmRoot"/>
      </p:par>
    </p:tnLst>
  </p:timing>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145" y="405000"/>
            <a:ext cx="8515710"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Kryštof Sladký – Iluminátní skřítci, tempera</a:t>
            </a:r>
            <a:endParaRPr lang="cs-CZ" sz="2000" dirty="0">
              <a:solidFill>
                <a:schemeClr val="bg1"/>
              </a:solidFill>
            </a:endParaRPr>
          </a:p>
        </p:txBody>
      </p:sp>
    </p:spTree>
    <p:extLst>
      <p:ext uri="{BB962C8B-B14F-4D97-AF65-F5344CB8AC3E}">
        <p14:creationId xmlns:p14="http://schemas.microsoft.com/office/powerpoint/2010/main" val="478723591"/>
      </p:ext>
    </p:extLst>
  </p:cSld>
  <p:clrMapOvr>
    <a:masterClrMapping/>
  </p:clrMapOvr>
  <p:transition spd="slow" advTm="6000">
    <p:pull/>
  </p:transition>
  <p:timing>
    <p:tnLst>
      <p:par>
        <p:cTn id="1" dur="indefinite" restart="never" nodeType="tmRoot"/>
      </p:par>
    </p:tnLst>
  </p:timing>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248" y="405000"/>
            <a:ext cx="8517505" cy="6048000"/>
          </a:xfrm>
          <a:prstGeom prst="rect">
            <a:avLst/>
          </a:prstGeom>
        </p:spPr>
      </p:pic>
      <p:sp>
        <p:nvSpPr>
          <p:cNvPr id="8" name="TextovéPole 7"/>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Jiří Vaněk – Kde bydlí skřítci, tempera</a:t>
            </a:r>
            <a:endParaRPr lang="cs-CZ" sz="2000" dirty="0">
              <a:solidFill>
                <a:schemeClr val="bg1"/>
              </a:solidFill>
            </a:endParaRPr>
          </a:p>
        </p:txBody>
      </p:sp>
    </p:spTree>
    <p:extLst>
      <p:ext uri="{BB962C8B-B14F-4D97-AF65-F5344CB8AC3E}">
        <p14:creationId xmlns:p14="http://schemas.microsoft.com/office/powerpoint/2010/main" val="3031903331"/>
      </p:ext>
    </p:extLst>
  </p:cSld>
  <p:clrMapOvr>
    <a:masterClrMapping/>
  </p:clrMapOvr>
  <p:transition spd="slow" advTm="6000">
    <p:pull/>
  </p:transition>
  <p:timing>
    <p:tnLst>
      <p:par>
        <p:cTn id="1" dur="indefinite" restart="never" nodeType="tmRoot"/>
      </p:par>
    </p:tnLst>
  </p:timing>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773" y="405000"/>
            <a:ext cx="8516455"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Kunc – Kde bydlí skřítci, tempera</a:t>
            </a:r>
            <a:endParaRPr lang="cs-CZ" sz="2000" dirty="0">
              <a:solidFill>
                <a:schemeClr val="bg1"/>
              </a:solidFill>
            </a:endParaRPr>
          </a:p>
        </p:txBody>
      </p:sp>
    </p:spTree>
    <p:extLst>
      <p:ext uri="{BB962C8B-B14F-4D97-AF65-F5344CB8AC3E}">
        <p14:creationId xmlns:p14="http://schemas.microsoft.com/office/powerpoint/2010/main" val="3867425661"/>
      </p:ext>
    </p:extLst>
  </p:cSld>
  <p:clrMapOvr>
    <a:masterClrMapping/>
  </p:clrMapOvr>
  <p:transition spd="slow" advTm="6000">
    <p:pull/>
  </p:transition>
  <p:timing>
    <p:tnLst>
      <p:par>
        <p:cTn id="1" dur="indefinite" restart="never" nodeType="tmRoot"/>
      </p:par>
    </p:tnLst>
  </p:timing>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493" y="405000"/>
            <a:ext cx="8517014"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Ferdinand Buchta – Život skřítků pod pařezem, tempera</a:t>
            </a:r>
            <a:endParaRPr lang="cs-CZ" sz="2000" dirty="0">
              <a:solidFill>
                <a:schemeClr val="bg1"/>
              </a:solidFill>
            </a:endParaRPr>
          </a:p>
        </p:txBody>
      </p:sp>
    </p:spTree>
    <p:extLst>
      <p:ext uri="{BB962C8B-B14F-4D97-AF65-F5344CB8AC3E}">
        <p14:creationId xmlns:p14="http://schemas.microsoft.com/office/powerpoint/2010/main" val="513472639"/>
      </p:ext>
    </p:extLst>
  </p:cSld>
  <p:clrMapOvr>
    <a:masterClrMapping/>
  </p:clrMapOvr>
  <p:transition spd="slow" advTm="6000">
    <p:pull/>
  </p:transition>
  <p:timing>
    <p:tnLst>
      <p:par>
        <p:cTn id="1" dur="indefinite" restart="never" nodeType="tmRoot"/>
      </p:par>
    </p:tnLst>
  </p:timing>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152" y="405000"/>
            <a:ext cx="8517697"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Kateřina Kobylková – Království víl  a skřítků, tempera</a:t>
            </a:r>
            <a:endParaRPr lang="cs-CZ" sz="2000" dirty="0">
              <a:solidFill>
                <a:schemeClr val="bg1"/>
              </a:solidFill>
            </a:endParaRPr>
          </a:p>
        </p:txBody>
      </p:sp>
    </p:spTree>
    <p:extLst>
      <p:ext uri="{BB962C8B-B14F-4D97-AF65-F5344CB8AC3E}">
        <p14:creationId xmlns:p14="http://schemas.microsoft.com/office/powerpoint/2010/main" val="3970346651"/>
      </p:ext>
    </p:extLst>
  </p:cSld>
  <p:clrMapOvr>
    <a:masterClrMapping/>
  </p:clrMapOvr>
  <p:transition spd="slow" advTm="6000">
    <p:pull/>
  </p:transition>
  <p:timing>
    <p:tnLst>
      <p:par>
        <p:cTn id="1" dur="indefinite" restart="never" nodeType="tmRoot"/>
      </p:par>
    </p:tnLst>
  </p:timing>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262" y="405000"/>
            <a:ext cx="8515477"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Michal Pleva – Kde bydlí skřítci, tempera</a:t>
            </a:r>
            <a:endParaRPr lang="cs-CZ" sz="2000" dirty="0">
              <a:solidFill>
                <a:schemeClr val="bg1"/>
              </a:solidFill>
            </a:endParaRPr>
          </a:p>
        </p:txBody>
      </p:sp>
    </p:spTree>
    <p:extLst>
      <p:ext uri="{BB962C8B-B14F-4D97-AF65-F5344CB8AC3E}">
        <p14:creationId xmlns:p14="http://schemas.microsoft.com/office/powerpoint/2010/main" val="4289730157"/>
      </p:ext>
    </p:extLst>
  </p:cSld>
  <p:clrMapOvr>
    <a:masterClrMapping/>
  </p:clrMapOvr>
  <p:transition spd="slow" advTm="6000">
    <p:pull/>
  </p:transition>
  <p:timing>
    <p:tnLst>
      <p:par>
        <p:cTn id="1" dur="indefinite" restart="never" nodeType="tmRoot"/>
      </p:par>
    </p:tnLst>
  </p:timing>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538" y="405000"/>
            <a:ext cx="8516925"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Veronika Nováková – Kde bydlí skřítci, tempera</a:t>
            </a:r>
            <a:endParaRPr lang="cs-CZ" sz="2000" dirty="0">
              <a:solidFill>
                <a:schemeClr val="bg1"/>
              </a:solidFill>
            </a:endParaRPr>
          </a:p>
        </p:txBody>
      </p:sp>
    </p:spTree>
    <p:extLst>
      <p:ext uri="{BB962C8B-B14F-4D97-AF65-F5344CB8AC3E}">
        <p14:creationId xmlns:p14="http://schemas.microsoft.com/office/powerpoint/2010/main" val="3969389839"/>
      </p:ext>
    </p:extLst>
  </p:cSld>
  <p:clrMapOvr>
    <a:masterClrMapping/>
  </p:clrMapOvr>
  <p:transition spd="slow" advTm="6000">
    <p:pull/>
  </p:transition>
  <p:timing>
    <p:tnLst>
      <p:par>
        <p:cTn id="1" dur="indefinite" restart="never" nodeType="tmRoot"/>
      </p:par>
    </p:tnLst>
  </p:timing>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019" y="405000"/>
            <a:ext cx="8517963"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Jan Vaněk – Kde bydlí skřítci, tempera</a:t>
            </a:r>
            <a:endParaRPr lang="cs-CZ" sz="2000" dirty="0">
              <a:solidFill>
                <a:schemeClr val="bg1"/>
              </a:solidFill>
            </a:endParaRPr>
          </a:p>
        </p:txBody>
      </p:sp>
    </p:spTree>
    <p:extLst>
      <p:ext uri="{BB962C8B-B14F-4D97-AF65-F5344CB8AC3E}">
        <p14:creationId xmlns:p14="http://schemas.microsoft.com/office/powerpoint/2010/main" val="2496975056"/>
      </p:ext>
    </p:extLst>
  </p:cSld>
  <p:clrMapOvr>
    <a:masterClrMapping/>
  </p:clrMapOvr>
  <p:transition spd="slow" advTm="6000">
    <p:pull/>
  </p:transition>
  <p:timing>
    <p:tnLst>
      <p:par>
        <p:cTn id="1" dur="indefinite" restart="never" nodeType="tmRoot"/>
      </p:par>
    </p:tnLst>
  </p:timing>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438" y="405000"/>
            <a:ext cx="8517124"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Stella Zettlitzová – Kde bydlí skřítci, tempera</a:t>
            </a:r>
            <a:endParaRPr lang="cs-CZ" sz="2000" dirty="0">
              <a:solidFill>
                <a:schemeClr val="bg1"/>
              </a:solidFill>
            </a:endParaRPr>
          </a:p>
        </p:txBody>
      </p:sp>
    </p:spTree>
    <p:extLst>
      <p:ext uri="{BB962C8B-B14F-4D97-AF65-F5344CB8AC3E}">
        <p14:creationId xmlns:p14="http://schemas.microsoft.com/office/powerpoint/2010/main" val="2598480876"/>
      </p:ext>
    </p:extLst>
  </p:cSld>
  <p:clrMapOvr>
    <a:masterClrMapping/>
  </p:clrMapOvr>
  <p:transition spd="slow" advTm="6000">
    <p:pull/>
  </p:transition>
  <p:timing>
    <p:tnLst>
      <p:par>
        <p:cTn id="1" dur="indefinite" restart="never" nodeType="tmRoot"/>
      </p:par>
    </p:tnLst>
  </p:timing>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772668"/>
            <a:ext cx="8229600" cy="531266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A teď pozor! Copak víte o Mezopotámii? Víte, že se nacházela na území dnešního Iráku? A ty dvě řeky, které Mezopotámií protékaly… no jak se jmenovaly? Nebyl to náhodou Eufrat a Tigris? </a:t>
            </a:r>
            <a:endParaRPr lang="cs-CZ" sz="4800" dirty="0">
              <a:solidFill>
                <a:schemeClr val="bg1"/>
              </a:solidFill>
            </a:endParaRPr>
          </a:p>
        </p:txBody>
      </p:sp>
    </p:spTree>
    <p:extLst>
      <p:ext uri="{BB962C8B-B14F-4D97-AF65-F5344CB8AC3E}">
        <p14:creationId xmlns:p14="http://schemas.microsoft.com/office/powerpoint/2010/main" val="107616596"/>
      </p:ext>
    </p:extLst>
  </p:cSld>
  <p:clrMapOvr>
    <a:masterClrMapping/>
  </p:clrMapOvr>
  <mc:AlternateContent xmlns:mc="http://schemas.openxmlformats.org/markup-compatibility/2006" xmlns:p14="http://schemas.microsoft.com/office/powerpoint/2010/main">
    <mc:Choice Requires="p14">
      <p:transition spd="slow" p14:dur="1600" advTm="9000">
        <p:blinds dir="vert"/>
      </p:transition>
    </mc:Choice>
    <mc:Fallback xmlns="">
      <p:transition spd="slow" advTm="9000">
        <p:blinds dir="vert"/>
      </p:transition>
    </mc:Fallback>
  </mc:AlternateContent>
  <p:timing>
    <p:tnLst>
      <p:par>
        <p:cTn id="1" dur="indefinite" restart="never" nodeType="tmRoot"/>
      </p:par>
    </p:tnLst>
  </p:timing>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7052" y="549000"/>
            <a:ext cx="4089897" cy="5760000"/>
          </a:xfrm>
          <a:prstGeom prst="rect">
            <a:avLst/>
          </a:prstGeom>
        </p:spPr>
      </p:pic>
      <p:sp>
        <p:nvSpPr>
          <p:cNvPr id="5" name="TextovéPole 4"/>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Lenka Ježová –  Mezopotámský zikkurat alias Babylónská věž, akvarel</a:t>
            </a:r>
            <a:endParaRPr lang="cs-CZ" sz="2000" dirty="0">
              <a:solidFill>
                <a:schemeClr val="bg1"/>
              </a:solidFill>
            </a:endParaRPr>
          </a:p>
        </p:txBody>
      </p:sp>
    </p:spTree>
    <p:extLst>
      <p:ext uri="{BB962C8B-B14F-4D97-AF65-F5344CB8AC3E}">
        <p14:creationId xmlns:p14="http://schemas.microsoft.com/office/powerpoint/2010/main" val="1927667741"/>
      </p:ext>
    </p:extLst>
  </p:cSld>
  <p:clrMapOvr>
    <a:masterClrMapping/>
  </p:clrMapOvr>
  <p:transition spd="slow" advTm="6000">
    <p:pull/>
  </p:transition>
  <p:timing>
    <p:tnLst>
      <p:par>
        <p:cTn id="1" dur="indefinite" restart="never" nodeType="tmRoot"/>
      </p:par>
    </p:tnLst>
  </p:timing>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998" y="405000"/>
            <a:ext cx="8516005" cy="6048000"/>
          </a:xfrm>
          <a:prstGeom prst="rect">
            <a:avLst/>
          </a:prstGeom>
        </p:spPr>
      </p:pic>
      <p:sp>
        <p:nvSpPr>
          <p:cNvPr id="4" name="TextovéPole 3"/>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Michal Poledník – Reliéf z keramických dlaždic na Ištařině bráně, suchý pastel</a:t>
            </a:r>
            <a:endParaRPr lang="cs-CZ" sz="2000" dirty="0">
              <a:solidFill>
                <a:schemeClr val="bg1"/>
              </a:solidFill>
            </a:endParaRPr>
          </a:p>
        </p:txBody>
      </p:sp>
    </p:spTree>
    <p:extLst>
      <p:ext uri="{BB962C8B-B14F-4D97-AF65-F5344CB8AC3E}">
        <p14:creationId xmlns:p14="http://schemas.microsoft.com/office/powerpoint/2010/main" val="2696005814"/>
      </p:ext>
    </p:extLst>
  </p:cSld>
  <p:clrMapOvr>
    <a:masterClrMapping/>
  </p:clrMapOvr>
  <p:transition spd="slow" advTm="6000">
    <p:pull/>
  </p:transition>
  <p:timing>
    <p:tnLst>
      <p:par>
        <p:cTn id="1" dur="indefinite" restart="never" nodeType="tmRoot"/>
      </p:par>
    </p:tnLst>
  </p:timing>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611" y="405000"/>
            <a:ext cx="8518779" cy="6048000"/>
          </a:xfrm>
          <a:prstGeom prst="rect">
            <a:avLst/>
          </a:prstGeom>
        </p:spPr>
      </p:pic>
      <p:sp>
        <p:nvSpPr>
          <p:cNvPr id="5" name="TextovéPole 4"/>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Veronika Nováková –  Reliéf z keramických dlaždic na Ištařině bráně, suchý pastel</a:t>
            </a:r>
            <a:endParaRPr lang="cs-CZ" sz="2000" dirty="0">
              <a:solidFill>
                <a:schemeClr val="bg1"/>
              </a:solidFill>
            </a:endParaRPr>
          </a:p>
        </p:txBody>
      </p:sp>
    </p:spTree>
    <p:extLst>
      <p:ext uri="{BB962C8B-B14F-4D97-AF65-F5344CB8AC3E}">
        <p14:creationId xmlns:p14="http://schemas.microsoft.com/office/powerpoint/2010/main" val="2864677007"/>
      </p:ext>
    </p:extLst>
  </p:cSld>
  <p:clrMapOvr>
    <a:masterClrMapping/>
  </p:clrMapOvr>
  <p:transition spd="slow" advTm="6000">
    <p:pull/>
  </p:transition>
  <p:timing>
    <p:tnLst>
      <p:par>
        <p:cTn id="1" dur="indefinite" restart="never" nodeType="tmRoot"/>
      </p:par>
    </p:tnLst>
  </p:timing>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106" y="405000"/>
            <a:ext cx="8515789"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Michal Pleva – Okřídlený býk v Sargonově paláci, kresba tužkou</a:t>
            </a:r>
            <a:endParaRPr lang="cs-CZ" sz="2000" dirty="0">
              <a:solidFill>
                <a:schemeClr val="bg1"/>
              </a:solidFill>
            </a:endParaRPr>
          </a:p>
        </p:txBody>
      </p:sp>
    </p:spTree>
    <p:extLst>
      <p:ext uri="{BB962C8B-B14F-4D97-AF65-F5344CB8AC3E}">
        <p14:creationId xmlns:p14="http://schemas.microsoft.com/office/powerpoint/2010/main" val="4182617044"/>
      </p:ext>
    </p:extLst>
  </p:cSld>
  <p:clrMapOvr>
    <a:masterClrMapping/>
  </p:clrMapOvr>
  <p:transition spd="slow" advTm="6000">
    <p:pull/>
  </p:transition>
  <p:timing>
    <p:tnLst>
      <p:par>
        <p:cTn id="1" dur="indefinite" restart="never" nodeType="tmRoot"/>
      </p:par>
    </p:tnLst>
  </p:timing>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24401" y="405000"/>
            <a:ext cx="4295198"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Barbora Ožanová– Okřídlený býk v Sargonově paláci, kresba tužkou</a:t>
            </a:r>
            <a:endParaRPr lang="cs-CZ" sz="2000" dirty="0">
              <a:solidFill>
                <a:schemeClr val="bg1"/>
              </a:solidFill>
            </a:endParaRPr>
          </a:p>
        </p:txBody>
      </p:sp>
    </p:spTree>
    <p:extLst>
      <p:ext uri="{BB962C8B-B14F-4D97-AF65-F5344CB8AC3E}">
        <p14:creationId xmlns:p14="http://schemas.microsoft.com/office/powerpoint/2010/main" val="1922790234"/>
      </p:ext>
    </p:extLst>
  </p:cSld>
  <p:clrMapOvr>
    <a:masterClrMapping/>
  </p:clrMapOvr>
  <p:transition spd="slow" advTm="6000">
    <p:pull/>
  </p:transition>
  <p:timing>
    <p:tnLst>
      <p:par>
        <p:cTn id="1" dur="indefinite" restart="never" nodeType="tmRoot"/>
      </p:par>
    </p:tnLst>
  </p:timing>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473609"/>
            <a:ext cx="8229600" cy="391078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Zátiší nás teda moc nebavilo,      i když nám paní učitelka tvrdila, že je to základ. Tak jsme si tajně nakreslili něco úplně jiného      na spravení nálady…</a:t>
            </a:r>
            <a:endParaRPr lang="cs-CZ" sz="4800" dirty="0">
              <a:solidFill>
                <a:schemeClr val="bg1"/>
              </a:solidFill>
            </a:endParaRPr>
          </a:p>
        </p:txBody>
      </p:sp>
    </p:spTree>
    <p:extLst>
      <p:ext uri="{BB962C8B-B14F-4D97-AF65-F5344CB8AC3E}">
        <p14:creationId xmlns:p14="http://schemas.microsoft.com/office/powerpoint/2010/main" val="939060330"/>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1482"/>
            <a:ext cx="8640000" cy="6135037"/>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Vít Peichl – Zátiší, kresba uhlem</a:t>
            </a:r>
            <a:endParaRPr lang="cs-CZ" sz="2000" dirty="0">
              <a:solidFill>
                <a:schemeClr val="bg1"/>
              </a:solidFill>
            </a:endParaRPr>
          </a:p>
        </p:txBody>
      </p:sp>
    </p:spTree>
    <p:extLst>
      <p:ext uri="{BB962C8B-B14F-4D97-AF65-F5344CB8AC3E}">
        <p14:creationId xmlns:p14="http://schemas.microsoft.com/office/powerpoint/2010/main" val="1444855435"/>
      </p:ext>
    </p:extLst>
  </p:cSld>
  <p:clrMapOvr>
    <a:masterClrMapping/>
  </p:clrMapOvr>
  <p:transition spd="slow" advTm="6000">
    <p:pull/>
  </p:transition>
  <p:timing>
    <p:tnLst>
      <p:par>
        <p:cTn id="1" dur="indefinite" restart="never" nodeType="tmRoot"/>
      </p:par>
    </p:tnLst>
  </p:timing>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44799" y="301412"/>
            <a:ext cx="4055622"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44833" y="3549581"/>
            <a:ext cx="4055588"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2218" y="301412"/>
            <a:ext cx="4054644"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2218" y="3549581"/>
            <a:ext cx="4055085" cy="2880000"/>
          </a:xfrm>
          <a:prstGeom prst="rect">
            <a:avLst/>
          </a:prstGeom>
        </p:spPr>
      </p:pic>
      <p:sp>
        <p:nvSpPr>
          <p:cNvPr id="6" name="TextovéPole 5"/>
          <p:cNvSpPr txBox="1"/>
          <p:nvPr/>
        </p:nvSpPr>
        <p:spPr>
          <a:xfrm>
            <a:off x="247651" y="6447016"/>
            <a:ext cx="3996358" cy="369332"/>
          </a:xfrm>
          <a:prstGeom prst="rect">
            <a:avLst/>
          </a:prstGeom>
          <a:noFill/>
        </p:spPr>
        <p:txBody>
          <a:bodyPr wrap="square" rtlCol="0">
            <a:spAutoFit/>
          </a:bodyPr>
          <a:lstStyle/>
          <a:p>
            <a:pPr algn="ctr"/>
            <a:r>
              <a:rPr lang="cs-CZ" dirty="0" smtClean="0">
                <a:solidFill>
                  <a:schemeClr val="bg1"/>
                </a:solidFill>
              </a:rPr>
              <a:t>Lenka Ježová</a:t>
            </a:r>
            <a:endParaRPr lang="cs-CZ" dirty="0">
              <a:solidFill>
                <a:schemeClr val="bg1"/>
              </a:solidFill>
            </a:endParaRPr>
          </a:p>
        </p:txBody>
      </p:sp>
      <p:sp>
        <p:nvSpPr>
          <p:cNvPr id="7" name="TextovéPole 6"/>
          <p:cNvSpPr txBox="1"/>
          <p:nvPr/>
        </p:nvSpPr>
        <p:spPr>
          <a:xfrm>
            <a:off x="4879125" y="6447016"/>
            <a:ext cx="3996358" cy="369332"/>
          </a:xfrm>
          <a:prstGeom prst="rect">
            <a:avLst/>
          </a:prstGeom>
          <a:noFill/>
        </p:spPr>
        <p:txBody>
          <a:bodyPr wrap="square" rtlCol="0">
            <a:spAutoFit/>
          </a:bodyPr>
          <a:lstStyle/>
          <a:p>
            <a:pPr algn="ctr"/>
            <a:r>
              <a:rPr lang="cs-CZ" dirty="0" smtClean="0">
                <a:solidFill>
                  <a:schemeClr val="bg1"/>
                </a:solidFill>
              </a:rPr>
              <a:t>Barbora Ožanová</a:t>
            </a:r>
            <a:endParaRPr lang="cs-CZ" dirty="0">
              <a:solidFill>
                <a:schemeClr val="bg1"/>
              </a:solidFill>
            </a:endParaRPr>
          </a:p>
        </p:txBody>
      </p:sp>
      <p:sp>
        <p:nvSpPr>
          <p:cNvPr id="8" name="TextovéPole 7"/>
          <p:cNvSpPr txBox="1"/>
          <p:nvPr/>
        </p:nvSpPr>
        <p:spPr>
          <a:xfrm>
            <a:off x="240432" y="3102108"/>
            <a:ext cx="3996358" cy="369332"/>
          </a:xfrm>
          <a:prstGeom prst="rect">
            <a:avLst/>
          </a:prstGeom>
          <a:noFill/>
        </p:spPr>
        <p:txBody>
          <a:bodyPr wrap="square" rtlCol="0">
            <a:spAutoFit/>
          </a:bodyPr>
          <a:lstStyle/>
          <a:p>
            <a:pPr algn="ctr"/>
            <a:r>
              <a:rPr lang="cs-CZ" dirty="0" smtClean="0">
                <a:solidFill>
                  <a:schemeClr val="bg1"/>
                </a:solidFill>
              </a:rPr>
              <a:t>Zdeněk Tomis</a:t>
            </a:r>
            <a:endParaRPr lang="cs-CZ" dirty="0">
              <a:solidFill>
                <a:schemeClr val="bg1"/>
              </a:solidFill>
            </a:endParaRPr>
          </a:p>
        </p:txBody>
      </p:sp>
      <p:sp>
        <p:nvSpPr>
          <p:cNvPr id="9" name="TextovéPole 8"/>
          <p:cNvSpPr txBox="1"/>
          <p:nvPr/>
        </p:nvSpPr>
        <p:spPr>
          <a:xfrm>
            <a:off x="4871906" y="3102108"/>
            <a:ext cx="3996358" cy="369332"/>
          </a:xfrm>
          <a:prstGeom prst="rect">
            <a:avLst/>
          </a:prstGeom>
          <a:noFill/>
        </p:spPr>
        <p:txBody>
          <a:bodyPr wrap="square" rtlCol="0">
            <a:spAutoFit/>
          </a:bodyPr>
          <a:lstStyle/>
          <a:p>
            <a:pPr algn="ctr"/>
            <a:r>
              <a:rPr lang="cs-CZ" dirty="0" smtClean="0">
                <a:solidFill>
                  <a:schemeClr val="bg1"/>
                </a:solidFill>
              </a:rPr>
              <a:t>Veronika Nováková</a:t>
            </a:r>
            <a:endParaRPr lang="cs-CZ" dirty="0">
              <a:solidFill>
                <a:schemeClr val="bg1"/>
              </a:solidFill>
            </a:endParaRPr>
          </a:p>
        </p:txBody>
      </p:sp>
    </p:spTree>
    <p:extLst>
      <p:ext uri="{BB962C8B-B14F-4D97-AF65-F5344CB8AC3E}">
        <p14:creationId xmlns:p14="http://schemas.microsoft.com/office/powerpoint/2010/main" val="1936329736"/>
      </p:ext>
    </p:extLst>
  </p:cSld>
  <p:clrMapOvr>
    <a:masterClrMapping/>
  </p:clrMapOvr>
  <p:transition spd="slow" advTm="8000">
    <p:pull/>
  </p:transition>
  <p:timing>
    <p:tnLst>
      <p:par>
        <p:cTn id="1" dur="indefinite" restart="never" nodeType="tmRoot"/>
      </p:par>
    </p:tnLst>
  </p:timing>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076" y="405000"/>
            <a:ext cx="8517849" cy="6048000"/>
          </a:xfrm>
          <a:prstGeom prst="rect">
            <a:avLst/>
          </a:prstGeom>
        </p:spPr>
      </p:pic>
      <p:sp>
        <p:nvSpPr>
          <p:cNvPr id="6" name="TextovéPole 5"/>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Stella Zettlitzová – Amy u chlupatého stromu, kresba fixem</a:t>
            </a:r>
            <a:endParaRPr lang="cs-CZ" sz="2000" dirty="0">
              <a:solidFill>
                <a:schemeClr val="bg1"/>
              </a:solidFill>
            </a:endParaRPr>
          </a:p>
        </p:txBody>
      </p:sp>
    </p:spTree>
    <p:extLst>
      <p:ext uri="{BB962C8B-B14F-4D97-AF65-F5344CB8AC3E}">
        <p14:creationId xmlns:p14="http://schemas.microsoft.com/office/powerpoint/2010/main" val="565653378"/>
      </p:ext>
    </p:extLst>
  </p:cSld>
  <p:clrMapOvr>
    <a:masterClrMapping/>
  </p:clrMapOvr>
  <p:transition spd="slow" advTm="6000">
    <p:pull/>
  </p:transition>
  <p:timing>
    <p:tnLst>
      <p:par>
        <p:cTn id="1" dur="indefinite" restart="never" nodeType="tmRoot"/>
      </p:par>
    </p:tnLst>
  </p:timing>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154" y="405000"/>
            <a:ext cx="8515692"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Terezka, Iva, Christine, Katka a Stella - Džungle, kresba fixem a pastelkami</a:t>
            </a:r>
            <a:endParaRPr lang="cs-CZ" sz="2000" dirty="0">
              <a:solidFill>
                <a:schemeClr val="bg1"/>
              </a:solidFill>
            </a:endParaRPr>
          </a:p>
        </p:txBody>
      </p:sp>
    </p:spTree>
    <p:extLst>
      <p:ext uri="{BB962C8B-B14F-4D97-AF65-F5344CB8AC3E}">
        <p14:creationId xmlns:p14="http://schemas.microsoft.com/office/powerpoint/2010/main" val="3565035860"/>
      </p:ext>
    </p:extLst>
  </p:cSld>
  <p:clrMapOvr>
    <a:masterClrMapping/>
  </p:clrMapOvr>
  <p:transition spd="slow" advTm="6000">
    <p:pull/>
  </p:transition>
  <p:timing>
    <p:tnLst>
      <p:par>
        <p:cTn id="1" dur="indefinite" restart="never" nodeType="tmRoot"/>
      </p:par>
    </p:tnLst>
  </p:timing>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80418"/>
            <a:ext cx="8229600" cy="309716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Zdobení velikonočních vajíček bylo teda děsné. </a:t>
            </a:r>
            <a:r>
              <a:rPr lang="cs-CZ" sz="4800" dirty="0">
                <a:solidFill>
                  <a:schemeClr val="bg1"/>
                </a:solidFill>
              </a:rPr>
              <a:t>K</a:t>
            </a:r>
            <a:r>
              <a:rPr lang="cs-CZ" sz="4800" dirty="0" smtClean="0">
                <a:solidFill>
                  <a:schemeClr val="bg1"/>
                </a:solidFill>
              </a:rPr>
              <a:t>do to kdy slyšel, že by se měly omotávat nějakým provázkem…</a:t>
            </a:r>
            <a:endParaRPr lang="cs-CZ" sz="4800" dirty="0">
              <a:solidFill>
                <a:schemeClr val="bg1"/>
              </a:solidFill>
            </a:endParaRPr>
          </a:p>
        </p:txBody>
      </p:sp>
    </p:spTree>
    <p:extLst>
      <p:ext uri="{BB962C8B-B14F-4D97-AF65-F5344CB8AC3E}">
        <p14:creationId xmlns:p14="http://schemas.microsoft.com/office/powerpoint/2010/main" val="2034587648"/>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491"/>
            <a:ext cx="8640000" cy="5783019"/>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Smajlíkový den</a:t>
            </a:r>
            <a:endParaRPr lang="cs-CZ" sz="2000" dirty="0">
              <a:solidFill>
                <a:schemeClr val="bg1"/>
              </a:solidFill>
            </a:endParaRPr>
          </a:p>
        </p:txBody>
      </p:sp>
    </p:spTree>
    <p:extLst>
      <p:ext uri="{BB962C8B-B14F-4D97-AF65-F5344CB8AC3E}">
        <p14:creationId xmlns:p14="http://schemas.microsoft.com/office/powerpoint/2010/main" val="473690997"/>
      </p:ext>
    </p:extLst>
  </p:cSld>
  <p:clrMapOvr>
    <a:masterClrMapping/>
  </p:clrMapOvr>
  <p:transition spd="slow" advTm="6000">
    <p:pull/>
  </p:transition>
  <p:timing>
    <p:tnLst>
      <p:par>
        <p:cTn id="1" dur="indefinite" restart="never" nodeType="tmRoot"/>
      </p:par>
    </p:tnLst>
  </p:timing>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9169" y="3562053"/>
            <a:ext cx="4302222"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99169" y="272741"/>
            <a:ext cx="4302222"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3698" y="3562053"/>
            <a:ext cx="4302222"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53698" y="272741"/>
            <a:ext cx="4302222" cy="2880000"/>
          </a:xfrm>
          <a:prstGeom prst="rect">
            <a:avLst/>
          </a:prstGeom>
        </p:spPr>
      </p:pic>
      <p:sp>
        <p:nvSpPr>
          <p:cNvPr id="6" name="TextovéPole 5"/>
          <p:cNvSpPr txBox="1"/>
          <p:nvPr/>
        </p:nvSpPr>
        <p:spPr>
          <a:xfrm>
            <a:off x="247651" y="6447016"/>
            <a:ext cx="3996358" cy="369332"/>
          </a:xfrm>
          <a:prstGeom prst="rect">
            <a:avLst/>
          </a:prstGeom>
          <a:noFill/>
        </p:spPr>
        <p:txBody>
          <a:bodyPr wrap="square" rtlCol="0">
            <a:spAutoFit/>
          </a:bodyPr>
          <a:lstStyle/>
          <a:p>
            <a:pPr algn="ctr"/>
            <a:r>
              <a:rPr lang="cs-CZ" dirty="0" smtClean="0">
                <a:solidFill>
                  <a:schemeClr val="bg1"/>
                </a:solidFill>
              </a:rPr>
              <a:t>Christine Skopková</a:t>
            </a:r>
            <a:endParaRPr lang="cs-CZ" dirty="0">
              <a:solidFill>
                <a:schemeClr val="bg1"/>
              </a:solidFill>
            </a:endParaRPr>
          </a:p>
        </p:txBody>
      </p:sp>
      <p:sp>
        <p:nvSpPr>
          <p:cNvPr id="7" name="TextovéPole 6"/>
          <p:cNvSpPr txBox="1"/>
          <p:nvPr/>
        </p:nvSpPr>
        <p:spPr>
          <a:xfrm>
            <a:off x="4879125" y="6447016"/>
            <a:ext cx="3996358" cy="369332"/>
          </a:xfrm>
          <a:prstGeom prst="rect">
            <a:avLst/>
          </a:prstGeom>
          <a:noFill/>
        </p:spPr>
        <p:txBody>
          <a:bodyPr wrap="square" rtlCol="0">
            <a:spAutoFit/>
          </a:bodyPr>
          <a:lstStyle/>
          <a:p>
            <a:pPr algn="ctr"/>
            <a:r>
              <a:rPr lang="cs-CZ" dirty="0" smtClean="0">
                <a:solidFill>
                  <a:schemeClr val="bg1"/>
                </a:solidFill>
              </a:rPr>
              <a:t>Michal Poledník </a:t>
            </a:r>
            <a:endParaRPr lang="cs-CZ" dirty="0">
              <a:solidFill>
                <a:schemeClr val="bg1"/>
              </a:solidFill>
            </a:endParaRPr>
          </a:p>
        </p:txBody>
      </p:sp>
      <p:sp>
        <p:nvSpPr>
          <p:cNvPr id="8" name="TextovéPole 7"/>
          <p:cNvSpPr txBox="1"/>
          <p:nvPr/>
        </p:nvSpPr>
        <p:spPr>
          <a:xfrm>
            <a:off x="240432" y="3102108"/>
            <a:ext cx="3996358" cy="369332"/>
          </a:xfrm>
          <a:prstGeom prst="rect">
            <a:avLst/>
          </a:prstGeom>
          <a:noFill/>
        </p:spPr>
        <p:txBody>
          <a:bodyPr wrap="square" rtlCol="0">
            <a:spAutoFit/>
          </a:bodyPr>
          <a:lstStyle/>
          <a:p>
            <a:pPr algn="ctr"/>
            <a:r>
              <a:rPr lang="cs-CZ" dirty="0" smtClean="0">
                <a:solidFill>
                  <a:schemeClr val="bg1"/>
                </a:solidFill>
              </a:rPr>
              <a:t>Iva Zettlitzová</a:t>
            </a:r>
            <a:endParaRPr lang="cs-CZ" dirty="0">
              <a:solidFill>
                <a:schemeClr val="bg1"/>
              </a:solidFill>
            </a:endParaRPr>
          </a:p>
        </p:txBody>
      </p:sp>
      <p:sp>
        <p:nvSpPr>
          <p:cNvPr id="9" name="TextovéPole 8"/>
          <p:cNvSpPr txBox="1"/>
          <p:nvPr/>
        </p:nvSpPr>
        <p:spPr>
          <a:xfrm>
            <a:off x="4905033" y="3140715"/>
            <a:ext cx="3996358" cy="369332"/>
          </a:xfrm>
          <a:prstGeom prst="rect">
            <a:avLst/>
          </a:prstGeom>
          <a:noFill/>
        </p:spPr>
        <p:txBody>
          <a:bodyPr wrap="square" rtlCol="0">
            <a:spAutoFit/>
          </a:bodyPr>
          <a:lstStyle/>
          <a:p>
            <a:pPr algn="ctr"/>
            <a:r>
              <a:rPr lang="cs-CZ" dirty="0" smtClean="0">
                <a:solidFill>
                  <a:schemeClr val="bg1"/>
                </a:solidFill>
              </a:rPr>
              <a:t>Iva Zettlitzová</a:t>
            </a:r>
            <a:endParaRPr lang="cs-CZ" dirty="0">
              <a:solidFill>
                <a:schemeClr val="bg1"/>
              </a:solidFill>
            </a:endParaRPr>
          </a:p>
        </p:txBody>
      </p:sp>
    </p:spTree>
    <p:extLst>
      <p:ext uri="{BB962C8B-B14F-4D97-AF65-F5344CB8AC3E}">
        <p14:creationId xmlns:p14="http://schemas.microsoft.com/office/powerpoint/2010/main" val="1184171806"/>
      </p:ext>
    </p:extLst>
  </p:cSld>
  <p:clrMapOvr>
    <a:masterClrMapping/>
  </p:clrMapOvr>
  <p:transition spd="slow" advTm="8000">
    <p:pull/>
  </p:transition>
  <p:timing>
    <p:tnLst>
      <p:par>
        <p:cTn id="1" dur="indefinite" restart="never" nodeType="tmRoot"/>
      </p:par>
    </p:tnLst>
  </p:timing>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2319429"/>
            <a:ext cx="8229600" cy="221914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Když konečně přišlo jaro, vrhli jsme se na focení a v parku jsme tvořili a řádili…</a:t>
            </a:r>
            <a:endParaRPr lang="cs-CZ" sz="4800" dirty="0">
              <a:solidFill>
                <a:schemeClr val="bg1"/>
              </a:solidFill>
            </a:endParaRPr>
          </a:p>
        </p:txBody>
      </p:sp>
    </p:spTree>
    <p:extLst>
      <p:ext uri="{BB962C8B-B14F-4D97-AF65-F5344CB8AC3E}">
        <p14:creationId xmlns:p14="http://schemas.microsoft.com/office/powerpoint/2010/main" val="2279473288"/>
      </p:ext>
    </p:extLst>
  </p:cSld>
  <p:clrMapOvr>
    <a:masterClrMapping/>
  </p:clrMapOvr>
  <mc:AlternateContent xmlns:mc="http://schemas.openxmlformats.org/markup-compatibility/2006" xmlns:p14="http://schemas.microsoft.com/office/powerpoint/2010/main">
    <mc:Choice Requires="p14">
      <p:transition spd="slow" p14:dur="1600" advTm="5000">
        <p:blinds dir="vert"/>
      </p:transition>
    </mc:Choice>
    <mc:Fallback xmlns="">
      <p:transition spd="slow" advTm="5000">
        <p:blinds dir="vert"/>
      </p:transition>
    </mc:Fallback>
  </mc:AlternateContent>
  <p:timing>
    <p:tnLst>
      <p:par>
        <p:cTn id="1" dur="indefinite" restart="never" nodeType="tmRoot"/>
      </p:par>
    </p:tnLst>
  </p:timing>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87748" y="293898"/>
            <a:ext cx="4302112" cy="288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363" y="3564423"/>
            <a:ext cx="4302810" cy="2880000"/>
          </a:xfrm>
          <a:prstGeom prst="rect">
            <a:avLst/>
          </a:prstGeom>
        </p:spPr>
      </p:pic>
      <p:pic>
        <p:nvPicPr>
          <p:cNvPr id="7" name="Obrázek 6"/>
          <p:cNvPicPr>
            <a:picLocks noChangeAspect="1"/>
          </p:cNvPicPr>
          <p:nvPr/>
        </p:nvPicPr>
        <p:blipFill>
          <a:blip r:embed="rId4" cstate="email">
            <a:extLst>
              <a:ext uri="{BEBA8EAE-BF5A-486C-A8C5-ECC9F3942E4B}">
                <a14:imgProps xmlns:a14="http://schemas.microsoft.com/office/drawing/2010/main">
                  <a14:imgLayer r:embed="rId5">
                    <a14:imgEffect>
                      <a14:brightnessContrast bright="-5000" contrast="4000"/>
                    </a14:imgEffect>
                  </a14:imgLayer>
                </a14:imgProps>
              </a:ext>
              <a:ext uri="{28A0092B-C50C-407E-A947-70E740481C1C}">
                <a14:useLocalDpi xmlns:a14="http://schemas.microsoft.com/office/drawing/2010/main"/>
              </a:ext>
            </a:extLst>
          </a:blip>
          <a:stretch>
            <a:fillRect/>
          </a:stretch>
        </p:blipFill>
        <p:spPr>
          <a:xfrm>
            <a:off x="4587748" y="3564423"/>
            <a:ext cx="4303177" cy="2880000"/>
          </a:xfrm>
          <a:prstGeom prst="rect">
            <a:avLst/>
          </a:prstGeom>
        </p:spPr>
      </p:pic>
      <p:pic>
        <p:nvPicPr>
          <p:cNvPr id="10" name="Obrázek 9"/>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88813" y="293898"/>
            <a:ext cx="4302112" cy="2880000"/>
          </a:xfrm>
          <a:prstGeom prst="rect">
            <a:avLst/>
          </a:prstGeom>
        </p:spPr>
      </p:pic>
      <p:pic>
        <p:nvPicPr>
          <p:cNvPr id="12" name="Obrázek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003" y="3564423"/>
            <a:ext cx="4302810" cy="2880000"/>
          </a:xfrm>
          <a:prstGeom prst="rect">
            <a:avLst/>
          </a:prstGeom>
        </p:spPr>
      </p:pic>
      <p:pic>
        <p:nvPicPr>
          <p:cNvPr id="13" name="Obrázek 1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86591" y="293898"/>
            <a:ext cx="4302222" cy="2880000"/>
          </a:xfrm>
          <a:prstGeom prst="rect">
            <a:avLst/>
          </a:prstGeom>
        </p:spPr>
      </p:pic>
      <p:sp>
        <p:nvSpPr>
          <p:cNvPr id="14" name="TextovéPole 13"/>
          <p:cNvSpPr txBox="1"/>
          <p:nvPr/>
        </p:nvSpPr>
        <p:spPr>
          <a:xfrm>
            <a:off x="4588813" y="6447016"/>
            <a:ext cx="4263518"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Jakub Malík</a:t>
            </a:r>
          </a:p>
        </p:txBody>
      </p:sp>
      <p:sp>
        <p:nvSpPr>
          <p:cNvPr id="15" name="TextovéPole 14"/>
          <p:cNvSpPr txBox="1"/>
          <p:nvPr/>
        </p:nvSpPr>
        <p:spPr>
          <a:xfrm>
            <a:off x="4588813" y="3192066"/>
            <a:ext cx="4263518"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Marie Balonová</a:t>
            </a:r>
          </a:p>
        </p:txBody>
      </p:sp>
      <p:sp>
        <p:nvSpPr>
          <p:cNvPr id="16" name="TextovéPole 15"/>
          <p:cNvSpPr txBox="1"/>
          <p:nvPr/>
        </p:nvSpPr>
        <p:spPr>
          <a:xfrm>
            <a:off x="256363" y="6447016"/>
            <a:ext cx="4263518"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Marie Balonová</a:t>
            </a:r>
          </a:p>
        </p:txBody>
      </p:sp>
      <p:sp>
        <p:nvSpPr>
          <p:cNvPr id="17" name="TextovéPole 16"/>
          <p:cNvSpPr txBox="1"/>
          <p:nvPr/>
        </p:nvSpPr>
        <p:spPr>
          <a:xfrm>
            <a:off x="256363" y="3192066"/>
            <a:ext cx="4263518" cy="369332"/>
          </a:xfrm>
          <a:prstGeom prst="rect">
            <a:avLst/>
          </a:prstGeom>
          <a:noFill/>
        </p:spPr>
        <p:txBody>
          <a:bodyPr wrap="square" rtlCol="0">
            <a:spAutoFit/>
          </a:bodyPr>
          <a:lstStyle/>
          <a:p>
            <a:pPr algn="ctr"/>
            <a:r>
              <a:rPr lang="cs-CZ" dirty="0" smtClean="0">
                <a:solidFill>
                  <a:schemeClr val="bg1"/>
                </a:solidFill>
              </a:rPr>
              <a:t>autor Marie Balonová</a:t>
            </a:r>
            <a:endParaRPr lang="cs-CZ" dirty="0">
              <a:solidFill>
                <a:schemeClr val="bg1"/>
              </a:solidFill>
            </a:endParaRPr>
          </a:p>
        </p:txBody>
      </p:sp>
    </p:spTree>
    <p:extLst>
      <p:ext uri="{BB962C8B-B14F-4D97-AF65-F5344CB8AC3E}">
        <p14:creationId xmlns:p14="http://schemas.microsoft.com/office/powerpoint/2010/main" val="136369240"/>
      </p:ext>
    </p:extLst>
  </p:cSld>
  <p:clrMapOvr>
    <a:masterClrMapping/>
  </p:clrMapOvr>
  <p:transition spd="slow" advTm="8000">
    <p:pull/>
  </p:transition>
  <p:timing>
    <p:tnLst>
      <p:par>
        <p:cTn id="1" dur="indefinite" restart="never" nodeType="tmRoot"/>
      </p:par>
    </p:tnLst>
  </p:timing>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6346"/>
            <a:ext cx="8640000" cy="5785308"/>
          </a:xfrm>
          <a:prstGeom prst="rect">
            <a:avLst/>
          </a:prstGeom>
        </p:spPr>
      </p:pic>
    </p:spTree>
    <p:extLst>
      <p:ext uri="{BB962C8B-B14F-4D97-AF65-F5344CB8AC3E}">
        <p14:creationId xmlns:p14="http://schemas.microsoft.com/office/powerpoint/2010/main" val="4181190900"/>
      </p:ext>
    </p:extLst>
  </p:cSld>
  <p:clrMapOvr>
    <a:masterClrMapping/>
  </p:clrMapOvr>
  <p:transition spd="slow" advTm="6000">
    <p:pull/>
  </p:transition>
  <p:timing>
    <p:tnLst>
      <p:par>
        <p:cTn id="1" dur="indefinite" restart="never" nodeType="tmRoot"/>
      </p:par>
    </p:tnLst>
  </p:timing>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44000" y="3547956"/>
            <a:ext cx="4226400"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104" y="285720"/>
            <a:ext cx="4301125" cy="2880000"/>
          </a:xfrm>
          <a:prstGeom prst="rect">
            <a:avLst/>
          </a:prstGeom>
        </p:spPr>
      </p:pic>
      <p:pic>
        <p:nvPicPr>
          <p:cNvPr id="7" name="Obrázek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9872" y="3547956"/>
            <a:ext cx="4302357" cy="2880000"/>
          </a:xfrm>
          <a:prstGeom prst="rect">
            <a:avLst/>
          </a:prstGeom>
        </p:spPr>
      </p:pic>
      <p:pic>
        <p:nvPicPr>
          <p:cNvPr id="9" name="Obrázek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42738" y="285720"/>
            <a:ext cx="4227662" cy="2880000"/>
          </a:xfrm>
          <a:prstGeom prst="rect">
            <a:avLst/>
          </a:prstGeom>
        </p:spPr>
      </p:pic>
    </p:spTree>
    <p:extLst>
      <p:ext uri="{BB962C8B-B14F-4D97-AF65-F5344CB8AC3E}">
        <p14:creationId xmlns:p14="http://schemas.microsoft.com/office/powerpoint/2010/main" val="3028943449"/>
      </p:ext>
    </p:extLst>
  </p:cSld>
  <p:clrMapOvr>
    <a:masterClrMapping/>
  </p:clrMapOvr>
  <p:transition spd="slow" advTm="8000">
    <p:pull/>
  </p:transition>
  <p:timing>
    <p:tnLst>
      <p:par>
        <p:cTn id="1" dur="indefinite" restart="never" nodeType="tmRoot"/>
      </p:par>
    </p:tnLst>
  </p:timing>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6994"/>
            <a:ext cx="8640000" cy="5784013"/>
          </a:xfrm>
          <a:prstGeom prst="rect">
            <a:avLst/>
          </a:prstGeom>
        </p:spPr>
      </p:pic>
    </p:spTree>
    <p:extLst>
      <p:ext uri="{BB962C8B-B14F-4D97-AF65-F5344CB8AC3E}">
        <p14:creationId xmlns:p14="http://schemas.microsoft.com/office/powerpoint/2010/main" val="4196203266"/>
      </p:ext>
    </p:extLst>
  </p:cSld>
  <p:clrMapOvr>
    <a:masterClrMapping/>
  </p:clrMapOvr>
  <p:transition spd="slow" advTm="6000">
    <p:pull/>
  </p:transition>
  <p:timing>
    <p:tnLst>
      <p:par>
        <p:cTn id="1" dur="indefinite" restart="never" nodeType="tmRoot"/>
      </p:par>
    </p:tnLst>
  </p:timing>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3048032826"/>
      </p:ext>
    </p:extLst>
  </p:cSld>
  <p:clrMapOvr>
    <a:masterClrMapping/>
  </p:clrMapOvr>
  <p:transition spd="slow" advTm="6000">
    <p:pull/>
  </p:transition>
  <p:timing>
    <p:tnLst>
      <p:par>
        <p:cTn id="1" dur="indefinite" restart="never" nodeType="tmRoot"/>
      </p:par>
    </p:tnLst>
  </p:timing>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756" y="369000"/>
            <a:ext cx="4096860" cy="612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0786" y="369000"/>
            <a:ext cx="4096669" cy="6120000"/>
          </a:xfrm>
          <a:prstGeom prst="rect">
            <a:avLst/>
          </a:prstGeom>
        </p:spPr>
      </p:pic>
    </p:spTree>
    <p:extLst>
      <p:ext uri="{BB962C8B-B14F-4D97-AF65-F5344CB8AC3E}">
        <p14:creationId xmlns:p14="http://schemas.microsoft.com/office/powerpoint/2010/main" val="351683427"/>
      </p:ext>
    </p:extLst>
  </p:cSld>
  <p:clrMapOvr>
    <a:masterClrMapping/>
  </p:clrMapOvr>
  <p:transition spd="slow" advTm="6000">
    <p:pull/>
  </p:transition>
  <p:timing>
    <p:tnLst>
      <p:par>
        <p:cTn id="1" dur="indefinite" restart="never" nodeType="tmRoot"/>
      </p:par>
    </p:tnLst>
  </p:timing>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728" y="549000"/>
            <a:ext cx="3855868" cy="576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37887" y="3537000"/>
            <a:ext cx="4140889" cy="2772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38938" y="549000"/>
            <a:ext cx="4139838" cy="2772000"/>
          </a:xfrm>
          <a:prstGeom prst="rect">
            <a:avLst/>
          </a:prstGeom>
        </p:spPr>
      </p:pic>
      <p:sp>
        <p:nvSpPr>
          <p:cNvPr id="5" name="TextovéPole 4"/>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autor Lenka Ježová</a:t>
            </a:r>
            <a:endParaRPr lang="cs-CZ" sz="2000" dirty="0">
              <a:solidFill>
                <a:schemeClr val="bg1"/>
              </a:solidFill>
            </a:endParaRPr>
          </a:p>
        </p:txBody>
      </p:sp>
    </p:spTree>
    <p:extLst>
      <p:ext uri="{BB962C8B-B14F-4D97-AF65-F5344CB8AC3E}">
        <p14:creationId xmlns:p14="http://schemas.microsoft.com/office/powerpoint/2010/main" val="1529081231"/>
      </p:ext>
    </p:extLst>
  </p:cSld>
  <p:clrMapOvr>
    <a:masterClrMapping/>
  </p:clrMapOvr>
  <p:transition spd="slow" advTm="8000">
    <p:pull/>
  </p:transition>
  <p:timing>
    <p:tnLst>
      <p:par>
        <p:cTn id="1" dur="indefinite" restart="never" nodeType="tmRoot"/>
      </p:par>
    </p:tnLst>
  </p:timing>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52428" y="6405915"/>
            <a:ext cx="4319572"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Vojtěch Halada</a:t>
            </a:r>
            <a:endParaRPr lang="cs-CZ" dirty="0"/>
          </a:p>
        </p:txBody>
      </p:sp>
      <p:sp>
        <p:nvSpPr>
          <p:cNvPr id="3" name="TextovéPole 2"/>
          <p:cNvSpPr txBox="1"/>
          <p:nvPr/>
        </p:nvSpPr>
        <p:spPr>
          <a:xfrm>
            <a:off x="4572001" y="6428283"/>
            <a:ext cx="4310486"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Christine Skopková</a:t>
            </a:r>
            <a:endParaRPr lang="cs-CZ" dirty="0"/>
          </a:p>
        </p:txBody>
      </p:sp>
      <p:sp>
        <p:nvSpPr>
          <p:cNvPr id="4" name="TextovéPole 3"/>
          <p:cNvSpPr txBox="1"/>
          <p:nvPr/>
        </p:nvSpPr>
        <p:spPr>
          <a:xfrm>
            <a:off x="252428" y="3139739"/>
            <a:ext cx="4319572" cy="369332"/>
          </a:xfrm>
          <a:prstGeom prst="rect">
            <a:avLst/>
          </a:prstGeom>
          <a:noFill/>
        </p:spPr>
        <p:txBody>
          <a:bodyPr wrap="square" rtlCol="0">
            <a:spAutoFit/>
          </a:bodyPr>
          <a:lstStyle>
            <a:defPPr>
              <a:defRPr lang="cs-CZ"/>
            </a:defPPr>
            <a:lvl1pPr>
              <a:defRPr>
                <a:solidFill>
                  <a:schemeClr val="bg1"/>
                </a:solidFill>
              </a:defRPr>
            </a:lvl1pPr>
          </a:lstStyle>
          <a:p>
            <a:pPr algn="ctr"/>
            <a:r>
              <a:rPr lang="cs-CZ" dirty="0" smtClean="0"/>
              <a:t>autor Tereza Haladová</a:t>
            </a:r>
            <a:endParaRPr lang="cs-CZ" dirty="0"/>
          </a:p>
        </p:txBody>
      </p:sp>
      <p:sp>
        <p:nvSpPr>
          <p:cNvPr id="5" name="TextovéPole 4"/>
          <p:cNvSpPr txBox="1"/>
          <p:nvPr/>
        </p:nvSpPr>
        <p:spPr>
          <a:xfrm>
            <a:off x="4572000" y="3162107"/>
            <a:ext cx="4310487"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Jan Holuša</a:t>
            </a:r>
            <a:endParaRPr lang="cs-CZ" dirty="0"/>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428" y="3548283"/>
            <a:ext cx="384000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428" y="282107"/>
            <a:ext cx="3840000" cy="288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42487" y="282107"/>
            <a:ext cx="3840000" cy="2880000"/>
          </a:xfrm>
          <a:prstGeom prst="rect">
            <a:avLst/>
          </a:prstGeom>
        </p:spPr>
      </p:pic>
      <p:pic>
        <p:nvPicPr>
          <p:cNvPr id="9" name="Obrázek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42487" y="3548283"/>
            <a:ext cx="3840000" cy="2880000"/>
          </a:xfrm>
          <a:prstGeom prst="rect">
            <a:avLst/>
          </a:prstGeom>
        </p:spPr>
      </p:pic>
    </p:spTree>
    <p:extLst>
      <p:ext uri="{BB962C8B-B14F-4D97-AF65-F5344CB8AC3E}">
        <p14:creationId xmlns:p14="http://schemas.microsoft.com/office/powerpoint/2010/main" val="2798246064"/>
      </p:ext>
    </p:extLst>
  </p:cSld>
  <p:clrMapOvr>
    <a:masterClrMapping/>
  </p:clrMapOvr>
  <p:transition spd="slow" advTm="8000">
    <p:pull/>
  </p:transition>
  <p:timing>
    <p:tnLst>
      <p:par>
        <p:cTn id="1" dur="indefinite" restart="never" nodeType="tmRoot"/>
      </p:par>
    </p:tnLst>
  </p:timing>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479" y="639000"/>
            <a:ext cx="4185000" cy="55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90193" y="639000"/>
            <a:ext cx="4185000" cy="5580000"/>
          </a:xfrm>
          <a:prstGeom prst="rect">
            <a:avLst/>
          </a:prstGeom>
        </p:spPr>
      </p:pic>
      <p:sp>
        <p:nvSpPr>
          <p:cNvPr id="4" name="TextovéPole 3"/>
          <p:cNvSpPr txBox="1"/>
          <p:nvPr/>
        </p:nvSpPr>
        <p:spPr>
          <a:xfrm>
            <a:off x="247480" y="6308742"/>
            <a:ext cx="432452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Kristýna Runčáková</a:t>
            </a:r>
            <a:endParaRPr lang="cs-CZ" dirty="0"/>
          </a:p>
        </p:txBody>
      </p:sp>
      <p:sp>
        <p:nvSpPr>
          <p:cNvPr id="6" name="TextovéPole 5"/>
          <p:cNvSpPr txBox="1"/>
          <p:nvPr/>
        </p:nvSpPr>
        <p:spPr>
          <a:xfrm>
            <a:off x="4550673" y="6308742"/>
            <a:ext cx="432452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Kristýna Runčáková</a:t>
            </a:r>
            <a:endParaRPr lang="cs-CZ" dirty="0"/>
          </a:p>
        </p:txBody>
      </p:sp>
    </p:spTree>
    <p:extLst>
      <p:ext uri="{BB962C8B-B14F-4D97-AF65-F5344CB8AC3E}">
        <p14:creationId xmlns:p14="http://schemas.microsoft.com/office/powerpoint/2010/main" val="1317669032"/>
      </p:ext>
    </p:extLst>
  </p:cSld>
  <p:clrMapOvr>
    <a:masterClrMapping/>
  </p:clrMapOvr>
  <p:transition spd="slow" advTm="6000">
    <p:pull/>
  </p:transition>
  <p:timing>
    <p:tnLst>
      <p:par>
        <p:cTn id="1" dur="indefinite" restart="never" nodeType="tmRoot"/>
      </p:par>
    </p:tnLst>
  </p:timing>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2942" y="639000"/>
            <a:ext cx="4185000" cy="55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005" y="639000"/>
            <a:ext cx="4185000" cy="5580000"/>
          </a:xfrm>
          <a:prstGeom prst="rect">
            <a:avLst/>
          </a:prstGeom>
        </p:spPr>
      </p:pic>
      <p:sp>
        <p:nvSpPr>
          <p:cNvPr id="4" name="TextovéPole 3"/>
          <p:cNvSpPr txBox="1"/>
          <p:nvPr/>
        </p:nvSpPr>
        <p:spPr>
          <a:xfrm>
            <a:off x="4571999" y="6295856"/>
            <a:ext cx="4305943" cy="707886"/>
          </a:xfrm>
          <a:prstGeom prst="rect">
            <a:avLst/>
          </a:prstGeom>
          <a:noFill/>
        </p:spPr>
        <p:txBody>
          <a:bodyPr wrap="square" rtlCol="0">
            <a:spAutoFit/>
          </a:bodyPr>
          <a:lstStyle/>
          <a:p>
            <a:pPr algn="ctr"/>
            <a:r>
              <a:rPr lang="cs-CZ" sz="2000" dirty="0" smtClean="0">
                <a:solidFill>
                  <a:schemeClr val="bg1"/>
                </a:solidFill>
              </a:rPr>
              <a:t>autor Jan Holuša</a:t>
            </a:r>
          </a:p>
          <a:p>
            <a:pPr algn="ctr"/>
            <a:endParaRPr lang="cs-CZ" sz="2000" dirty="0">
              <a:solidFill>
                <a:schemeClr val="bg1"/>
              </a:solidFill>
            </a:endParaRPr>
          </a:p>
        </p:txBody>
      </p:sp>
      <p:sp>
        <p:nvSpPr>
          <p:cNvPr id="5" name="TextovéPole 4"/>
          <p:cNvSpPr txBox="1"/>
          <p:nvPr/>
        </p:nvSpPr>
        <p:spPr>
          <a:xfrm>
            <a:off x="243004" y="6295856"/>
            <a:ext cx="4328995" cy="400110"/>
          </a:xfrm>
          <a:prstGeom prst="rect">
            <a:avLst/>
          </a:prstGeom>
          <a:noFill/>
        </p:spPr>
        <p:txBody>
          <a:bodyPr wrap="square" rtlCol="0">
            <a:spAutoFit/>
          </a:bodyPr>
          <a:lstStyle/>
          <a:p>
            <a:pPr algn="ctr"/>
            <a:r>
              <a:rPr lang="cs-CZ" sz="2000" dirty="0" smtClean="0">
                <a:solidFill>
                  <a:schemeClr val="bg1"/>
                </a:solidFill>
              </a:rPr>
              <a:t>autor Barbora Ožanová</a:t>
            </a:r>
            <a:endParaRPr lang="cs-CZ" sz="2000" dirty="0">
              <a:solidFill>
                <a:schemeClr val="bg1"/>
              </a:solidFill>
            </a:endParaRPr>
          </a:p>
        </p:txBody>
      </p:sp>
    </p:spTree>
    <p:extLst>
      <p:ext uri="{BB962C8B-B14F-4D97-AF65-F5344CB8AC3E}">
        <p14:creationId xmlns:p14="http://schemas.microsoft.com/office/powerpoint/2010/main" val="325871233"/>
      </p:ext>
    </p:extLst>
  </p:cSld>
  <p:clrMapOvr>
    <a:masterClrMapping/>
  </p:clrMapOvr>
  <p:transition spd="slow" advTm="6000">
    <p:pull/>
  </p:transition>
  <p:timing>
    <p:tnLst>
      <p:par>
        <p:cTn id="1" dur="indefinite" restart="never" nodeType="tmRoot"/>
      </p:par>
    </p:tnLst>
  </p:timing>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01290" y="639000"/>
            <a:ext cx="4185000" cy="55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948" y="639000"/>
            <a:ext cx="4185000" cy="5580000"/>
          </a:xfrm>
          <a:prstGeom prst="rect">
            <a:avLst/>
          </a:prstGeom>
        </p:spPr>
      </p:pic>
      <p:sp>
        <p:nvSpPr>
          <p:cNvPr id="5" name="TextovéPole 4"/>
          <p:cNvSpPr txBox="1"/>
          <p:nvPr/>
        </p:nvSpPr>
        <p:spPr>
          <a:xfrm>
            <a:off x="246949" y="6304482"/>
            <a:ext cx="4185000" cy="400110"/>
          </a:xfrm>
          <a:prstGeom prst="rect">
            <a:avLst/>
          </a:prstGeom>
          <a:noFill/>
        </p:spPr>
        <p:txBody>
          <a:bodyPr wrap="square" rtlCol="0">
            <a:spAutoFit/>
          </a:bodyPr>
          <a:lstStyle/>
          <a:p>
            <a:pPr algn="ctr"/>
            <a:r>
              <a:rPr lang="cs-CZ" sz="2000" dirty="0" smtClean="0">
                <a:solidFill>
                  <a:schemeClr val="bg1"/>
                </a:solidFill>
              </a:rPr>
              <a:t>autor Ferdinand Buchta</a:t>
            </a:r>
            <a:endParaRPr lang="cs-CZ" sz="2000" dirty="0">
              <a:solidFill>
                <a:schemeClr val="bg1"/>
              </a:solidFill>
            </a:endParaRPr>
          </a:p>
        </p:txBody>
      </p:sp>
      <p:sp>
        <p:nvSpPr>
          <p:cNvPr id="6" name="TextovéPole 5"/>
          <p:cNvSpPr txBox="1"/>
          <p:nvPr/>
        </p:nvSpPr>
        <p:spPr>
          <a:xfrm>
            <a:off x="4701290" y="6304482"/>
            <a:ext cx="4184999" cy="400110"/>
          </a:xfrm>
          <a:prstGeom prst="rect">
            <a:avLst/>
          </a:prstGeom>
          <a:noFill/>
        </p:spPr>
        <p:txBody>
          <a:bodyPr wrap="square" rtlCol="0">
            <a:spAutoFit/>
          </a:bodyPr>
          <a:lstStyle/>
          <a:p>
            <a:pPr algn="ctr"/>
            <a:r>
              <a:rPr lang="cs-CZ" sz="2000" dirty="0" smtClean="0">
                <a:solidFill>
                  <a:schemeClr val="bg1"/>
                </a:solidFill>
              </a:rPr>
              <a:t>autor Ferdinand Buchta</a:t>
            </a:r>
            <a:endParaRPr lang="cs-CZ" sz="2000" dirty="0">
              <a:solidFill>
                <a:schemeClr val="bg1"/>
              </a:solidFill>
            </a:endParaRPr>
          </a:p>
        </p:txBody>
      </p:sp>
    </p:spTree>
    <p:extLst>
      <p:ext uri="{BB962C8B-B14F-4D97-AF65-F5344CB8AC3E}">
        <p14:creationId xmlns:p14="http://schemas.microsoft.com/office/powerpoint/2010/main" val="1731365703"/>
      </p:ext>
    </p:extLst>
  </p:cSld>
  <p:clrMapOvr>
    <a:masterClrMapping/>
  </p:clrMapOvr>
  <p:transition spd="slow" advTm="6000">
    <p:pull/>
  </p:transition>
  <p:timing>
    <p:tnLst>
      <p:par>
        <p:cTn id="1" dur="indefinite" restart="never" nodeType="tmRoot"/>
      </p:par>
    </p:tnLst>
  </p:timing>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251520" y="6295478"/>
            <a:ext cx="4309694"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Barbora Ožanová</a:t>
            </a:r>
            <a:endParaRPr lang="cs-CZ" dirty="0"/>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306" y="639000"/>
            <a:ext cx="4185000" cy="5580000"/>
          </a:xfrm>
          <a:prstGeom prst="rect">
            <a:avLst/>
          </a:prstGeom>
        </p:spPr>
      </p:pic>
      <p:pic>
        <p:nvPicPr>
          <p:cNvPr id="5" name="Obrázek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02369" y="639000"/>
            <a:ext cx="4185000" cy="5580000"/>
          </a:xfrm>
          <a:prstGeom prst="rect">
            <a:avLst/>
          </a:prstGeom>
        </p:spPr>
      </p:pic>
      <p:sp>
        <p:nvSpPr>
          <p:cNvPr id="6" name="TextovéPole 5"/>
          <p:cNvSpPr txBox="1"/>
          <p:nvPr/>
        </p:nvSpPr>
        <p:spPr>
          <a:xfrm>
            <a:off x="4577675" y="6295478"/>
            <a:ext cx="4309694"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Barbora Ožanová</a:t>
            </a:r>
            <a:endParaRPr lang="cs-CZ" dirty="0"/>
          </a:p>
        </p:txBody>
      </p:sp>
    </p:spTree>
    <p:extLst>
      <p:ext uri="{BB962C8B-B14F-4D97-AF65-F5344CB8AC3E}">
        <p14:creationId xmlns:p14="http://schemas.microsoft.com/office/powerpoint/2010/main" val="2255223255"/>
      </p:ext>
    </p:extLst>
  </p:cSld>
  <p:clrMapOvr>
    <a:masterClrMapping/>
  </p:clrMapOvr>
  <p:transition spd="slow" advTm="6000">
    <p:pull/>
  </p:transition>
  <p:timing>
    <p:tnLst>
      <p:par>
        <p:cTn id="1" dur="indefinite" restart="never" nodeType="tmRoot"/>
      </p:par>
    </p:tnLst>
  </p:timing>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7" name="TextovéPole 6"/>
          <p:cNvSpPr txBox="1"/>
          <p:nvPr/>
        </p:nvSpPr>
        <p:spPr>
          <a:xfrm>
            <a:off x="241540" y="6316145"/>
            <a:ext cx="8660920" cy="707886"/>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Tereza Haladová</a:t>
            </a:r>
            <a:endParaRPr lang="cs-CZ" dirty="0"/>
          </a:p>
          <a:p>
            <a:endParaRPr lang="cs-CZ" dirty="0"/>
          </a:p>
        </p:txBody>
      </p:sp>
    </p:spTree>
    <p:extLst>
      <p:ext uri="{BB962C8B-B14F-4D97-AF65-F5344CB8AC3E}">
        <p14:creationId xmlns:p14="http://schemas.microsoft.com/office/powerpoint/2010/main" val="1217052574"/>
      </p:ext>
    </p:extLst>
  </p:cSld>
  <p:clrMapOvr>
    <a:masterClrMapping/>
  </p:clrMapOvr>
  <p:transition spd="slow" advTm="6000">
    <p:pull/>
  </p:transition>
  <p:timing>
    <p:tnLst>
      <p:par>
        <p:cTn id="1" dur="indefinite" restart="never" nodeType="tmRoot"/>
      </p:par>
    </p:tnLst>
  </p:timing>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88194" y="639000"/>
            <a:ext cx="4185000" cy="55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067" y="639000"/>
            <a:ext cx="4185000" cy="5580000"/>
          </a:xfrm>
          <a:prstGeom prst="rect">
            <a:avLst/>
          </a:prstGeom>
        </p:spPr>
      </p:pic>
      <p:sp>
        <p:nvSpPr>
          <p:cNvPr id="4" name="TextovéPole 3"/>
          <p:cNvSpPr txBox="1"/>
          <p:nvPr/>
        </p:nvSpPr>
        <p:spPr>
          <a:xfrm>
            <a:off x="261067" y="6319655"/>
            <a:ext cx="4310933"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Zuzana Poláková</a:t>
            </a:r>
            <a:endParaRPr lang="cs-CZ" dirty="0"/>
          </a:p>
        </p:txBody>
      </p:sp>
      <p:sp>
        <p:nvSpPr>
          <p:cNvPr id="5" name="TextovéPole 4"/>
          <p:cNvSpPr txBox="1"/>
          <p:nvPr/>
        </p:nvSpPr>
        <p:spPr>
          <a:xfrm>
            <a:off x="4572000" y="6319655"/>
            <a:ext cx="4301194"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Barbora Ožanová</a:t>
            </a:r>
            <a:endParaRPr lang="cs-CZ" dirty="0"/>
          </a:p>
        </p:txBody>
      </p:sp>
    </p:spTree>
    <p:extLst>
      <p:ext uri="{BB962C8B-B14F-4D97-AF65-F5344CB8AC3E}">
        <p14:creationId xmlns:p14="http://schemas.microsoft.com/office/powerpoint/2010/main" val="2792484878"/>
      </p:ext>
    </p:extLst>
  </p:cSld>
  <p:clrMapOvr>
    <a:masterClrMapping/>
  </p:clrMapOvr>
  <p:transition spd="slow" advTm="6000">
    <p:pull/>
  </p:transition>
  <p:timing>
    <p:tnLst>
      <p:par>
        <p:cTn id="1" dur="indefinite" restart="never" nodeType="tmRoot"/>
      </p:par>
    </p:tnLst>
  </p:timing>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659539" y="6324771"/>
            <a:ext cx="1824923" cy="707886"/>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a:t>autor Jan Peichl</a:t>
            </a:r>
          </a:p>
          <a:p>
            <a:endParaRPr lang="cs-CZ" dirty="0"/>
          </a:p>
        </p:txBody>
      </p:sp>
    </p:spTree>
    <p:extLst>
      <p:ext uri="{BB962C8B-B14F-4D97-AF65-F5344CB8AC3E}">
        <p14:creationId xmlns:p14="http://schemas.microsoft.com/office/powerpoint/2010/main" val="484342035"/>
      </p:ext>
    </p:extLst>
  </p:cSld>
  <p:clrMapOvr>
    <a:masterClrMapping/>
  </p:clrMapOvr>
  <p:transition spd="slow" advTm="6000">
    <p:pull/>
  </p:transition>
  <p:timing>
    <p:tnLst>
      <p:par>
        <p:cTn id="1" dur="indefinite" restart="never" nodeType="tmRoot"/>
      </p:par>
    </p:tnLst>
  </p:timing>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8987" y="274122"/>
            <a:ext cx="3840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41533" y="3508261"/>
            <a:ext cx="3840000"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8987" y="3508261"/>
            <a:ext cx="3840000"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41533" y="274122"/>
            <a:ext cx="3840000" cy="2880000"/>
          </a:xfrm>
          <a:prstGeom prst="rect">
            <a:avLst/>
          </a:prstGeom>
        </p:spPr>
      </p:pic>
      <p:sp>
        <p:nvSpPr>
          <p:cNvPr id="6" name="TextovéPole 5"/>
          <p:cNvSpPr txBox="1"/>
          <p:nvPr/>
        </p:nvSpPr>
        <p:spPr>
          <a:xfrm>
            <a:off x="5041533" y="6428283"/>
            <a:ext cx="38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Veronika Nováková</a:t>
            </a:r>
            <a:endParaRPr lang="cs-CZ" dirty="0"/>
          </a:p>
        </p:txBody>
      </p:sp>
      <p:sp>
        <p:nvSpPr>
          <p:cNvPr id="7" name="TextovéPole 6"/>
          <p:cNvSpPr txBox="1"/>
          <p:nvPr/>
        </p:nvSpPr>
        <p:spPr>
          <a:xfrm>
            <a:off x="248988" y="6382116"/>
            <a:ext cx="3839998"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Zuzana Poláková</a:t>
            </a:r>
            <a:endParaRPr lang="cs-CZ" dirty="0"/>
          </a:p>
        </p:txBody>
      </p:sp>
      <p:sp>
        <p:nvSpPr>
          <p:cNvPr id="8" name="TextovéPole 7"/>
          <p:cNvSpPr txBox="1"/>
          <p:nvPr/>
        </p:nvSpPr>
        <p:spPr>
          <a:xfrm>
            <a:off x="248987" y="3115940"/>
            <a:ext cx="3839999" cy="369332"/>
          </a:xfrm>
          <a:prstGeom prst="rect">
            <a:avLst/>
          </a:prstGeom>
          <a:noFill/>
        </p:spPr>
        <p:txBody>
          <a:bodyPr wrap="square" rtlCol="0">
            <a:spAutoFit/>
          </a:bodyPr>
          <a:lstStyle/>
          <a:p>
            <a:pPr algn="ctr"/>
            <a:r>
              <a:rPr lang="cs-CZ" dirty="0" smtClean="0">
                <a:solidFill>
                  <a:schemeClr val="bg1"/>
                </a:solidFill>
              </a:rPr>
              <a:t>autor Veronika Nováková</a:t>
            </a:r>
            <a:endParaRPr lang="cs-CZ" dirty="0">
              <a:solidFill>
                <a:schemeClr val="bg1"/>
              </a:solidFill>
            </a:endParaRPr>
          </a:p>
        </p:txBody>
      </p:sp>
      <p:sp>
        <p:nvSpPr>
          <p:cNvPr id="9" name="TextovéPole 8"/>
          <p:cNvSpPr txBox="1"/>
          <p:nvPr/>
        </p:nvSpPr>
        <p:spPr>
          <a:xfrm>
            <a:off x="5041533" y="3131124"/>
            <a:ext cx="38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Zuzana Poláková</a:t>
            </a:r>
            <a:endParaRPr lang="cs-CZ" dirty="0"/>
          </a:p>
        </p:txBody>
      </p:sp>
    </p:spTree>
    <p:extLst>
      <p:ext uri="{BB962C8B-B14F-4D97-AF65-F5344CB8AC3E}">
        <p14:creationId xmlns:p14="http://schemas.microsoft.com/office/powerpoint/2010/main" val="1291467092"/>
      </p:ext>
    </p:extLst>
  </p:cSld>
  <p:clrMapOvr>
    <a:masterClrMapping/>
  </p:clrMapOvr>
  <p:transition spd="slow" advTm="8000">
    <p:pull/>
  </p:transition>
  <p:timing>
    <p:tnLst>
      <p:par>
        <p:cTn id="1" dur="indefinite" restart="never" nodeType="tmRoot"/>
      </p:par>
    </p:tnLst>
  </p:timing>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741709" y="6324771"/>
            <a:ext cx="1824923" cy="707886"/>
          </a:xfrm>
          <a:prstGeom prst="rect">
            <a:avLst/>
          </a:prstGeom>
          <a:noFill/>
        </p:spPr>
        <p:txBody>
          <a:bodyPr wrap="none" rtlCol="0">
            <a:spAutoFit/>
          </a:bodyPr>
          <a:lstStyle/>
          <a:p>
            <a:r>
              <a:rPr lang="cs-CZ" sz="2000" dirty="0" smtClean="0">
                <a:solidFill>
                  <a:schemeClr val="bg1"/>
                </a:solidFill>
              </a:rPr>
              <a:t>autor Jan Peichl</a:t>
            </a:r>
          </a:p>
          <a:p>
            <a:endParaRPr lang="cs-CZ" sz="2000" dirty="0">
              <a:solidFill>
                <a:schemeClr val="bg1"/>
              </a:solidFill>
            </a:endParaRPr>
          </a:p>
        </p:txBody>
      </p:sp>
    </p:spTree>
    <p:extLst>
      <p:ext uri="{BB962C8B-B14F-4D97-AF65-F5344CB8AC3E}">
        <p14:creationId xmlns:p14="http://schemas.microsoft.com/office/powerpoint/2010/main" val="2563349243"/>
      </p:ext>
    </p:extLst>
  </p:cSld>
  <p:clrMapOvr>
    <a:masterClrMapping/>
  </p:clrMapOvr>
  <p:transition spd="slow" advTm="6000">
    <p:pull/>
  </p:transition>
  <p:timing>
    <p:tnLst>
      <p:par>
        <p:cTn id="1" dur="indefinite" restart="never" nodeType="tmRoot"/>
      </p:par>
    </p:tnLst>
  </p:timing>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00053" y="639000"/>
            <a:ext cx="4185000" cy="5580000"/>
          </a:xfrm>
          <a:prstGeom prst="rect">
            <a:avLst/>
          </a:prstGeom>
        </p:spPr>
      </p:pic>
      <p:sp>
        <p:nvSpPr>
          <p:cNvPr id="4" name="TextovéPole 3"/>
          <p:cNvSpPr txBox="1"/>
          <p:nvPr/>
        </p:nvSpPr>
        <p:spPr>
          <a:xfrm>
            <a:off x="4700053" y="6304482"/>
            <a:ext cx="4185000"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Jan Peichl</a:t>
            </a:r>
            <a:endParaRPr lang="cs-CZ" dirty="0"/>
          </a:p>
        </p:txBody>
      </p:sp>
      <p:sp>
        <p:nvSpPr>
          <p:cNvPr id="5" name="TextovéPole 4"/>
          <p:cNvSpPr txBox="1"/>
          <p:nvPr/>
        </p:nvSpPr>
        <p:spPr>
          <a:xfrm>
            <a:off x="262836" y="6304482"/>
            <a:ext cx="4185000" cy="400110"/>
          </a:xfrm>
          <a:prstGeom prst="rect">
            <a:avLst/>
          </a:prstGeom>
          <a:noFill/>
        </p:spPr>
        <p:txBody>
          <a:bodyPr wrap="square" rtlCol="0">
            <a:spAutoFit/>
          </a:bodyPr>
          <a:lstStyle/>
          <a:p>
            <a:pPr algn="ctr"/>
            <a:r>
              <a:rPr lang="cs-CZ" sz="2000" dirty="0" smtClean="0">
                <a:solidFill>
                  <a:schemeClr val="bg1"/>
                </a:solidFill>
              </a:rPr>
              <a:t>autor Zuzana Poláková</a:t>
            </a:r>
            <a:endParaRPr lang="cs-CZ" sz="2000" dirty="0">
              <a:solidFill>
                <a:schemeClr val="bg1"/>
              </a:solidFill>
            </a:endParaRPr>
          </a:p>
        </p:txBody>
      </p:sp>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836" y="639000"/>
            <a:ext cx="4185000" cy="5580000"/>
          </a:xfrm>
          <a:prstGeom prst="rect">
            <a:avLst/>
          </a:prstGeom>
        </p:spPr>
      </p:pic>
    </p:spTree>
    <p:extLst>
      <p:ext uri="{BB962C8B-B14F-4D97-AF65-F5344CB8AC3E}">
        <p14:creationId xmlns:p14="http://schemas.microsoft.com/office/powerpoint/2010/main" val="1868824883"/>
      </p:ext>
    </p:extLst>
  </p:cSld>
  <p:clrMapOvr>
    <a:masterClrMapping/>
  </p:clrMapOvr>
  <p:transition spd="slow" advTm="6000">
    <p:pull/>
  </p:transition>
  <p:timing>
    <p:tnLst>
      <p:par>
        <p:cTn id="1" dur="indefinite" restart="never" nodeType="tmRoot"/>
      </p:par>
    </p:tnLst>
  </p:timing>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250324" y="3527742"/>
            <a:ext cx="3840000" cy="2880000"/>
          </a:xfrm>
          <a:prstGeom prst="rect">
            <a:avLst/>
          </a:prstGeom>
        </p:spPr>
      </p:pic>
      <p:pic>
        <p:nvPicPr>
          <p:cNvPr id="3" name="Obrázek 2"/>
          <p:cNvPicPr>
            <a:picLocks noChangeAspect="1"/>
          </p:cNvPicPr>
          <p:nvPr/>
        </p:nvPicPr>
        <p:blipFill>
          <a:blip r:embed="rId4" cstate="email">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tretch>
            <a:fillRect/>
          </a:stretch>
        </p:blipFill>
        <p:spPr>
          <a:xfrm>
            <a:off x="5043979" y="279070"/>
            <a:ext cx="3840000" cy="2880000"/>
          </a:xfrm>
          <a:prstGeom prst="rect">
            <a:avLst/>
          </a:prstGeom>
        </p:spPr>
      </p:pic>
      <p:sp>
        <p:nvSpPr>
          <p:cNvPr id="5" name="TextovéPole 4"/>
          <p:cNvSpPr txBox="1"/>
          <p:nvPr/>
        </p:nvSpPr>
        <p:spPr>
          <a:xfrm>
            <a:off x="5043979" y="6428283"/>
            <a:ext cx="3840000" cy="369332"/>
          </a:xfrm>
          <a:prstGeom prst="rect">
            <a:avLst/>
          </a:prstGeom>
          <a:noFill/>
        </p:spPr>
        <p:txBody>
          <a:bodyPr wrap="square" rtlCol="0">
            <a:spAutoFit/>
          </a:bodyPr>
          <a:lstStyle/>
          <a:p>
            <a:pPr algn="ctr"/>
            <a:r>
              <a:rPr lang="cs-CZ" dirty="0" smtClean="0">
                <a:solidFill>
                  <a:schemeClr val="bg1"/>
                </a:solidFill>
              </a:rPr>
              <a:t>autor Barbora Ožanová</a:t>
            </a:r>
            <a:endParaRPr lang="cs-CZ" dirty="0">
              <a:solidFill>
                <a:schemeClr val="bg1"/>
              </a:solidFill>
            </a:endParaRPr>
          </a:p>
        </p:txBody>
      </p:sp>
      <p:sp>
        <p:nvSpPr>
          <p:cNvPr id="6" name="TextovéPole 5"/>
          <p:cNvSpPr txBox="1"/>
          <p:nvPr/>
        </p:nvSpPr>
        <p:spPr>
          <a:xfrm>
            <a:off x="250324" y="6382116"/>
            <a:ext cx="38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Iva Zettlitzová</a:t>
            </a:r>
          </a:p>
        </p:txBody>
      </p:sp>
      <p:sp>
        <p:nvSpPr>
          <p:cNvPr id="7" name="TextovéPole 6"/>
          <p:cNvSpPr txBox="1"/>
          <p:nvPr/>
        </p:nvSpPr>
        <p:spPr>
          <a:xfrm>
            <a:off x="250324" y="3115940"/>
            <a:ext cx="3840000" cy="369332"/>
          </a:xfrm>
          <a:prstGeom prst="rect">
            <a:avLst/>
          </a:prstGeom>
          <a:noFill/>
        </p:spPr>
        <p:txBody>
          <a:bodyPr wrap="square" rtlCol="0">
            <a:spAutoFit/>
          </a:bodyPr>
          <a:lstStyle/>
          <a:p>
            <a:pPr algn="ctr"/>
            <a:r>
              <a:rPr lang="cs-CZ" dirty="0">
                <a:solidFill>
                  <a:schemeClr val="bg1"/>
                </a:solidFill>
              </a:rPr>
              <a:t>autor Barbora Ožanová</a:t>
            </a:r>
          </a:p>
        </p:txBody>
      </p:sp>
      <p:sp>
        <p:nvSpPr>
          <p:cNvPr id="8" name="TextovéPole 7"/>
          <p:cNvSpPr txBox="1"/>
          <p:nvPr/>
        </p:nvSpPr>
        <p:spPr>
          <a:xfrm>
            <a:off x="5043979" y="3131124"/>
            <a:ext cx="3840000" cy="369332"/>
          </a:xfrm>
          <a:prstGeom prst="rect">
            <a:avLst/>
          </a:prstGeom>
          <a:noFill/>
        </p:spPr>
        <p:txBody>
          <a:bodyPr wrap="square" rtlCol="0">
            <a:spAutoFit/>
          </a:bodyPr>
          <a:lstStyle/>
          <a:p>
            <a:pPr algn="ctr"/>
            <a:r>
              <a:rPr lang="cs-CZ" dirty="0" smtClean="0">
                <a:solidFill>
                  <a:schemeClr val="bg1"/>
                </a:solidFill>
              </a:rPr>
              <a:t>autor Iva Zettlitzová</a:t>
            </a:r>
            <a:endParaRPr lang="cs-CZ" dirty="0">
              <a:solidFill>
                <a:schemeClr val="bg1"/>
              </a:solidFill>
            </a:endParaRPr>
          </a:p>
        </p:txBody>
      </p:sp>
      <p:pic>
        <p:nvPicPr>
          <p:cNvPr id="9" name="Obrázek 8"/>
          <p:cNvPicPr>
            <a:picLocks noChangeAspect="1"/>
          </p:cNvPicPr>
          <p:nvPr/>
        </p:nvPicPr>
        <p:blipFill>
          <a:blip r:embed="rId6" cstate="email">
            <a:extLst>
              <a:ext uri="{BEBA8EAE-BF5A-486C-A8C5-ECC9F3942E4B}">
                <a14:imgProps xmlns:a14="http://schemas.microsoft.com/office/drawing/2010/main">
                  <a14:imgLayer r:embed="rId7">
                    <a14:imgEffect>
                      <a14:brightnessContrast bright="-11000" contrast="25000"/>
                    </a14:imgEffect>
                  </a14:imgLayer>
                </a14:imgProps>
              </a:ext>
              <a:ext uri="{28A0092B-C50C-407E-A947-70E740481C1C}">
                <a14:useLocalDpi xmlns:a14="http://schemas.microsoft.com/office/drawing/2010/main"/>
              </a:ext>
            </a:extLst>
          </a:blip>
          <a:stretch>
            <a:fillRect/>
          </a:stretch>
        </p:blipFill>
        <p:spPr>
          <a:xfrm>
            <a:off x="5043979" y="3527742"/>
            <a:ext cx="3840000" cy="2880000"/>
          </a:xfrm>
          <a:prstGeom prst="rect">
            <a:avLst/>
          </a:prstGeom>
        </p:spPr>
      </p:pic>
      <p:pic>
        <p:nvPicPr>
          <p:cNvPr id="10" name="Obrázek 9"/>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50324" y="279070"/>
            <a:ext cx="3840000" cy="2880000"/>
          </a:xfrm>
          <a:prstGeom prst="rect">
            <a:avLst/>
          </a:prstGeom>
        </p:spPr>
      </p:pic>
    </p:spTree>
    <p:extLst>
      <p:ext uri="{BB962C8B-B14F-4D97-AF65-F5344CB8AC3E}">
        <p14:creationId xmlns:p14="http://schemas.microsoft.com/office/powerpoint/2010/main" val="2457102902"/>
      </p:ext>
    </p:extLst>
  </p:cSld>
  <p:clrMapOvr>
    <a:masterClrMapping/>
  </p:clrMapOvr>
  <p:transition spd="slow" advTm="8000">
    <p:pull/>
  </p:transition>
  <p:timing>
    <p:tnLst>
      <p:par>
        <p:cTn id="1" dur="indefinite" restart="never" nodeType="tmRoot"/>
      </p:par>
    </p:tnLst>
  </p:timing>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457080" y="6302320"/>
            <a:ext cx="2229841" cy="400110"/>
          </a:xfrm>
          <a:prstGeom prst="rect">
            <a:avLst/>
          </a:prstGeom>
          <a:noFill/>
        </p:spPr>
        <p:txBody>
          <a:bodyPr wrap="none" rtlCol="0">
            <a:spAutoFit/>
          </a:bodyPr>
          <a:lstStyle/>
          <a:p>
            <a:r>
              <a:rPr lang="cs-CZ" sz="2000" dirty="0" smtClean="0">
                <a:solidFill>
                  <a:schemeClr val="bg1"/>
                </a:solidFill>
              </a:rPr>
              <a:t>autor Zdeněk Tomis</a:t>
            </a:r>
            <a:endParaRPr lang="cs-CZ" sz="2000" dirty="0">
              <a:solidFill>
                <a:schemeClr val="bg1"/>
              </a:solidFill>
            </a:endParaRPr>
          </a:p>
        </p:txBody>
      </p:sp>
    </p:spTree>
    <p:extLst>
      <p:ext uri="{BB962C8B-B14F-4D97-AF65-F5344CB8AC3E}">
        <p14:creationId xmlns:p14="http://schemas.microsoft.com/office/powerpoint/2010/main" val="2727821489"/>
      </p:ext>
    </p:extLst>
  </p:cSld>
  <p:clrMapOvr>
    <a:masterClrMapping/>
  </p:clrMapOvr>
  <p:transition spd="slow" advTm="6000">
    <p:pull/>
  </p:transition>
  <p:timing>
    <p:tnLst>
      <p:par>
        <p:cTn id="1" dur="indefinite" restart="never" nodeType="tmRoot"/>
      </p:par>
    </p:tnLst>
  </p:timing>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3327" y="3482792"/>
            <a:ext cx="3840000"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43979" y="278586"/>
            <a:ext cx="3840000"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3327" y="278586"/>
            <a:ext cx="3840000" cy="2880000"/>
          </a:xfrm>
          <a:prstGeom prst="rect">
            <a:avLst/>
          </a:prstGeom>
        </p:spPr>
      </p:pic>
      <p:pic>
        <p:nvPicPr>
          <p:cNvPr id="7" name="Obrázek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43979" y="3482792"/>
            <a:ext cx="3840000" cy="2880000"/>
          </a:xfrm>
          <a:prstGeom prst="rect">
            <a:avLst/>
          </a:prstGeom>
        </p:spPr>
      </p:pic>
      <p:sp>
        <p:nvSpPr>
          <p:cNvPr id="8" name="TextovéPole 7"/>
          <p:cNvSpPr txBox="1"/>
          <p:nvPr/>
        </p:nvSpPr>
        <p:spPr>
          <a:xfrm>
            <a:off x="5043979" y="6382116"/>
            <a:ext cx="3840000" cy="369332"/>
          </a:xfrm>
          <a:prstGeom prst="rect">
            <a:avLst/>
          </a:prstGeom>
          <a:noFill/>
        </p:spPr>
        <p:txBody>
          <a:bodyPr wrap="square" rtlCol="0">
            <a:spAutoFit/>
          </a:bodyPr>
          <a:lstStyle/>
          <a:p>
            <a:pPr algn="ctr"/>
            <a:r>
              <a:rPr lang="cs-CZ" dirty="0" smtClean="0">
                <a:solidFill>
                  <a:schemeClr val="bg1"/>
                </a:solidFill>
              </a:rPr>
              <a:t>autor Iva Zettlitzová</a:t>
            </a:r>
            <a:endParaRPr lang="cs-CZ" dirty="0">
              <a:solidFill>
                <a:schemeClr val="bg1"/>
              </a:solidFill>
            </a:endParaRPr>
          </a:p>
        </p:txBody>
      </p:sp>
      <p:sp>
        <p:nvSpPr>
          <p:cNvPr id="9" name="TextovéPole 8"/>
          <p:cNvSpPr txBox="1"/>
          <p:nvPr/>
        </p:nvSpPr>
        <p:spPr>
          <a:xfrm>
            <a:off x="253327" y="6382116"/>
            <a:ext cx="3839999" cy="369332"/>
          </a:xfrm>
          <a:prstGeom prst="rect">
            <a:avLst/>
          </a:prstGeom>
          <a:noFill/>
        </p:spPr>
        <p:txBody>
          <a:bodyPr wrap="square" rtlCol="0">
            <a:spAutoFit/>
          </a:bodyPr>
          <a:lstStyle/>
          <a:p>
            <a:pPr algn="ctr"/>
            <a:r>
              <a:rPr lang="cs-CZ" dirty="0" smtClean="0">
                <a:solidFill>
                  <a:schemeClr val="bg1"/>
                </a:solidFill>
              </a:rPr>
              <a:t>autor Lenka Ježová</a:t>
            </a:r>
            <a:endParaRPr lang="cs-CZ" dirty="0">
              <a:solidFill>
                <a:schemeClr val="bg1"/>
              </a:solidFill>
            </a:endParaRPr>
          </a:p>
        </p:txBody>
      </p:sp>
      <p:sp>
        <p:nvSpPr>
          <p:cNvPr id="10" name="TextovéPole 9"/>
          <p:cNvSpPr txBox="1"/>
          <p:nvPr/>
        </p:nvSpPr>
        <p:spPr>
          <a:xfrm>
            <a:off x="253327" y="3115940"/>
            <a:ext cx="3839999" cy="369332"/>
          </a:xfrm>
          <a:prstGeom prst="rect">
            <a:avLst/>
          </a:prstGeom>
          <a:noFill/>
        </p:spPr>
        <p:txBody>
          <a:bodyPr wrap="square" rtlCol="0">
            <a:spAutoFit/>
          </a:bodyPr>
          <a:lstStyle/>
          <a:p>
            <a:pPr algn="ctr"/>
            <a:r>
              <a:rPr lang="cs-CZ" dirty="0" smtClean="0">
                <a:solidFill>
                  <a:schemeClr val="bg1"/>
                </a:solidFill>
              </a:rPr>
              <a:t>autor Kateřina Kobylková</a:t>
            </a:r>
            <a:endParaRPr lang="cs-CZ" dirty="0">
              <a:solidFill>
                <a:schemeClr val="bg1"/>
              </a:solidFill>
            </a:endParaRPr>
          </a:p>
        </p:txBody>
      </p:sp>
      <p:sp>
        <p:nvSpPr>
          <p:cNvPr id="11" name="TextovéPole 10"/>
          <p:cNvSpPr txBox="1"/>
          <p:nvPr/>
        </p:nvSpPr>
        <p:spPr>
          <a:xfrm>
            <a:off x="5043979" y="3131124"/>
            <a:ext cx="3870855" cy="369332"/>
          </a:xfrm>
          <a:prstGeom prst="rect">
            <a:avLst/>
          </a:prstGeom>
          <a:noFill/>
        </p:spPr>
        <p:txBody>
          <a:bodyPr wrap="square" rtlCol="0">
            <a:spAutoFit/>
          </a:bodyPr>
          <a:lstStyle/>
          <a:p>
            <a:pPr algn="ctr"/>
            <a:r>
              <a:rPr lang="cs-CZ" dirty="0" smtClean="0">
                <a:solidFill>
                  <a:schemeClr val="bg1"/>
                </a:solidFill>
              </a:rPr>
              <a:t>autor Lenka Ježová</a:t>
            </a:r>
            <a:endParaRPr lang="cs-CZ" dirty="0">
              <a:solidFill>
                <a:schemeClr val="bg1"/>
              </a:solidFill>
            </a:endParaRPr>
          </a:p>
        </p:txBody>
      </p:sp>
    </p:spTree>
    <p:extLst>
      <p:ext uri="{BB962C8B-B14F-4D97-AF65-F5344CB8AC3E}">
        <p14:creationId xmlns:p14="http://schemas.microsoft.com/office/powerpoint/2010/main" val="2887720044"/>
      </p:ext>
    </p:extLst>
  </p:cSld>
  <p:clrMapOvr>
    <a:masterClrMapping/>
  </p:clrMapOvr>
  <p:transition spd="slow" advTm="8000">
    <p:pull/>
  </p:transition>
  <p:timing>
    <p:tnLst>
      <p:par>
        <p:cTn id="1" dur="indefinite" restart="never" nodeType="tmRoot"/>
      </p:par>
    </p:tnLst>
  </p:timing>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10000"/>
                    </a14:imgEffect>
                  </a14:imgLayer>
                </a14:imgProps>
              </a:ext>
              <a:ext uri="{28A0092B-C50C-407E-A947-70E740481C1C}">
                <a14:useLocalDpi xmlns:a14="http://schemas.microsoft.com/office/drawing/2010/main"/>
              </a:ext>
            </a:extLst>
          </a:blip>
          <a:stretch>
            <a:fillRect/>
          </a:stretch>
        </p:blipFill>
        <p:spPr>
          <a:xfrm>
            <a:off x="252792" y="292912"/>
            <a:ext cx="3840000" cy="2880000"/>
          </a:xfrm>
          <a:prstGeom prst="rect">
            <a:avLst/>
          </a:prstGeom>
        </p:spPr>
      </p:pic>
      <p:pic>
        <p:nvPicPr>
          <p:cNvPr id="5" name="Obrázek 4"/>
          <p:cNvPicPr>
            <a:picLocks noChangeAspect="1"/>
          </p:cNvPicPr>
          <p:nvPr/>
        </p:nvPicPr>
        <p:blipFill>
          <a:blip r:embed="rId4" cstate="email">
            <a:extLst>
              <a:ext uri="{BEBA8EAE-BF5A-486C-A8C5-ECC9F3942E4B}">
                <a14:imgProps xmlns:a14="http://schemas.microsoft.com/office/drawing/2010/main">
                  <a14:imgLayer r:embed="rId5">
                    <a14:imgEffect>
                      <a14:brightnessContrast contrast="33000"/>
                    </a14:imgEffect>
                  </a14:imgLayer>
                </a14:imgProps>
              </a:ext>
              <a:ext uri="{28A0092B-C50C-407E-A947-70E740481C1C}">
                <a14:useLocalDpi xmlns:a14="http://schemas.microsoft.com/office/drawing/2010/main"/>
              </a:ext>
            </a:extLst>
          </a:blip>
          <a:stretch>
            <a:fillRect/>
          </a:stretch>
        </p:blipFill>
        <p:spPr>
          <a:xfrm>
            <a:off x="252792" y="3502524"/>
            <a:ext cx="3840000" cy="2880000"/>
          </a:xfrm>
          <a:prstGeom prst="rect">
            <a:avLst/>
          </a:prstGeom>
        </p:spPr>
      </p:pic>
      <p:pic>
        <p:nvPicPr>
          <p:cNvPr id="6" name="Obrázek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041543" y="292912"/>
            <a:ext cx="3840000" cy="2880000"/>
          </a:xfrm>
          <a:prstGeom prst="rect">
            <a:avLst/>
          </a:prstGeom>
        </p:spPr>
      </p:pic>
      <p:sp>
        <p:nvSpPr>
          <p:cNvPr id="7" name="TextovéPole 6"/>
          <p:cNvSpPr txBox="1"/>
          <p:nvPr/>
        </p:nvSpPr>
        <p:spPr>
          <a:xfrm>
            <a:off x="5041543" y="6382116"/>
            <a:ext cx="3840000" cy="369332"/>
          </a:xfrm>
          <a:prstGeom prst="rect">
            <a:avLst/>
          </a:prstGeom>
          <a:noFill/>
        </p:spPr>
        <p:txBody>
          <a:bodyPr wrap="square" rtlCol="0">
            <a:spAutoFit/>
          </a:bodyPr>
          <a:lstStyle/>
          <a:p>
            <a:pPr algn="ctr"/>
            <a:r>
              <a:rPr lang="cs-CZ" dirty="0" smtClean="0">
                <a:solidFill>
                  <a:schemeClr val="bg1"/>
                </a:solidFill>
              </a:rPr>
              <a:t>autor Zdeněk Tomis</a:t>
            </a:r>
            <a:endParaRPr lang="cs-CZ" dirty="0">
              <a:solidFill>
                <a:schemeClr val="bg1"/>
              </a:solidFill>
            </a:endParaRPr>
          </a:p>
        </p:txBody>
      </p:sp>
      <p:sp>
        <p:nvSpPr>
          <p:cNvPr id="8" name="TextovéPole 7"/>
          <p:cNvSpPr txBox="1"/>
          <p:nvPr/>
        </p:nvSpPr>
        <p:spPr>
          <a:xfrm>
            <a:off x="252792" y="6382116"/>
            <a:ext cx="38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smtClean="0"/>
              <a:t>autor Michal Pleva</a:t>
            </a:r>
            <a:endParaRPr lang="cs-CZ" dirty="0"/>
          </a:p>
        </p:txBody>
      </p:sp>
      <p:sp>
        <p:nvSpPr>
          <p:cNvPr id="9" name="TextovéPole 8"/>
          <p:cNvSpPr txBox="1"/>
          <p:nvPr/>
        </p:nvSpPr>
        <p:spPr>
          <a:xfrm>
            <a:off x="252792" y="3115940"/>
            <a:ext cx="3840000" cy="369332"/>
          </a:xfrm>
          <a:prstGeom prst="rect">
            <a:avLst/>
          </a:prstGeom>
          <a:noFill/>
        </p:spPr>
        <p:txBody>
          <a:bodyPr wrap="square" rtlCol="0">
            <a:spAutoFit/>
          </a:bodyPr>
          <a:lstStyle/>
          <a:p>
            <a:pPr algn="ctr"/>
            <a:r>
              <a:rPr lang="cs-CZ" dirty="0" smtClean="0">
                <a:solidFill>
                  <a:schemeClr val="bg1"/>
                </a:solidFill>
              </a:rPr>
              <a:t>autor Zdeněk Tomis</a:t>
            </a:r>
            <a:endParaRPr lang="cs-CZ" dirty="0">
              <a:solidFill>
                <a:schemeClr val="bg1"/>
              </a:solidFill>
            </a:endParaRPr>
          </a:p>
        </p:txBody>
      </p:sp>
      <p:sp>
        <p:nvSpPr>
          <p:cNvPr id="10" name="TextovéPole 9"/>
          <p:cNvSpPr txBox="1"/>
          <p:nvPr/>
        </p:nvSpPr>
        <p:spPr>
          <a:xfrm>
            <a:off x="5041543" y="3115940"/>
            <a:ext cx="3840000" cy="369332"/>
          </a:xfrm>
          <a:prstGeom prst="rect">
            <a:avLst/>
          </a:prstGeom>
          <a:noFill/>
        </p:spPr>
        <p:txBody>
          <a:bodyPr wrap="square" rtlCol="0">
            <a:spAutoFit/>
          </a:bodyPr>
          <a:lstStyle/>
          <a:p>
            <a:pPr algn="ctr"/>
            <a:r>
              <a:rPr lang="cs-CZ" dirty="0" smtClean="0">
                <a:solidFill>
                  <a:schemeClr val="bg1"/>
                </a:solidFill>
              </a:rPr>
              <a:t>autor Jiří Vaněk</a:t>
            </a:r>
            <a:endParaRPr lang="cs-CZ" dirty="0">
              <a:solidFill>
                <a:schemeClr val="bg1"/>
              </a:solidFill>
            </a:endParaRPr>
          </a:p>
        </p:txBody>
      </p:sp>
      <p:pic>
        <p:nvPicPr>
          <p:cNvPr id="11" name="Obrázek 10"/>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041543" y="3502524"/>
            <a:ext cx="3840000" cy="2880000"/>
          </a:xfrm>
          <a:prstGeom prst="rect">
            <a:avLst/>
          </a:prstGeom>
        </p:spPr>
      </p:pic>
    </p:spTree>
    <p:extLst>
      <p:ext uri="{BB962C8B-B14F-4D97-AF65-F5344CB8AC3E}">
        <p14:creationId xmlns:p14="http://schemas.microsoft.com/office/powerpoint/2010/main" val="3772352476"/>
      </p:ext>
    </p:extLst>
  </p:cSld>
  <p:clrMapOvr>
    <a:masterClrMapping/>
  </p:clrMapOvr>
  <p:transition spd="slow" advTm="8000">
    <p:pull/>
  </p:transition>
  <p:timing>
    <p:tnLst>
      <p:par>
        <p:cTn id="1" dur="indefinite" restart="never" nodeType="tmRoot"/>
      </p:par>
    </p:tnLst>
  </p:timing>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98425" y="639000"/>
            <a:ext cx="4185000" cy="5580000"/>
          </a:xfrm>
          <a:prstGeom prst="rect">
            <a:avLst/>
          </a:prstGeom>
        </p:spPr>
      </p:pic>
      <p:pic>
        <p:nvPicPr>
          <p:cNvPr id="3" name="Obrázek 2"/>
          <p:cNvPicPr>
            <a:picLocks noChangeAspect="1"/>
          </p:cNvPicPr>
          <p:nvPr/>
        </p:nvPicPr>
        <p:blipFill>
          <a:blip r:embed="rId3" cstate="email">
            <a:extLst>
              <a:ext uri="{BEBA8EAE-BF5A-486C-A8C5-ECC9F3942E4B}">
                <a14:imgProps xmlns:a14="http://schemas.microsoft.com/office/drawing/2010/main">
                  <a14:imgLayer r:embed="rId4">
                    <a14:imgEffect>
                      <a14:brightnessContrast contrast="15000"/>
                    </a14:imgEffect>
                  </a14:imgLayer>
                </a14:imgProps>
              </a:ext>
              <a:ext uri="{28A0092B-C50C-407E-A947-70E740481C1C}">
                <a14:useLocalDpi xmlns:a14="http://schemas.microsoft.com/office/drawing/2010/main"/>
              </a:ext>
            </a:extLst>
          </a:blip>
          <a:stretch>
            <a:fillRect/>
          </a:stretch>
        </p:blipFill>
        <p:spPr>
          <a:xfrm>
            <a:off x="259872" y="639000"/>
            <a:ext cx="4185000" cy="5580000"/>
          </a:xfrm>
          <a:prstGeom prst="rect">
            <a:avLst/>
          </a:prstGeom>
        </p:spPr>
      </p:pic>
      <p:sp>
        <p:nvSpPr>
          <p:cNvPr id="6" name="TextovéPole 5"/>
          <p:cNvSpPr txBox="1"/>
          <p:nvPr/>
        </p:nvSpPr>
        <p:spPr>
          <a:xfrm>
            <a:off x="4572000" y="6298893"/>
            <a:ext cx="4311425" cy="400110"/>
          </a:xfrm>
          <a:prstGeom prst="rect">
            <a:avLst/>
          </a:prstGeom>
          <a:noFill/>
        </p:spPr>
        <p:txBody>
          <a:bodyPr wrap="square" rtlCol="0">
            <a:spAutoFit/>
          </a:bodyPr>
          <a:lstStyle>
            <a:defPPr>
              <a:defRPr lang="cs-CZ"/>
            </a:defPPr>
            <a:lvl1pPr algn="ctr">
              <a:defRPr sz="2000">
                <a:solidFill>
                  <a:schemeClr val="bg1"/>
                </a:solidFill>
              </a:defRPr>
            </a:lvl1pPr>
          </a:lstStyle>
          <a:p>
            <a:r>
              <a:rPr lang="cs-CZ" dirty="0" smtClean="0"/>
              <a:t>autor Lenka Ježová</a:t>
            </a:r>
            <a:endParaRPr lang="cs-CZ" dirty="0"/>
          </a:p>
        </p:txBody>
      </p:sp>
      <p:sp>
        <p:nvSpPr>
          <p:cNvPr id="7" name="TextovéPole 6"/>
          <p:cNvSpPr txBox="1"/>
          <p:nvPr/>
        </p:nvSpPr>
        <p:spPr>
          <a:xfrm>
            <a:off x="259872" y="6313108"/>
            <a:ext cx="4184999" cy="400110"/>
          </a:xfrm>
          <a:prstGeom prst="rect">
            <a:avLst/>
          </a:prstGeom>
          <a:noFill/>
        </p:spPr>
        <p:txBody>
          <a:bodyPr wrap="square" rtlCol="0">
            <a:spAutoFit/>
          </a:bodyPr>
          <a:lstStyle>
            <a:defPPr>
              <a:defRPr lang="cs-CZ"/>
            </a:defPPr>
            <a:lvl1pPr algn="ctr">
              <a:defRPr>
                <a:solidFill>
                  <a:schemeClr val="bg1"/>
                </a:solidFill>
              </a:defRPr>
            </a:lvl1pPr>
          </a:lstStyle>
          <a:p>
            <a:r>
              <a:rPr lang="cs-CZ" sz="2000" dirty="0" smtClean="0"/>
              <a:t>autor Zdeněk Tomis</a:t>
            </a:r>
            <a:endParaRPr lang="cs-CZ" sz="2000" dirty="0"/>
          </a:p>
        </p:txBody>
      </p:sp>
    </p:spTree>
    <p:extLst>
      <p:ext uri="{BB962C8B-B14F-4D97-AF65-F5344CB8AC3E}">
        <p14:creationId xmlns:p14="http://schemas.microsoft.com/office/powerpoint/2010/main" val="2619536865"/>
      </p:ext>
    </p:extLst>
  </p:cSld>
  <p:clrMapOvr>
    <a:masterClrMapping/>
  </p:clrMapOvr>
  <p:transition spd="slow" advTm="6000">
    <p:pull/>
  </p:transition>
  <p:timing>
    <p:tnLst>
      <p:par>
        <p:cTn id="1" dur="indefinite" restart="never" nodeType="tmRoot"/>
      </p:par>
    </p:tnLst>
  </p:timing>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189781" y="6324771"/>
            <a:ext cx="8764438" cy="400110"/>
          </a:xfrm>
          <a:prstGeom prst="rect">
            <a:avLst/>
          </a:prstGeom>
          <a:noFill/>
        </p:spPr>
        <p:txBody>
          <a:bodyPr wrap="square" rtlCol="0">
            <a:spAutoFit/>
          </a:bodyPr>
          <a:lstStyle/>
          <a:p>
            <a:pPr algn="ctr"/>
            <a:r>
              <a:rPr lang="cs-CZ" sz="2000" dirty="0" smtClean="0">
                <a:solidFill>
                  <a:schemeClr val="bg1"/>
                </a:solidFill>
              </a:rPr>
              <a:t>autor  Zdeněk Tomis</a:t>
            </a:r>
            <a:endParaRPr lang="cs-CZ" sz="2000" dirty="0">
              <a:solidFill>
                <a:schemeClr val="bg1"/>
              </a:solidFill>
            </a:endParaRPr>
          </a:p>
        </p:txBody>
      </p:sp>
    </p:spTree>
    <p:extLst>
      <p:ext uri="{BB962C8B-B14F-4D97-AF65-F5344CB8AC3E}">
        <p14:creationId xmlns:p14="http://schemas.microsoft.com/office/powerpoint/2010/main" val="2297501557"/>
      </p:ext>
    </p:extLst>
  </p:cSld>
  <p:clrMapOvr>
    <a:masterClrMapping/>
  </p:clrMapOvr>
  <p:transition spd="slow" advTm="6000">
    <p:pull/>
  </p:transition>
  <p:timing>
    <p:tnLst>
      <p:par>
        <p:cTn id="1" dur="indefinite" restart="never" nodeType="tmRoot"/>
      </p:par>
    </p:tnLst>
  </p:timing>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80418"/>
            <a:ext cx="8229600" cy="309716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Starší žáci se pokusili barevně vyjádřit různé emoce a duševní stavy. Posuďte sami, zda se jim to podařilo…</a:t>
            </a:r>
            <a:endParaRPr lang="cs-CZ" sz="4800" dirty="0">
              <a:solidFill>
                <a:schemeClr val="bg1"/>
              </a:solidFill>
            </a:endParaRPr>
          </a:p>
        </p:txBody>
      </p:sp>
    </p:spTree>
    <p:extLst>
      <p:ext uri="{BB962C8B-B14F-4D97-AF65-F5344CB8AC3E}">
        <p14:creationId xmlns:p14="http://schemas.microsoft.com/office/powerpoint/2010/main" val="3789880970"/>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068" y="405000"/>
            <a:ext cx="8517864"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Jakub Malík – Vyjádření emocí - radost, tempera</a:t>
            </a:r>
            <a:endParaRPr lang="cs-CZ" sz="2000" dirty="0">
              <a:solidFill>
                <a:schemeClr val="bg1"/>
              </a:solidFill>
            </a:endParaRPr>
          </a:p>
        </p:txBody>
      </p:sp>
    </p:spTree>
    <p:extLst>
      <p:ext uri="{BB962C8B-B14F-4D97-AF65-F5344CB8AC3E}">
        <p14:creationId xmlns:p14="http://schemas.microsoft.com/office/powerpoint/2010/main" val="1043785587"/>
      </p:ext>
    </p:extLst>
  </p:cSld>
  <p:clrMapOvr>
    <a:masterClrMapping/>
  </p:clrMapOvr>
  <p:transition spd="slow" advTm="6000">
    <p:pull/>
  </p:transition>
  <p:timing>
    <p:tnLst>
      <p:par>
        <p:cTn id="1" dur="indefinite" restart="never" nodeType="tmRoot"/>
      </p:par>
    </p:tnLst>
  </p:timing>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575" y="405000"/>
            <a:ext cx="8516850"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a:solidFill>
                  <a:schemeClr val="bg1"/>
                </a:solidFill>
              </a:rPr>
              <a:t>M</a:t>
            </a:r>
            <a:r>
              <a:rPr lang="cs-CZ" sz="2000" dirty="0" smtClean="0">
                <a:solidFill>
                  <a:schemeClr val="bg1"/>
                </a:solidFill>
              </a:rPr>
              <a:t>arie Balonová– Vyjádření emocí - zoufalství , tempera</a:t>
            </a:r>
            <a:endParaRPr lang="cs-CZ" sz="2000" dirty="0">
              <a:solidFill>
                <a:schemeClr val="bg1"/>
              </a:solidFill>
            </a:endParaRPr>
          </a:p>
        </p:txBody>
      </p:sp>
    </p:spTree>
    <p:extLst>
      <p:ext uri="{BB962C8B-B14F-4D97-AF65-F5344CB8AC3E}">
        <p14:creationId xmlns:p14="http://schemas.microsoft.com/office/powerpoint/2010/main" val="1660142036"/>
      </p:ext>
    </p:extLst>
  </p:cSld>
  <p:clrMapOvr>
    <a:masterClrMapping/>
  </p:clrMapOvr>
  <p:transition spd="slow" advTm="6000">
    <p:pull/>
  </p:transition>
  <p:timing>
    <p:tnLst>
      <p:par>
        <p:cTn id="1" dur="indefinite" restart="never" nodeType="tmRoot"/>
      </p:par>
    </p:tnLst>
  </p:timing>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685" y="405000"/>
            <a:ext cx="8516631" cy="6048000"/>
          </a:xfrm>
          <a:prstGeom prst="rect">
            <a:avLst/>
          </a:prstGeom>
          <a:scene3d>
            <a:camera prst="orthographicFront">
              <a:rot lat="0" lon="0" rev="10800000"/>
            </a:camera>
            <a:lightRig rig="threePt" dir="t"/>
          </a:scene3d>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Lenka Ježová – Vyjádření emocí – vnitřní neklid , tempera</a:t>
            </a:r>
            <a:endParaRPr lang="cs-CZ" sz="2000" dirty="0">
              <a:solidFill>
                <a:schemeClr val="bg1"/>
              </a:solidFill>
            </a:endParaRPr>
          </a:p>
        </p:txBody>
      </p:sp>
    </p:spTree>
    <p:extLst>
      <p:ext uri="{BB962C8B-B14F-4D97-AF65-F5344CB8AC3E}">
        <p14:creationId xmlns:p14="http://schemas.microsoft.com/office/powerpoint/2010/main" val="3492136987"/>
      </p:ext>
    </p:extLst>
  </p:cSld>
  <p:clrMapOvr>
    <a:masterClrMapping/>
  </p:clrMapOvr>
  <p:transition spd="slow" advTm="6000">
    <p:pull/>
  </p:transition>
  <p:timing>
    <p:tnLst>
      <p:par>
        <p:cTn id="1" dur="indefinite" restart="never" nodeType="tmRoot"/>
      </p:par>
    </p:tnLst>
  </p:timing>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336" y="405000"/>
            <a:ext cx="8515329"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Jan Holuša – Vyjádření emocí - deprese, tempera</a:t>
            </a:r>
            <a:endParaRPr lang="cs-CZ" sz="2000" dirty="0">
              <a:solidFill>
                <a:schemeClr val="bg1"/>
              </a:solidFill>
            </a:endParaRPr>
          </a:p>
        </p:txBody>
      </p:sp>
    </p:spTree>
    <p:extLst>
      <p:ext uri="{BB962C8B-B14F-4D97-AF65-F5344CB8AC3E}">
        <p14:creationId xmlns:p14="http://schemas.microsoft.com/office/powerpoint/2010/main" val="4181985253"/>
      </p:ext>
    </p:extLst>
  </p:cSld>
  <p:clrMapOvr>
    <a:masterClrMapping/>
  </p:clrMapOvr>
  <p:transition spd="slow" advTm="6000">
    <p:pull/>
  </p:transition>
  <p:timing>
    <p:tnLst>
      <p:par>
        <p:cTn id="1" dur="indefinite" restart="never" nodeType="tmRoot"/>
      </p:par>
    </p:tnLst>
  </p:timing>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374" y="405000"/>
            <a:ext cx="8517252"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Dominik Pasz – Vyjádření emocí - radost, tempera</a:t>
            </a:r>
            <a:endParaRPr lang="cs-CZ" sz="2000" dirty="0">
              <a:solidFill>
                <a:schemeClr val="bg1"/>
              </a:solidFill>
            </a:endParaRPr>
          </a:p>
        </p:txBody>
      </p:sp>
    </p:spTree>
    <p:extLst>
      <p:ext uri="{BB962C8B-B14F-4D97-AF65-F5344CB8AC3E}">
        <p14:creationId xmlns:p14="http://schemas.microsoft.com/office/powerpoint/2010/main" val="704183646"/>
      </p:ext>
    </p:extLst>
  </p:cSld>
  <p:clrMapOvr>
    <a:masterClrMapping/>
  </p:clrMapOvr>
  <p:transition spd="slow" advTm="6000">
    <p:pull/>
  </p:transition>
  <p:timing>
    <p:tnLst>
      <p:par>
        <p:cTn id="1" dur="indefinite" restart="never" nodeType="tmRoot"/>
      </p:par>
    </p:tnLst>
  </p:timing>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538" y="405000"/>
            <a:ext cx="8516925"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Zdeněk Tomis – Vyjádření emocí –strach a smutek, tempera</a:t>
            </a:r>
            <a:endParaRPr lang="cs-CZ" sz="2000" dirty="0">
              <a:solidFill>
                <a:schemeClr val="bg1"/>
              </a:solidFill>
            </a:endParaRPr>
          </a:p>
        </p:txBody>
      </p:sp>
    </p:spTree>
    <p:extLst>
      <p:ext uri="{BB962C8B-B14F-4D97-AF65-F5344CB8AC3E}">
        <p14:creationId xmlns:p14="http://schemas.microsoft.com/office/powerpoint/2010/main" val="2599377097"/>
      </p:ext>
    </p:extLst>
  </p:cSld>
  <p:clrMapOvr>
    <a:masterClrMapping/>
  </p:clrMapOvr>
  <p:transition spd="slow" advTm="6000">
    <p:pull/>
  </p:transition>
  <p:timing>
    <p:tnLst>
      <p:par>
        <p:cTn id="1" dur="indefinite" restart="never" nodeType="tmRoot"/>
      </p:par>
    </p:tnLst>
  </p:timing>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103" y="405000"/>
            <a:ext cx="8515795"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Dominik Pasz – Vyjádření emocí – vnitřní zmatek, tempera</a:t>
            </a:r>
            <a:endParaRPr lang="cs-CZ" sz="2000" dirty="0">
              <a:solidFill>
                <a:schemeClr val="bg1"/>
              </a:solidFill>
            </a:endParaRPr>
          </a:p>
        </p:txBody>
      </p:sp>
    </p:spTree>
    <p:extLst>
      <p:ext uri="{BB962C8B-B14F-4D97-AF65-F5344CB8AC3E}">
        <p14:creationId xmlns:p14="http://schemas.microsoft.com/office/powerpoint/2010/main" val="355304210"/>
      </p:ext>
    </p:extLst>
  </p:cSld>
  <p:clrMapOvr>
    <a:masterClrMapping/>
  </p:clrMapOvr>
  <p:transition spd="slow" advTm="6000">
    <p:pull/>
  </p:transition>
  <p:timing>
    <p:tnLst>
      <p:par>
        <p:cTn id="1" dur="indefinite" restart="never" nodeType="tmRoot"/>
      </p:par>
    </p:tnLst>
  </p:timing>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137" y="405000"/>
            <a:ext cx="8515726"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Lenka Ježová – Vyjádření emocí – klid a pohoda, tempera</a:t>
            </a:r>
            <a:endParaRPr lang="cs-CZ" sz="2000" dirty="0">
              <a:solidFill>
                <a:schemeClr val="bg1"/>
              </a:solidFill>
            </a:endParaRPr>
          </a:p>
        </p:txBody>
      </p:sp>
    </p:spTree>
    <p:extLst>
      <p:ext uri="{BB962C8B-B14F-4D97-AF65-F5344CB8AC3E}">
        <p14:creationId xmlns:p14="http://schemas.microsoft.com/office/powerpoint/2010/main" val="3088540455"/>
      </p:ext>
    </p:extLst>
  </p:cSld>
  <p:clrMapOvr>
    <a:masterClrMapping/>
  </p:clrMapOvr>
  <p:transition spd="slow" advTm="6000">
    <p:pull/>
  </p:transition>
  <p:timing>
    <p:tnLst>
      <p:par>
        <p:cTn id="1" dur="indefinite" restart="never" nodeType="tmRoot"/>
      </p:par>
    </p:tnLst>
  </p:timing>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11125"/>
                    </a14:imgEffect>
                    <a14:imgEffect>
                      <a14:saturation sat="125000"/>
                    </a14:imgEffect>
                  </a14:imgLayer>
                </a14:imgProps>
              </a:ext>
              <a:ext uri="{28A0092B-C50C-407E-A947-70E740481C1C}">
                <a14:useLocalDpi xmlns:a14="http://schemas.microsoft.com/office/drawing/2010/main"/>
              </a:ext>
            </a:extLst>
          </a:blip>
          <a:stretch>
            <a:fillRect/>
          </a:stretch>
        </p:blipFill>
        <p:spPr>
          <a:xfrm>
            <a:off x="314241" y="405000"/>
            <a:ext cx="8515519"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David Exner– Vyjádření emocí - zoufalství, tempera</a:t>
            </a:r>
            <a:endParaRPr lang="cs-CZ" sz="2000" dirty="0">
              <a:solidFill>
                <a:schemeClr val="bg1"/>
              </a:solidFill>
            </a:endParaRPr>
          </a:p>
        </p:txBody>
      </p:sp>
    </p:spTree>
    <p:extLst>
      <p:ext uri="{BB962C8B-B14F-4D97-AF65-F5344CB8AC3E}">
        <p14:creationId xmlns:p14="http://schemas.microsoft.com/office/powerpoint/2010/main" val="2716796080"/>
      </p:ext>
    </p:extLst>
  </p:cSld>
  <p:clrMapOvr>
    <a:masterClrMapping/>
  </p:clrMapOvr>
  <p:transition spd="slow" advTm="6000">
    <p:pull/>
  </p:transition>
  <p:timing>
    <p:tnLst>
      <p:par>
        <p:cTn id="1" dur="indefinite" restart="never" nodeType="tmRoot"/>
      </p:par>
    </p:tnLst>
  </p:timing>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826" y="405000"/>
            <a:ext cx="8516349" cy="6048000"/>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Zdeněk Tomis – Vyjádření emocí - štěstí, tempera</a:t>
            </a:r>
            <a:endParaRPr lang="cs-CZ" sz="2000" dirty="0">
              <a:solidFill>
                <a:schemeClr val="bg1"/>
              </a:solidFill>
            </a:endParaRPr>
          </a:p>
        </p:txBody>
      </p:sp>
    </p:spTree>
    <p:extLst>
      <p:ext uri="{BB962C8B-B14F-4D97-AF65-F5344CB8AC3E}">
        <p14:creationId xmlns:p14="http://schemas.microsoft.com/office/powerpoint/2010/main" val="1453574246"/>
      </p:ext>
    </p:extLst>
  </p:cSld>
  <p:clrMapOvr>
    <a:masterClrMapping/>
  </p:clrMapOvr>
  <p:transition spd="slow" advTm="6000">
    <p:pull/>
  </p:transition>
  <p:timing>
    <p:tnLst>
      <p:par>
        <p:cTn id="1" dur="indefinite" restart="never" nodeType="tmRoot"/>
      </p:par>
    </p:tnLst>
  </p:timing>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0280" y="4691338"/>
            <a:ext cx="2160000" cy="162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71200" y="4662419"/>
            <a:ext cx="2160000" cy="162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982121" y="4662419"/>
            <a:ext cx="2160000" cy="162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60280" y="2004177"/>
            <a:ext cx="2160000" cy="1620000"/>
          </a:xfrm>
          <a:prstGeom prst="rect">
            <a:avLst/>
          </a:prstGeom>
        </p:spPr>
      </p:pic>
      <p:pic>
        <p:nvPicPr>
          <p:cNvPr id="6" name="Obrázek 5"/>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471201" y="2004177"/>
            <a:ext cx="2160000" cy="1620000"/>
          </a:xfrm>
          <a:prstGeom prst="rect">
            <a:avLst/>
          </a:prstGeom>
        </p:spPr>
      </p:pic>
      <p:pic>
        <p:nvPicPr>
          <p:cNvPr id="7" name="Obrázek 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982121" y="2004177"/>
            <a:ext cx="2160000" cy="1620000"/>
          </a:xfrm>
          <a:prstGeom prst="rect">
            <a:avLst/>
          </a:prstGeom>
        </p:spPr>
      </p:pic>
      <p:sp>
        <p:nvSpPr>
          <p:cNvPr id="8" name="TextovéPole 7"/>
          <p:cNvSpPr txBox="1"/>
          <p:nvPr/>
        </p:nvSpPr>
        <p:spPr>
          <a:xfrm>
            <a:off x="3431175" y="6298893"/>
            <a:ext cx="2281650" cy="369332"/>
          </a:xfrm>
          <a:prstGeom prst="rect">
            <a:avLst/>
          </a:prstGeom>
          <a:noFill/>
        </p:spPr>
        <p:txBody>
          <a:bodyPr wrap="none" rtlCol="0">
            <a:spAutoFit/>
          </a:bodyPr>
          <a:lstStyle/>
          <a:p>
            <a:r>
              <a:rPr lang="cs-CZ" dirty="0" smtClean="0">
                <a:solidFill>
                  <a:schemeClr val="bg1"/>
                </a:solidFill>
              </a:rPr>
              <a:t>autor Stella Zettlitzová</a:t>
            </a:r>
            <a:endParaRPr lang="cs-CZ" dirty="0">
              <a:solidFill>
                <a:schemeClr val="bg1"/>
              </a:solidFill>
            </a:endParaRPr>
          </a:p>
        </p:txBody>
      </p:sp>
      <p:sp>
        <p:nvSpPr>
          <p:cNvPr id="9" name="TextovéPole 8"/>
          <p:cNvSpPr txBox="1"/>
          <p:nvPr/>
        </p:nvSpPr>
        <p:spPr>
          <a:xfrm>
            <a:off x="3733790" y="3642874"/>
            <a:ext cx="1676421" cy="369332"/>
          </a:xfrm>
          <a:prstGeom prst="rect">
            <a:avLst/>
          </a:prstGeom>
          <a:noFill/>
        </p:spPr>
        <p:txBody>
          <a:bodyPr wrap="none" rtlCol="0">
            <a:spAutoFit/>
          </a:bodyPr>
          <a:lstStyle/>
          <a:p>
            <a:r>
              <a:rPr lang="cs-CZ" dirty="0" smtClean="0">
                <a:solidFill>
                  <a:schemeClr val="bg1"/>
                </a:solidFill>
              </a:rPr>
              <a:t>autor Jan Vaněk</a:t>
            </a:r>
            <a:endParaRPr lang="cs-CZ" dirty="0">
              <a:solidFill>
                <a:schemeClr val="bg1"/>
              </a:solidFill>
            </a:endParaRPr>
          </a:p>
        </p:txBody>
      </p:sp>
      <p:sp>
        <p:nvSpPr>
          <p:cNvPr id="10" name="TextovéPole 9"/>
          <p:cNvSpPr txBox="1"/>
          <p:nvPr/>
        </p:nvSpPr>
        <p:spPr>
          <a:xfrm>
            <a:off x="622393" y="577970"/>
            <a:ext cx="7495257" cy="523220"/>
          </a:xfrm>
          <a:prstGeom prst="rect">
            <a:avLst/>
          </a:prstGeom>
          <a:noFill/>
        </p:spPr>
        <p:txBody>
          <a:bodyPr wrap="none" rtlCol="0">
            <a:spAutoFit/>
          </a:bodyPr>
          <a:lstStyle/>
          <a:p>
            <a:r>
              <a:rPr lang="cs-CZ" sz="2800" dirty="0" smtClean="0">
                <a:solidFill>
                  <a:schemeClr val="bg1"/>
                </a:solidFill>
              </a:rPr>
              <a:t>Učili jsme se, jak pracovat s kompenzací expozice…</a:t>
            </a:r>
            <a:endParaRPr lang="cs-CZ" sz="2800" dirty="0">
              <a:solidFill>
                <a:schemeClr val="bg1"/>
              </a:solidFill>
            </a:endParaRPr>
          </a:p>
        </p:txBody>
      </p:sp>
    </p:spTree>
    <p:extLst>
      <p:ext uri="{BB962C8B-B14F-4D97-AF65-F5344CB8AC3E}">
        <p14:creationId xmlns:p14="http://schemas.microsoft.com/office/powerpoint/2010/main" val="3799206931"/>
      </p:ext>
    </p:extLst>
  </p:cSld>
  <p:clrMapOvr>
    <a:masterClrMapping/>
  </p:clrMapOvr>
  <p:transition spd="slow" advTm="8000">
    <p:pull/>
  </p:transition>
  <p:timing>
    <p:tnLst>
      <p:par>
        <p:cTn id="1" dur="indefinite" restart="never" nodeType="tmRoot"/>
      </p:par>
    </p:tnLst>
  </p:timing>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3009" y="2868970"/>
            <a:ext cx="2640000" cy="19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4795" y="2868970"/>
            <a:ext cx="2640000" cy="19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16580" y="2868970"/>
            <a:ext cx="2640000" cy="1980000"/>
          </a:xfrm>
          <a:prstGeom prst="rect">
            <a:avLst/>
          </a:prstGeom>
        </p:spPr>
      </p:pic>
      <p:sp>
        <p:nvSpPr>
          <p:cNvPr id="5" name="TextovéPole 4"/>
          <p:cNvSpPr txBox="1"/>
          <p:nvPr/>
        </p:nvSpPr>
        <p:spPr>
          <a:xfrm>
            <a:off x="3733790" y="4853567"/>
            <a:ext cx="1676421" cy="369332"/>
          </a:xfrm>
          <a:prstGeom prst="rect">
            <a:avLst/>
          </a:prstGeom>
          <a:noFill/>
        </p:spPr>
        <p:txBody>
          <a:bodyPr wrap="none" rtlCol="0">
            <a:spAutoFit/>
          </a:bodyPr>
          <a:lstStyle/>
          <a:p>
            <a:r>
              <a:rPr lang="cs-CZ" dirty="0" smtClean="0">
                <a:solidFill>
                  <a:schemeClr val="bg1"/>
                </a:solidFill>
              </a:rPr>
              <a:t>autor Jan Vaněk</a:t>
            </a:r>
            <a:endParaRPr lang="cs-CZ" dirty="0">
              <a:solidFill>
                <a:schemeClr val="bg1"/>
              </a:solidFill>
            </a:endParaRPr>
          </a:p>
        </p:txBody>
      </p:sp>
      <p:sp>
        <p:nvSpPr>
          <p:cNvPr id="6" name="TextovéPole 5"/>
          <p:cNvSpPr txBox="1"/>
          <p:nvPr/>
        </p:nvSpPr>
        <p:spPr>
          <a:xfrm>
            <a:off x="877206" y="577970"/>
            <a:ext cx="7389588" cy="523220"/>
          </a:xfrm>
          <a:prstGeom prst="rect">
            <a:avLst/>
          </a:prstGeom>
          <a:noFill/>
        </p:spPr>
        <p:txBody>
          <a:bodyPr wrap="none" rtlCol="0">
            <a:spAutoFit/>
          </a:bodyPr>
          <a:lstStyle/>
          <a:p>
            <a:pPr algn="ctr"/>
            <a:r>
              <a:rPr lang="cs-CZ" sz="2800" dirty="0" smtClean="0">
                <a:solidFill>
                  <a:schemeClr val="bg1"/>
                </a:solidFill>
              </a:rPr>
              <a:t>A také jsme zkoušeli správně vyvážit bílou barvu…</a:t>
            </a:r>
            <a:endParaRPr lang="cs-CZ" sz="2800" dirty="0">
              <a:solidFill>
                <a:schemeClr val="bg1"/>
              </a:solidFill>
            </a:endParaRPr>
          </a:p>
        </p:txBody>
      </p:sp>
    </p:spTree>
    <p:extLst>
      <p:ext uri="{BB962C8B-B14F-4D97-AF65-F5344CB8AC3E}">
        <p14:creationId xmlns:p14="http://schemas.microsoft.com/office/powerpoint/2010/main" val="1008603090"/>
      </p:ext>
    </p:extLst>
  </p:cSld>
  <p:clrMapOvr>
    <a:masterClrMapping/>
  </p:clrMapOvr>
  <p:transition spd="slow" advTm="8000">
    <p:pull/>
  </p:transition>
  <p:timing>
    <p:tnLst>
      <p:par>
        <p:cTn id="1" dur="indefinite" restart="never" nodeType="tmRoot"/>
      </p:par>
    </p:tnLst>
  </p:timing>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80418"/>
            <a:ext cx="8229600" cy="309716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Po dlouhé době máme ve škole, vypalovací pec a tak si užíváme hrátky s hlínou a radujeme se    z keramických výrobků…</a:t>
            </a:r>
            <a:endParaRPr lang="cs-CZ" sz="4800" dirty="0">
              <a:solidFill>
                <a:schemeClr val="bg1"/>
              </a:solidFill>
            </a:endParaRPr>
          </a:p>
        </p:txBody>
      </p:sp>
    </p:spTree>
    <p:extLst>
      <p:ext uri="{BB962C8B-B14F-4D97-AF65-F5344CB8AC3E}">
        <p14:creationId xmlns:p14="http://schemas.microsoft.com/office/powerpoint/2010/main" val="1772915715"/>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2718" y="332668"/>
            <a:ext cx="4302948"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771" y="332668"/>
            <a:ext cx="4302222"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92718" y="3611854"/>
            <a:ext cx="4295091" cy="288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1771" y="3611854"/>
            <a:ext cx="4302479" cy="2880000"/>
          </a:xfrm>
          <a:prstGeom prst="rect">
            <a:avLst/>
          </a:prstGeom>
        </p:spPr>
      </p:pic>
    </p:spTree>
    <p:extLst>
      <p:ext uri="{BB962C8B-B14F-4D97-AF65-F5344CB8AC3E}">
        <p14:creationId xmlns:p14="http://schemas.microsoft.com/office/powerpoint/2010/main" val="2464192020"/>
      </p:ext>
    </p:extLst>
  </p:cSld>
  <p:clrMapOvr>
    <a:masterClrMapping/>
  </p:clrMapOvr>
  <p:transition spd="slow" advTm="8000">
    <p:pull/>
  </p:transition>
  <p:timing>
    <p:tnLst>
      <p:par>
        <p:cTn id="1" dur="indefinite" restart="never" nodeType="tmRoot"/>
      </p:par>
    </p:tnLst>
  </p:timing>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226"/>
            <a:ext cx="8640000" cy="5783548"/>
          </a:xfrm>
          <a:prstGeom prst="rect">
            <a:avLst/>
          </a:prstGeom>
        </p:spPr>
      </p:pic>
    </p:spTree>
    <p:extLst>
      <p:ext uri="{BB962C8B-B14F-4D97-AF65-F5344CB8AC3E}">
        <p14:creationId xmlns:p14="http://schemas.microsoft.com/office/powerpoint/2010/main" val="2161384444"/>
      </p:ext>
    </p:extLst>
  </p:cSld>
  <p:clrMapOvr>
    <a:masterClrMapping/>
  </p:clrMapOvr>
  <p:transition spd="slow" advTm="6000">
    <p:pull/>
  </p:transition>
  <p:timing>
    <p:tnLst>
      <p:par>
        <p:cTn id="1" dur="indefinite" restart="never" nodeType="tmRoot"/>
      </p:par>
    </p:tnLst>
  </p:timing>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3977974070"/>
      </p:ext>
    </p:extLst>
  </p:cSld>
  <p:clrMapOvr>
    <a:masterClrMapping/>
  </p:clrMapOvr>
  <p:transition spd="slow" advTm="6000">
    <p:pull/>
  </p:transition>
  <p:timing>
    <p:tnLst>
      <p:par>
        <p:cTn id="1" dur="indefinite" restart="never" nodeType="tmRoot"/>
      </p:par>
    </p:tnLst>
  </p:timing>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3635381997"/>
      </p:ext>
    </p:extLst>
  </p:cSld>
  <p:clrMapOvr>
    <a:masterClrMapping/>
  </p:clrMapOvr>
  <p:transition spd="slow" advTm="4000">
    <p:pull/>
  </p:transition>
  <p:timing>
    <p:tnLst>
      <p:par>
        <p:cTn id="1" dur="indefinite" restart="never" nodeType="tmRoot"/>
      </p:par>
    </p:tnLst>
  </p:timing>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94639" y="3647414"/>
            <a:ext cx="4301739" cy="2880000"/>
          </a:xfrm>
          <a:prstGeom prst="rect">
            <a:avLst/>
          </a:prstGeom>
        </p:spPr>
      </p:pic>
      <p:pic>
        <p:nvPicPr>
          <p:cNvPr id="6" name="Obrázek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393" y="321537"/>
            <a:ext cx="4302222" cy="288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0393" y="3647414"/>
            <a:ext cx="4302222" cy="2880000"/>
          </a:xfrm>
          <a:prstGeom prst="rect">
            <a:avLst/>
          </a:prstGeom>
        </p:spPr>
      </p:pic>
      <p:pic>
        <p:nvPicPr>
          <p:cNvPr id="12" name="Obrázek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910" y="321126"/>
            <a:ext cx="4302222" cy="2880000"/>
          </a:xfrm>
          <a:prstGeom prst="rect">
            <a:avLst/>
          </a:prstGeom>
        </p:spPr>
      </p:pic>
      <p:pic>
        <p:nvPicPr>
          <p:cNvPr id="13" name="Obrázek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94156" y="321126"/>
            <a:ext cx="4302222" cy="2880000"/>
          </a:xfrm>
          <a:prstGeom prst="rect">
            <a:avLst/>
          </a:prstGeom>
        </p:spPr>
      </p:pic>
    </p:spTree>
    <p:extLst>
      <p:ext uri="{BB962C8B-B14F-4D97-AF65-F5344CB8AC3E}">
        <p14:creationId xmlns:p14="http://schemas.microsoft.com/office/powerpoint/2010/main" val="1525468946"/>
      </p:ext>
    </p:extLst>
  </p:cSld>
  <p:clrMapOvr>
    <a:masterClrMapping/>
  </p:clrMapOvr>
  <p:transition spd="slow" advTm="8000">
    <p:pull/>
  </p:transition>
  <p:timing>
    <p:tnLst>
      <p:par>
        <p:cTn id="1" dur="indefinite" restart="never" nodeType="tmRoot"/>
      </p:par>
    </p:tnLst>
  </p:timing>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04"/>
            <a:ext cx="8640000" cy="5783993"/>
          </a:xfrm>
          <a:prstGeom prst="rect">
            <a:avLst/>
          </a:prstGeom>
        </p:spPr>
      </p:pic>
    </p:spTree>
    <p:extLst>
      <p:ext uri="{BB962C8B-B14F-4D97-AF65-F5344CB8AC3E}">
        <p14:creationId xmlns:p14="http://schemas.microsoft.com/office/powerpoint/2010/main" val="2133258644"/>
      </p:ext>
    </p:extLst>
  </p:cSld>
  <p:clrMapOvr>
    <a:masterClrMapping/>
  </p:clrMapOvr>
  <p:transition spd="slow" advTm="6000">
    <p:pull/>
  </p:transition>
  <p:timing>
    <p:tnLst>
      <p:par>
        <p:cTn id="1" dur="indefinite" restart="never" nodeType="tmRoot"/>
      </p:par>
    </p:tnLst>
  </p:timing>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13"/>
            <a:ext cx="8640000" cy="5783974"/>
          </a:xfrm>
          <a:prstGeom prst="rect">
            <a:avLst/>
          </a:prstGeom>
        </p:spPr>
      </p:pic>
    </p:spTree>
    <p:extLst>
      <p:ext uri="{BB962C8B-B14F-4D97-AF65-F5344CB8AC3E}">
        <p14:creationId xmlns:p14="http://schemas.microsoft.com/office/powerpoint/2010/main" val="1145380568"/>
      </p:ext>
    </p:extLst>
  </p:cSld>
  <p:clrMapOvr>
    <a:masterClrMapping/>
  </p:clrMapOvr>
  <p:transition spd="slow" advTm="6000">
    <p:pull/>
  </p:transition>
  <p:timing>
    <p:tnLst>
      <p:par>
        <p:cTn id="1" dur="indefinite" restart="never" nodeType="tmRoot"/>
      </p:par>
    </p:tnLst>
  </p:timing>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80418"/>
            <a:ext cx="8229600" cy="309716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Pokusili jsme se ztvárnit naši představu, jak by asi vypadala kometa, kdybychom ji viděli opravdu zblízka…</a:t>
            </a:r>
            <a:endParaRPr lang="cs-CZ" sz="4800" dirty="0">
              <a:solidFill>
                <a:schemeClr val="bg1"/>
              </a:solidFill>
            </a:endParaRPr>
          </a:p>
        </p:txBody>
      </p:sp>
    </p:spTree>
    <p:extLst>
      <p:ext uri="{BB962C8B-B14F-4D97-AF65-F5344CB8AC3E}">
        <p14:creationId xmlns:p14="http://schemas.microsoft.com/office/powerpoint/2010/main" val="522695387"/>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1828"/>
            <a:ext cx="8640000" cy="6134345"/>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Pavel Kunc – Kometa</a:t>
            </a:r>
            <a:endParaRPr lang="cs-CZ" sz="2000" dirty="0">
              <a:solidFill>
                <a:schemeClr val="bg1"/>
              </a:solidFill>
            </a:endParaRPr>
          </a:p>
        </p:txBody>
      </p:sp>
    </p:spTree>
    <p:extLst>
      <p:ext uri="{BB962C8B-B14F-4D97-AF65-F5344CB8AC3E}">
        <p14:creationId xmlns:p14="http://schemas.microsoft.com/office/powerpoint/2010/main" val="128715385"/>
      </p:ext>
    </p:extLst>
  </p:cSld>
  <p:clrMapOvr>
    <a:masterClrMapping/>
  </p:clrMapOvr>
  <p:transition spd="slow" advTm="6000">
    <p:pull/>
  </p:transition>
  <p:timing>
    <p:tnLst>
      <p:par>
        <p:cTn id="1" dur="indefinite" restart="never" nodeType="tmRoot"/>
      </p:par>
    </p:tnLst>
  </p:timing>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85" y="3613439"/>
            <a:ext cx="4056197"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34144" y="280221"/>
            <a:ext cx="4055217"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34144" y="3613439"/>
            <a:ext cx="4055304"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1218" y="280221"/>
            <a:ext cx="4056164" cy="2880000"/>
          </a:xfrm>
          <a:prstGeom prst="rect">
            <a:avLst/>
          </a:prstGeom>
        </p:spPr>
      </p:pic>
      <p:sp>
        <p:nvSpPr>
          <p:cNvPr id="6" name="TextovéPole 5"/>
          <p:cNvSpPr txBox="1"/>
          <p:nvPr/>
        </p:nvSpPr>
        <p:spPr>
          <a:xfrm>
            <a:off x="247651" y="6447016"/>
            <a:ext cx="3996358" cy="369332"/>
          </a:xfrm>
          <a:prstGeom prst="rect">
            <a:avLst/>
          </a:prstGeom>
          <a:noFill/>
        </p:spPr>
        <p:txBody>
          <a:bodyPr wrap="square" rtlCol="0">
            <a:spAutoFit/>
          </a:bodyPr>
          <a:lstStyle/>
          <a:p>
            <a:pPr algn="ctr"/>
            <a:r>
              <a:rPr lang="cs-CZ" dirty="0" smtClean="0">
                <a:solidFill>
                  <a:schemeClr val="bg1"/>
                </a:solidFill>
              </a:rPr>
              <a:t>Kryštof Sladký</a:t>
            </a:r>
            <a:endParaRPr lang="cs-CZ" dirty="0">
              <a:solidFill>
                <a:schemeClr val="bg1"/>
              </a:solidFill>
            </a:endParaRPr>
          </a:p>
        </p:txBody>
      </p:sp>
      <p:sp>
        <p:nvSpPr>
          <p:cNvPr id="7" name="TextovéPole 6"/>
          <p:cNvSpPr txBox="1"/>
          <p:nvPr/>
        </p:nvSpPr>
        <p:spPr>
          <a:xfrm>
            <a:off x="4879125" y="6447016"/>
            <a:ext cx="3996358" cy="369332"/>
          </a:xfrm>
          <a:prstGeom prst="rect">
            <a:avLst/>
          </a:prstGeom>
          <a:noFill/>
        </p:spPr>
        <p:txBody>
          <a:bodyPr wrap="square" rtlCol="0">
            <a:spAutoFit/>
          </a:bodyPr>
          <a:lstStyle/>
          <a:p>
            <a:pPr algn="ctr"/>
            <a:r>
              <a:rPr lang="cs-CZ" dirty="0" smtClean="0">
                <a:solidFill>
                  <a:schemeClr val="bg1"/>
                </a:solidFill>
              </a:rPr>
              <a:t>Ferdinand Buchta</a:t>
            </a:r>
            <a:endParaRPr lang="cs-CZ" dirty="0">
              <a:solidFill>
                <a:schemeClr val="bg1"/>
              </a:solidFill>
            </a:endParaRPr>
          </a:p>
        </p:txBody>
      </p:sp>
      <p:sp>
        <p:nvSpPr>
          <p:cNvPr id="8" name="TextovéPole 7"/>
          <p:cNvSpPr txBox="1"/>
          <p:nvPr/>
        </p:nvSpPr>
        <p:spPr>
          <a:xfrm>
            <a:off x="240432" y="3102108"/>
            <a:ext cx="3996358" cy="369332"/>
          </a:xfrm>
          <a:prstGeom prst="rect">
            <a:avLst/>
          </a:prstGeom>
          <a:noFill/>
        </p:spPr>
        <p:txBody>
          <a:bodyPr wrap="square" rtlCol="0">
            <a:spAutoFit/>
          </a:bodyPr>
          <a:lstStyle/>
          <a:p>
            <a:pPr algn="ctr"/>
            <a:r>
              <a:rPr lang="cs-CZ" dirty="0" smtClean="0">
                <a:solidFill>
                  <a:schemeClr val="bg1"/>
                </a:solidFill>
              </a:rPr>
              <a:t>Christine Skopková</a:t>
            </a:r>
            <a:endParaRPr lang="cs-CZ" dirty="0">
              <a:solidFill>
                <a:schemeClr val="bg1"/>
              </a:solidFill>
            </a:endParaRPr>
          </a:p>
        </p:txBody>
      </p:sp>
      <p:sp>
        <p:nvSpPr>
          <p:cNvPr id="9" name="TextovéPole 8"/>
          <p:cNvSpPr txBox="1"/>
          <p:nvPr/>
        </p:nvSpPr>
        <p:spPr>
          <a:xfrm>
            <a:off x="4871906" y="3102108"/>
            <a:ext cx="3996358" cy="369332"/>
          </a:xfrm>
          <a:prstGeom prst="rect">
            <a:avLst/>
          </a:prstGeom>
          <a:noFill/>
        </p:spPr>
        <p:txBody>
          <a:bodyPr wrap="square" rtlCol="0">
            <a:spAutoFit/>
          </a:bodyPr>
          <a:lstStyle/>
          <a:p>
            <a:pPr algn="ctr"/>
            <a:r>
              <a:rPr lang="cs-CZ" dirty="0" smtClean="0">
                <a:solidFill>
                  <a:schemeClr val="bg1"/>
                </a:solidFill>
              </a:rPr>
              <a:t>Vojtěch Halada</a:t>
            </a:r>
            <a:endParaRPr lang="cs-CZ" dirty="0">
              <a:solidFill>
                <a:schemeClr val="bg1"/>
              </a:solidFill>
            </a:endParaRPr>
          </a:p>
        </p:txBody>
      </p:sp>
    </p:spTree>
    <p:extLst>
      <p:ext uri="{BB962C8B-B14F-4D97-AF65-F5344CB8AC3E}">
        <p14:creationId xmlns:p14="http://schemas.microsoft.com/office/powerpoint/2010/main" val="3048939448"/>
      </p:ext>
    </p:extLst>
  </p:cSld>
  <p:clrMapOvr>
    <a:masterClrMapping/>
  </p:clrMapOvr>
  <p:transition spd="slow" advTm="8000">
    <p:pull/>
  </p:transition>
  <p:timing>
    <p:tnLst>
      <p:par>
        <p:cTn id="1" dur="indefinite" restart="never" nodeType="tmRoot"/>
      </p:par>
    </p:tnLst>
  </p:timing>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361193"/>
            <a:ext cx="8640000" cy="6135615"/>
          </a:xfrm>
          <a:prstGeom prst="rect">
            <a:avLst/>
          </a:prstGeom>
        </p:spPr>
      </p:pic>
      <p:sp>
        <p:nvSpPr>
          <p:cNvPr id="3" name="TextovéPole 2"/>
          <p:cNvSpPr txBox="1"/>
          <p:nvPr/>
        </p:nvSpPr>
        <p:spPr>
          <a:xfrm>
            <a:off x="247650" y="6447016"/>
            <a:ext cx="8659805" cy="400110"/>
          </a:xfrm>
          <a:prstGeom prst="rect">
            <a:avLst/>
          </a:prstGeom>
          <a:noFill/>
        </p:spPr>
        <p:txBody>
          <a:bodyPr wrap="square" rtlCol="0">
            <a:spAutoFit/>
          </a:bodyPr>
          <a:lstStyle/>
          <a:p>
            <a:pPr algn="ctr"/>
            <a:r>
              <a:rPr lang="cs-CZ" sz="2000" dirty="0" smtClean="0">
                <a:solidFill>
                  <a:schemeClr val="bg1"/>
                </a:solidFill>
              </a:rPr>
              <a:t>Iva Zettlitzová – Kometa</a:t>
            </a:r>
            <a:endParaRPr lang="cs-CZ" sz="2000" dirty="0">
              <a:solidFill>
                <a:schemeClr val="bg1"/>
              </a:solidFill>
            </a:endParaRPr>
          </a:p>
        </p:txBody>
      </p:sp>
    </p:spTree>
    <p:extLst>
      <p:ext uri="{BB962C8B-B14F-4D97-AF65-F5344CB8AC3E}">
        <p14:creationId xmlns:p14="http://schemas.microsoft.com/office/powerpoint/2010/main" val="336532866"/>
      </p:ext>
    </p:extLst>
  </p:cSld>
  <p:clrMapOvr>
    <a:masterClrMapping/>
  </p:clrMapOvr>
  <p:transition spd="slow" advTm="6000">
    <p:pull/>
  </p:transition>
  <p:timing>
    <p:tnLst>
      <p:par>
        <p:cTn id="1" dur="indefinite" restart="never" nodeType="tmRoot"/>
      </p:par>
    </p:tnLst>
  </p:timing>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572669"/>
            <a:ext cx="8229600" cy="3712662"/>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Měli jsme vytvořit reportáž na téma „fotograf při práci“. Paní učitelku ani v nejčernějším snu nenapadlo, že to může vypadat třeba takhle…</a:t>
            </a:r>
            <a:endParaRPr lang="cs-CZ" sz="4800" dirty="0">
              <a:solidFill>
                <a:schemeClr val="bg1"/>
              </a:solidFill>
            </a:endParaRPr>
          </a:p>
        </p:txBody>
      </p:sp>
    </p:spTree>
    <p:extLst>
      <p:ext uri="{BB962C8B-B14F-4D97-AF65-F5344CB8AC3E}">
        <p14:creationId xmlns:p14="http://schemas.microsoft.com/office/powerpoint/2010/main" val="3418862728"/>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479716" y="6316145"/>
            <a:ext cx="2184572" cy="400110"/>
          </a:xfrm>
          <a:prstGeom prst="rect">
            <a:avLst/>
          </a:prstGeom>
          <a:noFill/>
        </p:spPr>
        <p:txBody>
          <a:bodyPr wrap="none" rtlCol="0">
            <a:spAutoFit/>
          </a:bodyPr>
          <a:lstStyle>
            <a:defPPr>
              <a:defRPr lang="cs-CZ"/>
            </a:defPPr>
            <a:lvl1pPr algn="ctr">
              <a:defRPr sz="2000">
                <a:solidFill>
                  <a:schemeClr val="bg1"/>
                </a:solidFill>
              </a:defRPr>
            </a:lvl1pPr>
          </a:lstStyle>
          <a:p>
            <a:r>
              <a:rPr lang="cs-CZ" dirty="0"/>
              <a:t>autor </a:t>
            </a:r>
            <a:r>
              <a:rPr lang="cs-CZ" dirty="0" smtClean="0"/>
              <a:t>Dominik </a:t>
            </a:r>
            <a:r>
              <a:rPr lang="cs-CZ" dirty="0" err="1" smtClean="0"/>
              <a:t>Pasz</a:t>
            </a:r>
            <a:endParaRPr lang="cs-CZ" dirty="0"/>
          </a:p>
        </p:txBody>
      </p:sp>
    </p:spTree>
    <p:extLst>
      <p:ext uri="{BB962C8B-B14F-4D97-AF65-F5344CB8AC3E}">
        <p14:creationId xmlns:p14="http://schemas.microsoft.com/office/powerpoint/2010/main" val="181997026"/>
      </p:ext>
    </p:extLst>
  </p:cSld>
  <p:clrMapOvr>
    <a:masterClrMapping/>
  </p:clrMapOvr>
  <p:transition spd="slow" advTm="6000">
    <p:pull/>
  </p:transition>
  <p:timing>
    <p:tnLst>
      <p:par>
        <p:cTn id="1" dur="indefinite" restart="never" nodeType="tmRoot"/>
      </p:par>
    </p:tnLst>
  </p:timing>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894" y="3500208"/>
            <a:ext cx="3838910" cy="28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44891" y="279074"/>
            <a:ext cx="3840000" cy="2880000"/>
          </a:xfrm>
          <a:prstGeom prst="rect">
            <a:avLst/>
          </a:prstGeom>
        </p:spPr>
      </p:pic>
      <p:pic>
        <p:nvPicPr>
          <p:cNvPr id="5" name="Obrázek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45469" y="3500208"/>
            <a:ext cx="3839422" cy="2880000"/>
          </a:xfrm>
          <a:prstGeom prst="rect">
            <a:avLst/>
          </a:prstGeom>
        </p:spPr>
      </p:pic>
      <p:pic>
        <p:nvPicPr>
          <p:cNvPr id="6" name="Obrázek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9894" y="279074"/>
            <a:ext cx="3840000" cy="2880000"/>
          </a:xfrm>
          <a:prstGeom prst="rect">
            <a:avLst/>
          </a:prstGeom>
        </p:spPr>
      </p:pic>
      <p:sp>
        <p:nvSpPr>
          <p:cNvPr id="7" name="TextovéPole 6"/>
          <p:cNvSpPr txBox="1"/>
          <p:nvPr/>
        </p:nvSpPr>
        <p:spPr>
          <a:xfrm>
            <a:off x="5045470" y="6382116"/>
            <a:ext cx="3839421"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Zdeněk Tomis</a:t>
            </a:r>
          </a:p>
        </p:txBody>
      </p:sp>
      <p:sp>
        <p:nvSpPr>
          <p:cNvPr id="8" name="TextovéPole 7"/>
          <p:cNvSpPr txBox="1"/>
          <p:nvPr/>
        </p:nvSpPr>
        <p:spPr>
          <a:xfrm>
            <a:off x="249894" y="6382116"/>
            <a:ext cx="383891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Ferdinand Buchta</a:t>
            </a:r>
          </a:p>
        </p:txBody>
      </p:sp>
      <p:sp>
        <p:nvSpPr>
          <p:cNvPr id="9" name="TextovéPole 8"/>
          <p:cNvSpPr txBox="1"/>
          <p:nvPr/>
        </p:nvSpPr>
        <p:spPr>
          <a:xfrm>
            <a:off x="249894" y="3115940"/>
            <a:ext cx="3838910" cy="369332"/>
          </a:xfrm>
          <a:prstGeom prst="rect">
            <a:avLst/>
          </a:prstGeom>
          <a:noFill/>
        </p:spPr>
        <p:txBody>
          <a:bodyPr wrap="square" rtlCol="0">
            <a:spAutoFit/>
          </a:bodyPr>
          <a:lstStyle/>
          <a:p>
            <a:pPr algn="ctr"/>
            <a:r>
              <a:rPr lang="cs-CZ" dirty="0" smtClean="0">
                <a:solidFill>
                  <a:schemeClr val="bg1"/>
                </a:solidFill>
              </a:rPr>
              <a:t>autor Dominik Pasz</a:t>
            </a:r>
            <a:endParaRPr lang="cs-CZ" dirty="0">
              <a:solidFill>
                <a:schemeClr val="bg1"/>
              </a:solidFill>
            </a:endParaRPr>
          </a:p>
        </p:txBody>
      </p:sp>
      <p:sp>
        <p:nvSpPr>
          <p:cNvPr id="10" name="TextovéPole 9"/>
          <p:cNvSpPr txBox="1"/>
          <p:nvPr/>
        </p:nvSpPr>
        <p:spPr>
          <a:xfrm>
            <a:off x="5045470" y="3115940"/>
            <a:ext cx="3839421"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Lenka Ježová</a:t>
            </a:r>
          </a:p>
        </p:txBody>
      </p:sp>
    </p:spTree>
    <p:extLst>
      <p:ext uri="{BB962C8B-B14F-4D97-AF65-F5344CB8AC3E}">
        <p14:creationId xmlns:p14="http://schemas.microsoft.com/office/powerpoint/2010/main" val="4059321283"/>
      </p:ext>
    </p:extLst>
  </p:cSld>
  <p:clrMapOvr>
    <a:masterClrMapping/>
  </p:clrMapOvr>
  <p:transition spd="slow" advTm="8000">
    <p:pull/>
  </p:transition>
  <p:timing>
    <p:tnLst>
      <p:par>
        <p:cTn id="1" dur="indefinite" restart="never" nodeType="tmRoot"/>
      </p:par>
    </p:tnLst>
  </p:timing>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01390" y="639000"/>
            <a:ext cx="4185000" cy="55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441" y="639000"/>
            <a:ext cx="4185000" cy="5580000"/>
          </a:xfrm>
          <a:prstGeom prst="rect">
            <a:avLst/>
          </a:prstGeom>
        </p:spPr>
      </p:pic>
      <p:sp>
        <p:nvSpPr>
          <p:cNvPr id="4" name="TextovéPole 3"/>
          <p:cNvSpPr txBox="1"/>
          <p:nvPr/>
        </p:nvSpPr>
        <p:spPr>
          <a:xfrm>
            <a:off x="4701390" y="6316145"/>
            <a:ext cx="4185000" cy="369332"/>
          </a:xfrm>
          <a:prstGeom prst="rect">
            <a:avLst/>
          </a:prstGeom>
          <a:noFill/>
        </p:spPr>
        <p:txBody>
          <a:bodyPr wrap="square" rtlCol="0">
            <a:spAutoFit/>
          </a:bodyPr>
          <a:lstStyle/>
          <a:p>
            <a:pPr algn="ctr"/>
            <a:r>
              <a:rPr lang="cs-CZ" dirty="0" smtClean="0">
                <a:solidFill>
                  <a:schemeClr val="bg1"/>
                </a:solidFill>
              </a:rPr>
              <a:t>autor Dominik Pasz</a:t>
            </a:r>
            <a:endParaRPr lang="cs-CZ" dirty="0">
              <a:solidFill>
                <a:schemeClr val="bg1"/>
              </a:solidFill>
            </a:endParaRPr>
          </a:p>
        </p:txBody>
      </p:sp>
      <p:sp>
        <p:nvSpPr>
          <p:cNvPr id="5" name="TextovéPole 4"/>
          <p:cNvSpPr txBox="1"/>
          <p:nvPr/>
        </p:nvSpPr>
        <p:spPr>
          <a:xfrm>
            <a:off x="259441" y="6316145"/>
            <a:ext cx="4185000" cy="369332"/>
          </a:xfrm>
          <a:prstGeom prst="rect">
            <a:avLst/>
          </a:prstGeom>
          <a:noFill/>
        </p:spPr>
        <p:txBody>
          <a:bodyPr wrap="square" rtlCol="0">
            <a:spAutoFit/>
          </a:bodyPr>
          <a:lstStyle/>
          <a:p>
            <a:pPr algn="ctr"/>
            <a:r>
              <a:rPr lang="cs-CZ" dirty="0" smtClean="0">
                <a:solidFill>
                  <a:schemeClr val="bg1"/>
                </a:solidFill>
              </a:rPr>
              <a:t>autor Jan Peichl</a:t>
            </a:r>
            <a:endParaRPr lang="cs-CZ" dirty="0">
              <a:solidFill>
                <a:schemeClr val="bg1"/>
              </a:solidFill>
            </a:endParaRPr>
          </a:p>
        </p:txBody>
      </p:sp>
    </p:spTree>
    <p:extLst>
      <p:ext uri="{BB962C8B-B14F-4D97-AF65-F5344CB8AC3E}">
        <p14:creationId xmlns:p14="http://schemas.microsoft.com/office/powerpoint/2010/main" val="1263137747"/>
      </p:ext>
    </p:extLst>
  </p:cSld>
  <p:clrMapOvr>
    <a:masterClrMapping/>
  </p:clrMapOvr>
  <p:transition spd="slow" advTm="6000">
    <p:pull/>
  </p:transition>
  <p:timing>
    <p:tnLst>
      <p:par>
        <p:cTn id="1" dur="indefinite" restart="never" nodeType="tmRoot"/>
      </p:par>
    </p:tnLst>
  </p:timing>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9179" y="549000"/>
            <a:ext cx="7645642" cy="5760000"/>
          </a:xfrm>
          <a:prstGeom prst="rect">
            <a:avLst/>
          </a:prstGeom>
        </p:spPr>
      </p:pic>
      <p:sp>
        <p:nvSpPr>
          <p:cNvPr id="3" name="TextovéPole 2"/>
          <p:cNvSpPr txBox="1"/>
          <p:nvPr/>
        </p:nvSpPr>
        <p:spPr>
          <a:xfrm>
            <a:off x="3383213" y="6324771"/>
            <a:ext cx="2377574" cy="400110"/>
          </a:xfrm>
          <a:prstGeom prst="rect">
            <a:avLst/>
          </a:prstGeom>
          <a:noFill/>
        </p:spPr>
        <p:txBody>
          <a:bodyPr wrap="none" rtlCol="0">
            <a:spAutoFit/>
          </a:bodyPr>
          <a:lstStyle>
            <a:defPPr>
              <a:defRPr lang="cs-CZ"/>
            </a:defPPr>
            <a:lvl1pPr algn="ctr">
              <a:defRPr sz="2000">
                <a:solidFill>
                  <a:schemeClr val="bg1"/>
                </a:solidFill>
              </a:defRPr>
            </a:lvl1pPr>
          </a:lstStyle>
          <a:p>
            <a:r>
              <a:rPr lang="cs-CZ" dirty="0"/>
              <a:t>autor Vojtěch Halada</a:t>
            </a:r>
          </a:p>
        </p:txBody>
      </p:sp>
    </p:spTree>
    <p:extLst>
      <p:ext uri="{BB962C8B-B14F-4D97-AF65-F5344CB8AC3E}">
        <p14:creationId xmlns:p14="http://schemas.microsoft.com/office/powerpoint/2010/main" val="1244478702"/>
      </p:ext>
    </p:extLst>
  </p:cSld>
  <p:clrMapOvr>
    <a:masterClrMapping/>
  </p:clrMapOvr>
  <p:transition spd="slow" advTm="6000">
    <p:pull/>
  </p:transition>
  <p:timing>
    <p:tnLst>
      <p:par>
        <p:cTn id="1" dur="indefinite" restart="never" nodeType="tmRoot"/>
      </p:par>
    </p:tnLst>
  </p:timing>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440216" y="6316145"/>
            <a:ext cx="2263568" cy="400110"/>
          </a:xfrm>
          <a:prstGeom prst="rect">
            <a:avLst/>
          </a:prstGeom>
          <a:noFill/>
        </p:spPr>
        <p:txBody>
          <a:bodyPr wrap="none" rtlCol="0">
            <a:spAutoFit/>
          </a:bodyPr>
          <a:lstStyle>
            <a:defPPr>
              <a:defRPr lang="cs-CZ"/>
            </a:defPPr>
            <a:lvl1pPr algn="ctr">
              <a:defRPr sz="2000">
                <a:solidFill>
                  <a:schemeClr val="bg1"/>
                </a:solidFill>
              </a:defRPr>
            </a:lvl1pPr>
          </a:lstStyle>
          <a:p>
            <a:r>
              <a:rPr lang="cs-CZ" dirty="0"/>
              <a:t>autor Kryštof Sladký</a:t>
            </a:r>
          </a:p>
        </p:txBody>
      </p:sp>
    </p:spTree>
    <p:extLst>
      <p:ext uri="{BB962C8B-B14F-4D97-AF65-F5344CB8AC3E}">
        <p14:creationId xmlns:p14="http://schemas.microsoft.com/office/powerpoint/2010/main" val="1297767896"/>
      </p:ext>
    </p:extLst>
  </p:cSld>
  <p:clrMapOvr>
    <a:masterClrMapping/>
  </p:clrMapOvr>
  <p:transition spd="slow" advTm="6000">
    <p:pull/>
  </p:transition>
  <p:timing>
    <p:tnLst>
      <p:par>
        <p:cTn id="1" dur="indefinite" restart="never" nodeType="tmRoot"/>
      </p:par>
    </p:tnLst>
  </p:timing>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912" y="2711659"/>
            <a:ext cx="2640000" cy="19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7551" y="2711659"/>
            <a:ext cx="2640269" cy="1980000"/>
          </a:xfrm>
          <a:prstGeom prst="rect">
            <a:avLst/>
          </a:prstGeom>
        </p:spPr>
      </p:pic>
      <p:pic>
        <p:nvPicPr>
          <p:cNvPr id="4" name="Obrázek 3"/>
          <p:cNvPicPr>
            <a:picLocks noChangeAspect="1"/>
          </p:cNvPicPr>
          <p:nvPr/>
        </p:nvPicPr>
        <p:blipFill>
          <a:blip r:embed="rId4" cstate="email">
            <a:extLst>
              <a:ext uri="{BEBA8EAE-BF5A-486C-A8C5-ECC9F3942E4B}">
                <a14:imgProps xmlns:a14="http://schemas.microsoft.com/office/drawing/2010/main">
                  <a14:imgLayer r:embed="rId5">
                    <a14:imgEffect>
                      <a14:brightnessContrast bright="-13000" contrast="20000"/>
                    </a14:imgEffect>
                  </a14:imgLayer>
                </a14:imgProps>
              </a:ext>
              <a:ext uri="{28A0092B-C50C-407E-A947-70E740481C1C}">
                <a14:useLocalDpi xmlns:a14="http://schemas.microsoft.com/office/drawing/2010/main"/>
              </a:ext>
            </a:extLst>
          </a:blip>
          <a:stretch>
            <a:fillRect/>
          </a:stretch>
        </p:blipFill>
        <p:spPr>
          <a:xfrm>
            <a:off x="6262459" y="2711659"/>
            <a:ext cx="2640000" cy="1980000"/>
          </a:xfrm>
          <a:prstGeom prst="rect">
            <a:avLst/>
          </a:prstGeom>
        </p:spPr>
      </p:pic>
      <p:sp>
        <p:nvSpPr>
          <p:cNvPr id="5" name="TextovéPole 4"/>
          <p:cNvSpPr txBox="1"/>
          <p:nvPr/>
        </p:nvSpPr>
        <p:spPr>
          <a:xfrm>
            <a:off x="232912" y="4703670"/>
            <a:ext cx="2640000" cy="369332"/>
          </a:xfrm>
          <a:prstGeom prst="rect">
            <a:avLst/>
          </a:prstGeom>
          <a:noFill/>
        </p:spPr>
        <p:txBody>
          <a:bodyPr wrap="square" rtlCol="0">
            <a:spAutoFit/>
          </a:bodyPr>
          <a:lstStyle/>
          <a:p>
            <a:pPr algn="ctr"/>
            <a:r>
              <a:rPr lang="cs-CZ" dirty="0" smtClean="0">
                <a:solidFill>
                  <a:schemeClr val="bg1"/>
                </a:solidFill>
              </a:rPr>
              <a:t>autor Tereza Haladová</a:t>
            </a:r>
            <a:endParaRPr lang="cs-CZ" dirty="0">
              <a:solidFill>
                <a:schemeClr val="bg1"/>
              </a:solidFill>
            </a:endParaRPr>
          </a:p>
        </p:txBody>
      </p:sp>
      <p:sp>
        <p:nvSpPr>
          <p:cNvPr id="6" name="TextovéPole 5"/>
          <p:cNvSpPr txBox="1"/>
          <p:nvPr/>
        </p:nvSpPr>
        <p:spPr>
          <a:xfrm>
            <a:off x="3247550" y="4703670"/>
            <a:ext cx="264026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Jan Holuša</a:t>
            </a:r>
          </a:p>
        </p:txBody>
      </p:sp>
      <p:sp>
        <p:nvSpPr>
          <p:cNvPr id="7" name="TextovéPole 6"/>
          <p:cNvSpPr txBox="1"/>
          <p:nvPr/>
        </p:nvSpPr>
        <p:spPr>
          <a:xfrm>
            <a:off x="6262459" y="4703670"/>
            <a:ext cx="26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Kryštof Sladký</a:t>
            </a:r>
          </a:p>
        </p:txBody>
      </p:sp>
      <p:sp>
        <p:nvSpPr>
          <p:cNvPr id="8" name="TextovéPole 7"/>
          <p:cNvSpPr txBox="1"/>
          <p:nvPr/>
        </p:nvSpPr>
        <p:spPr>
          <a:xfrm>
            <a:off x="232912" y="577970"/>
            <a:ext cx="8669547" cy="1815882"/>
          </a:xfrm>
          <a:prstGeom prst="rect">
            <a:avLst/>
          </a:prstGeom>
          <a:noFill/>
        </p:spPr>
        <p:txBody>
          <a:bodyPr wrap="square" rtlCol="0">
            <a:spAutoFit/>
          </a:bodyPr>
          <a:lstStyle/>
          <a:p>
            <a:r>
              <a:rPr lang="cs-CZ" sz="2800" dirty="0" smtClean="0">
                <a:solidFill>
                  <a:schemeClr val="bg1"/>
                </a:solidFill>
              </a:rPr>
              <a:t>Na vlastní kůži jsme zkoušeli různé druhy osvětlení               v přírodě při fotografování portrétu. Čelní světlo se teda moc neosvědčilo, takhle tedy už fotografovat nikdy nebudeme…</a:t>
            </a:r>
            <a:endParaRPr lang="cs-CZ" sz="2800" dirty="0">
              <a:solidFill>
                <a:schemeClr val="bg1"/>
              </a:solidFill>
            </a:endParaRPr>
          </a:p>
        </p:txBody>
      </p:sp>
    </p:spTree>
    <p:extLst>
      <p:ext uri="{BB962C8B-B14F-4D97-AF65-F5344CB8AC3E}">
        <p14:creationId xmlns:p14="http://schemas.microsoft.com/office/powerpoint/2010/main" val="652846193"/>
      </p:ext>
    </p:extLst>
  </p:cSld>
  <p:clrMapOvr>
    <a:masterClrMapping/>
  </p:clrMapOvr>
  <p:transition spd="slow" advTm="10000">
    <p:pull/>
  </p:transition>
  <p:timing>
    <p:tnLst>
      <p:par>
        <p:cTn id="1" dur="indefinite" restart="never" nodeType="tmRoot"/>
      </p:par>
    </p:tnLst>
  </p:timing>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10000"/>
                    </a14:imgEffect>
                  </a14:imgLayer>
                </a14:imgProps>
              </a:ext>
              <a:ext uri="{28A0092B-C50C-407E-A947-70E740481C1C}">
                <a14:useLocalDpi xmlns:a14="http://schemas.microsoft.com/office/drawing/2010/main"/>
              </a:ext>
            </a:extLst>
          </a:blip>
          <a:stretch>
            <a:fillRect/>
          </a:stretch>
        </p:blipFill>
        <p:spPr>
          <a:xfrm>
            <a:off x="261417" y="2709221"/>
            <a:ext cx="2640000" cy="1980000"/>
          </a:xfrm>
          <a:prstGeom prst="rect">
            <a:avLst/>
          </a:prstGeom>
        </p:spPr>
      </p:pic>
      <p:pic>
        <p:nvPicPr>
          <p:cNvPr id="3" name="Obrázek 2"/>
          <p:cNvPicPr>
            <a:picLocks noChangeAspect="1"/>
          </p:cNvPicPr>
          <p:nvPr/>
        </p:nvPicPr>
        <p:blipFill>
          <a:blip r:embed="rId4" cstate="email">
            <a:extLst>
              <a:ext uri="{BEBA8EAE-BF5A-486C-A8C5-ECC9F3942E4B}">
                <a14:imgProps xmlns:a14="http://schemas.microsoft.com/office/drawing/2010/main">
                  <a14:imgLayer r:embed="rId5">
                    <a14:imgEffect>
                      <a14:brightnessContrast contrast="10000"/>
                    </a14:imgEffect>
                  </a14:imgLayer>
                </a14:imgProps>
              </a:ext>
              <a:ext uri="{28A0092B-C50C-407E-A947-70E740481C1C}">
                <a14:useLocalDpi xmlns:a14="http://schemas.microsoft.com/office/drawing/2010/main"/>
              </a:ext>
            </a:extLst>
          </a:blip>
          <a:stretch>
            <a:fillRect/>
          </a:stretch>
        </p:blipFill>
        <p:spPr>
          <a:xfrm>
            <a:off x="3255370" y="2709221"/>
            <a:ext cx="2640000" cy="1980000"/>
          </a:xfrm>
          <a:prstGeom prst="rect">
            <a:avLst/>
          </a:prstGeom>
        </p:spPr>
      </p:pic>
      <p:pic>
        <p:nvPicPr>
          <p:cNvPr id="4" name="Obrázek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249323" y="2709221"/>
            <a:ext cx="2640000" cy="1980000"/>
          </a:xfrm>
          <a:prstGeom prst="rect">
            <a:avLst/>
          </a:prstGeom>
        </p:spPr>
      </p:pic>
      <p:sp>
        <p:nvSpPr>
          <p:cNvPr id="5" name="TextovéPole 4"/>
          <p:cNvSpPr txBox="1"/>
          <p:nvPr/>
        </p:nvSpPr>
        <p:spPr>
          <a:xfrm>
            <a:off x="261417" y="4700080"/>
            <a:ext cx="2640000" cy="369332"/>
          </a:xfrm>
          <a:prstGeom prst="rect">
            <a:avLst/>
          </a:prstGeom>
          <a:noFill/>
        </p:spPr>
        <p:txBody>
          <a:bodyPr wrap="square" rtlCol="0">
            <a:spAutoFit/>
          </a:bodyPr>
          <a:lstStyle/>
          <a:p>
            <a:pPr algn="ctr"/>
            <a:r>
              <a:rPr lang="cs-CZ" dirty="0" smtClean="0">
                <a:solidFill>
                  <a:schemeClr val="bg1"/>
                </a:solidFill>
              </a:rPr>
              <a:t>autor Tereza Haladová</a:t>
            </a:r>
            <a:endParaRPr lang="cs-CZ" dirty="0">
              <a:solidFill>
                <a:schemeClr val="bg1"/>
              </a:solidFill>
            </a:endParaRPr>
          </a:p>
        </p:txBody>
      </p:sp>
      <p:sp>
        <p:nvSpPr>
          <p:cNvPr id="6" name="TextovéPole 5"/>
          <p:cNvSpPr txBox="1"/>
          <p:nvPr/>
        </p:nvSpPr>
        <p:spPr>
          <a:xfrm>
            <a:off x="3297504" y="4700080"/>
            <a:ext cx="2597866" cy="369332"/>
          </a:xfrm>
          <a:prstGeom prst="rect">
            <a:avLst/>
          </a:prstGeom>
          <a:noFill/>
        </p:spPr>
        <p:txBody>
          <a:bodyPr wrap="square" rtlCol="0">
            <a:spAutoFit/>
          </a:bodyPr>
          <a:lstStyle/>
          <a:p>
            <a:pPr algn="ctr"/>
            <a:r>
              <a:rPr lang="cs-CZ" dirty="0" smtClean="0">
                <a:solidFill>
                  <a:schemeClr val="bg1"/>
                </a:solidFill>
              </a:rPr>
              <a:t>autor Jan Holuša</a:t>
            </a:r>
            <a:endParaRPr lang="cs-CZ" dirty="0">
              <a:solidFill>
                <a:schemeClr val="bg1"/>
              </a:solidFill>
            </a:endParaRPr>
          </a:p>
        </p:txBody>
      </p:sp>
      <p:sp>
        <p:nvSpPr>
          <p:cNvPr id="7" name="TextovéPole 6"/>
          <p:cNvSpPr txBox="1"/>
          <p:nvPr/>
        </p:nvSpPr>
        <p:spPr>
          <a:xfrm>
            <a:off x="6249323" y="4700080"/>
            <a:ext cx="2640000" cy="369332"/>
          </a:xfrm>
          <a:prstGeom prst="rect">
            <a:avLst/>
          </a:prstGeom>
          <a:noFill/>
        </p:spPr>
        <p:txBody>
          <a:bodyPr wrap="square" rtlCol="0">
            <a:spAutoFit/>
          </a:bodyPr>
          <a:lstStyle/>
          <a:p>
            <a:pPr algn="ctr"/>
            <a:r>
              <a:rPr lang="cs-CZ" dirty="0" smtClean="0">
                <a:solidFill>
                  <a:schemeClr val="bg1"/>
                </a:solidFill>
              </a:rPr>
              <a:t>autor Vít Peichl</a:t>
            </a:r>
            <a:endParaRPr lang="cs-CZ" dirty="0">
              <a:solidFill>
                <a:schemeClr val="bg1"/>
              </a:solidFill>
            </a:endParaRPr>
          </a:p>
        </p:txBody>
      </p:sp>
      <p:sp>
        <p:nvSpPr>
          <p:cNvPr id="8" name="TextovéPole 7"/>
          <p:cNvSpPr txBox="1"/>
          <p:nvPr/>
        </p:nvSpPr>
        <p:spPr>
          <a:xfrm>
            <a:off x="1802299" y="577970"/>
            <a:ext cx="5539402" cy="523220"/>
          </a:xfrm>
          <a:prstGeom prst="rect">
            <a:avLst/>
          </a:prstGeom>
          <a:noFill/>
        </p:spPr>
        <p:txBody>
          <a:bodyPr wrap="none" rtlCol="0">
            <a:spAutoFit/>
          </a:bodyPr>
          <a:lstStyle/>
          <a:p>
            <a:r>
              <a:rPr lang="cs-CZ" sz="2800" dirty="0" smtClean="0">
                <a:solidFill>
                  <a:schemeClr val="bg1"/>
                </a:solidFill>
              </a:rPr>
              <a:t>Boční osvětlení už bylo trochu lepší…</a:t>
            </a:r>
            <a:endParaRPr lang="cs-CZ" sz="2800" dirty="0">
              <a:solidFill>
                <a:schemeClr val="bg1"/>
              </a:solidFill>
            </a:endParaRPr>
          </a:p>
        </p:txBody>
      </p:sp>
    </p:spTree>
    <p:extLst>
      <p:ext uri="{BB962C8B-B14F-4D97-AF65-F5344CB8AC3E}">
        <p14:creationId xmlns:p14="http://schemas.microsoft.com/office/powerpoint/2010/main" val="2087942744"/>
      </p:ext>
    </p:extLst>
  </p:cSld>
  <p:clrMapOvr>
    <a:masterClrMapping/>
  </p:clrMapOvr>
  <p:transition spd="slow" advTm="8000">
    <p:pull/>
  </p:transition>
  <p:timing>
    <p:tnLst>
      <p:par>
        <p:cTn id="1" dur="indefinite" restart="never" nodeType="tmRoot"/>
      </p:par>
    </p:tnLst>
  </p:timing>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9610" y="4349708"/>
            <a:ext cx="2640000" cy="19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92212" y="4272070"/>
            <a:ext cx="2640000" cy="1980000"/>
          </a:xfrm>
          <a:prstGeom prst="rect">
            <a:avLst/>
          </a:prstGeom>
        </p:spPr>
      </p:pic>
      <p:pic>
        <p:nvPicPr>
          <p:cNvPr id="4" name="Obrázek 3"/>
          <p:cNvPicPr>
            <a:picLocks noChangeAspect="1"/>
          </p:cNvPicPr>
          <p:nvPr/>
        </p:nvPicPr>
        <p:blipFill>
          <a:blip r:embed="rId4" cstate="email">
            <a:extLst>
              <a:ext uri="{BEBA8EAE-BF5A-486C-A8C5-ECC9F3942E4B}">
                <a14:imgProps xmlns:a14="http://schemas.microsoft.com/office/drawing/2010/main">
                  <a14:imgLayer r:embed="rId5">
                    <a14:imgEffect>
                      <a14:sharpenSoften amount="33000"/>
                    </a14:imgEffect>
                    <a14:imgEffect>
                      <a14:brightnessContrast bright="-21000" contrast="12000"/>
                    </a14:imgEffect>
                  </a14:imgLayer>
                </a14:imgProps>
              </a:ext>
              <a:ext uri="{28A0092B-C50C-407E-A947-70E740481C1C}">
                <a14:useLocalDpi xmlns:a14="http://schemas.microsoft.com/office/drawing/2010/main"/>
              </a:ext>
            </a:extLst>
          </a:blip>
          <a:stretch>
            <a:fillRect/>
          </a:stretch>
        </p:blipFill>
        <p:spPr>
          <a:xfrm>
            <a:off x="5292212" y="1274545"/>
            <a:ext cx="2640000" cy="1980000"/>
          </a:xfrm>
          <a:prstGeom prst="rect">
            <a:avLst/>
          </a:prstGeom>
        </p:spPr>
      </p:pic>
      <p:sp>
        <p:nvSpPr>
          <p:cNvPr id="5" name="TextovéPole 4"/>
          <p:cNvSpPr txBox="1"/>
          <p:nvPr/>
        </p:nvSpPr>
        <p:spPr>
          <a:xfrm>
            <a:off x="1209610" y="6329704"/>
            <a:ext cx="26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Michal Poledník</a:t>
            </a:r>
          </a:p>
        </p:txBody>
      </p:sp>
      <p:sp>
        <p:nvSpPr>
          <p:cNvPr id="6" name="TextovéPole 5"/>
          <p:cNvSpPr txBox="1"/>
          <p:nvPr/>
        </p:nvSpPr>
        <p:spPr>
          <a:xfrm>
            <a:off x="5292213" y="3285323"/>
            <a:ext cx="26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a:t>
            </a:r>
            <a:r>
              <a:rPr lang="cs-CZ" dirty="0" smtClean="0"/>
              <a:t>Dominik </a:t>
            </a:r>
            <a:r>
              <a:rPr lang="cs-CZ" dirty="0"/>
              <a:t>Pasz</a:t>
            </a:r>
          </a:p>
        </p:txBody>
      </p:sp>
      <p:sp>
        <p:nvSpPr>
          <p:cNvPr id="7" name="TextovéPole 6"/>
          <p:cNvSpPr txBox="1"/>
          <p:nvPr/>
        </p:nvSpPr>
        <p:spPr>
          <a:xfrm>
            <a:off x="5292213" y="6252070"/>
            <a:ext cx="26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Stella  Zettlitzová</a:t>
            </a:r>
          </a:p>
        </p:txBody>
      </p:sp>
      <p:sp>
        <p:nvSpPr>
          <p:cNvPr id="8" name="TextovéPole 7"/>
          <p:cNvSpPr txBox="1"/>
          <p:nvPr/>
        </p:nvSpPr>
        <p:spPr>
          <a:xfrm>
            <a:off x="948861" y="577970"/>
            <a:ext cx="7246279" cy="523220"/>
          </a:xfrm>
          <a:prstGeom prst="rect">
            <a:avLst/>
          </a:prstGeom>
          <a:noFill/>
        </p:spPr>
        <p:txBody>
          <a:bodyPr wrap="none" rtlCol="0">
            <a:spAutoFit/>
          </a:bodyPr>
          <a:lstStyle/>
          <a:p>
            <a:r>
              <a:rPr lang="cs-CZ" sz="2800" dirty="0" smtClean="0">
                <a:solidFill>
                  <a:schemeClr val="bg1"/>
                </a:solidFill>
              </a:rPr>
              <a:t>Protisvětlo se nám tedy nijak extra neosvědčilo…</a:t>
            </a:r>
            <a:endParaRPr lang="cs-CZ" sz="2800" dirty="0">
              <a:solidFill>
                <a:schemeClr val="bg1"/>
              </a:solidFill>
            </a:endParaRPr>
          </a:p>
        </p:txBody>
      </p:sp>
      <p:pic>
        <p:nvPicPr>
          <p:cNvPr id="9" name="Obrázek 8"/>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044000" y="1274545"/>
            <a:ext cx="2638800" cy="1980000"/>
          </a:xfrm>
          <a:prstGeom prst="rect">
            <a:avLst/>
          </a:prstGeom>
        </p:spPr>
      </p:pic>
      <p:sp>
        <p:nvSpPr>
          <p:cNvPr id="10" name="TextovéPole 9"/>
          <p:cNvSpPr txBox="1"/>
          <p:nvPr/>
        </p:nvSpPr>
        <p:spPr>
          <a:xfrm>
            <a:off x="1285716" y="3602208"/>
            <a:ext cx="6572568" cy="523220"/>
          </a:xfrm>
          <a:prstGeom prst="rect">
            <a:avLst/>
          </a:prstGeom>
          <a:noFill/>
        </p:spPr>
        <p:txBody>
          <a:bodyPr wrap="none" rtlCol="0">
            <a:spAutoFit/>
          </a:bodyPr>
          <a:lstStyle/>
          <a:p>
            <a:r>
              <a:rPr lang="cs-CZ" sz="2800" dirty="0" smtClean="0">
                <a:solidFill>
                  <a:schemeClr val="bg1"/>
                </a:solidFill>
              </a:rPr>
              <a:t>Protisvětlo s bleskem už bylo výrazně lepší…</a:t>
            </a:r>
            <a:endParaRPr lang="cs-CZ" sz="2800" dirty="0">
              <a:solidFill>
                <a:schemeClr val="bg1"/>
              </a:solidFill>
            </a:endParaRPr>
          </a:p>
        </p:txBody>
      </p:sp>
      <p:sp>
        <p:nvSpPr>
          <p:cNvPr id="11" name="TextovéPole 10"/>
          <p:cNvSpPr txBox="1"/>
          <p:nvPr/>
        </p:nvSpPr>
        <p:spPr>
          <a:xfrm>
            <a:off x="1044000" y="3254545"/>
            <a:ext cx="2805610" cy="369332"/>
          </a:xfrm>
          <a:prstGeom prst="rect">
            <a:avLst/>
          </a:prstGeom>
          <a:noFill/>
        </p:spPr>
        <p:txBody>
          <a:bodyPr wrap="square" rtlCol="0">
            <a:spAutoFit/>
          </a:bodyPr>
          <a:lstStyle/>
          <a:p>
            <a:pPr algn="ctr"/>
            <a:r>
              <a:rPr lang="cs-CZ" dirty="0" smtClean="0">
                <a:solidFill>
                  <a:schemeClr val="bg1"/>
                </a:solidFill>
              </a:rPr>
              <a:t>autor Jakub Malík</a:t>
            </a:r>
            <a:endParaRPr lang="cs-CZ" dirty="0">
              <a:solidFill>
                <a:schemeClr val="bg1"/>
              </a:solidFill>
            </a:endParaRPr>
          </a:p>
        </p:txBody>
      </p:sp>
    </p:spTree>
    <p:extLst>
      <p:ext uri="{BB962C8B-B14F-4D97-AF65-F5344CB8AC3E}">
        <p14:creationId xmlns:p14="http://schemas.microsoft.com/office/powerpoint/2010/main" val="2880767350"/>
      </p:ext>
    </p:extLst>
  </p:cSld>
  <p:clrMapOvr>
    <a:masterClrMapping/>
  </p:clrMapOvr>
  <p:transition spd="slow" advTm="8000">
    <p:pull/>
  </p:transition>
  <p:timing>
    <p:tnLst>
      <p:par>
        <p:cTn id="1" dur="indefinite" restart="never" nodeType="tmRoot"/>
      </p:par>
    </p:tnLst>
  </p:timing>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1452000" y="1612058"/>
            <a:ext cx="6240000" cy="4680000"/>
          </a:xfrm>
          <a:prstGeom prst="rect">
            <a:avLst/>
          </a:prstGeom>
        </p:spPr>
      </p:pic>
      <p:sp>
        <p:nvSpPr>
          <p:cNvPr id="3" name="TextovéPole 2"/>
          <p:cNvSpPr txBox="1"/>
          <p:nvPr/>
        </p:nvSpPr>
        <p:spPr>
          <a:xfrm>
            <a:off x="3428322" y="6324598"/>
            <a:ext cx="2287357" cy="369332"/>
          </a:xfrm>
          <a:prstGeom prst="rect">
            <a:avLst/>
          </a:prstGeom>
          <a:noFill/>
        </p:spPr>
        <p:txBody>
          <a:bodyPr wrap="none" rtlCol="0">
            <a:spAutoFit/>
          </a:bodyPr>
          <a:lstStyle/>
          <a:p>
            <a:r>
              <a:rPr lang="cs-CZ" dirty="0" smtClean="0">
                <a:solidFill>
                  <a:schemeClr val="bg1"/>
                </a:solidFill>
              </a:rPr>
              <a:t>autor Zuzana </a:t>
            </a:r>
            <a:r>
              <a:rPr lang="cs-CZ" dirty="0">
                <a:solidFill>
                  <a:schemeClr val="bg1"/>
                </a:solidFill>
              </a:rPr>
              <a:t>P</a:t>
            </a:r>
            <a:r>
              <a:rPr lang="cs-CZ" dirty="0" smtClean="0">
                <a:solidFill>
                  <a:schemeClr val="bg1"/>
                </a:solidFill>
              </a:rPr>
              <a:t>oláková</a:t>
            </a:r>
            <a:endParaRPr lang="cs-CZ" dirty="0">
              <a:solidFill>
                <a:schemeClr val="bg1"/>
              </a:solidFill>
            </a:endParaRPr>
          </a:p>
        </p:txBody>
      </p:sp>
      <p:sp>
        <p:nvSpPr>
          <p:cNvPr id="4" name="TextovéPole 3"/>
          <p:cNvSpPr txBox="1"/>
          <p:nvPr/>
        </p:nvSpPr>
        <p:spPr>
          <a:xfrm>
            <a:off x="586422" y="577970"/>
            <a:ext cx="7701852" cy="954107"/>
          </a:xfrm>
          <a:prstGeom prst="rect">
            <a:avLst/>
          </a:prstGeom>
          <a:noFill/>
        </p:spPr>
        <p:txBody>
          <a:bodyPr wrap="none" rtlCol="0">
            <a:spAutoFit/>
          </a:bodyPr>
          <a:lstStyle/>
          <a:p>
            <a:r>
              <a:rPr lang="cs-CZ" sz="2800" dirty="0" smtClean="0">
                <a:solidFill>
                  <a:schemeClr val="bg1"/>
                </a:solidFill>
              </a:rPr>
              <a:t>Moc se nám líbilo, že je tvář blízko objektivu taková </a:t>
            </a:r>
          </a:p>
          <a:p>
            <a:r>
              <a:rPr lang="cs-CZ" sz="2800" dirty="0" smtClean="0">
                <a:solidFill>
                  <a:schemeClr val="bg1"/>
                </a:solidFill>
              </a:rPr>
              <a:t>srandovní. Portréty tak ale fotit nebudeme…</a:t>
            </a:r>
            <a:endParaRPr lang="cs-CZ" sz="2800" dirty="0">
              <a:solidFill>
                <a:schemeClr val="bg1"/>
              </a:solidFill>
            </a:endParaRPr>
          </a:p>
        </p:txBody>
      </p:sp>
    </p:spTree>
    <p:extLst>
      <p:ext uri="{BB962C8B-B14F-4D97-AF65-F5344CB8AC3E}">
        <p14:creationId xmlns:p14="http://schemas.microsoft.com/office/powerpoint/2010/main" val="3429502250"/>
      </p:ext>
    </p:extLst>
  </p:cSld>
  <p:clrMapOvr>
    <a:masterClrMapping/>
  </p:clrMapOvr>
  <p:transition spd="slow" advTm="6000">
    <p:pull/>
  </p:transition>
  <p:timing>
    <p:tnLst>
      <p:par>
        <p:cTn id="1" dur="indefinite" restart="never" nodeType="tmRoot"/>
      </p:par>
    </p:tnLst>
  </p:timing>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brightnessContrast contrast="10000"/>
                    </a14:imgEffect>
                  </a14:imgLayer>
                </a14:imgProps>
              </a:ext>
              <a:ext uri="{28A0092B-C50C-407E-A947-70E740481C1C}">
                <a14:useLocalDpi xmlns:a14="http://schemas.microsoft.com/office/drawing/2010/main"/>
              </a:ext>
            </a:extLst>
          </a:blip>
          <a:stretch>
            <a:fillRect/>
          </a:stretch>
        </p:blipFill>
        <p:spPr>
          <a:xfrm>
            <a:off x="263095" y="1380978"/>
            <a:ext cx="5423999" cy="4068000"/>
          </a:xfrm>
          <a:prstGeom prst="rect">
            <a:avLst/>
          </a:prstGeom>
        </p:spPr>
      </p:pic>
      <p:sp>
        <p:nvSpPr>
          <p:cNvPr id="4" name="TextovéPole 3"/>
          <p:cNvSpPr txBox="1"/>
          <p:nvPr/>
        </p:nvSpPr>
        <p:spPr>
          <a:xfrm>
            <a:off x="263094" y="5452021"/>
            <a:ext cx="5423999" cy="400110"/>
          </a:xfrm>
          <a:prstGeom prst="rect">
            <a:avLst/>
          </a:prstGeom>
          <a:noFill/>
        </p:spPr>
        <p:txBody>
          <a:bodyPr wrap="square" rtlCol="0">
            <a:spAutoFit/>
          </a:bodyPr>
          <a:lstStyle/>
          <a:p>
            <a:pPr algn="ctr"/>
            <a:r>
              <a:rPr lang="cs-CZ" sz="2000" dirty="0" smtClean="0">
                <a:solidFill>
                  <a:schemeClr val="bg1"/>
                </a:solidFill>
              </a:rPr>
              <a:t>autor Tereza Haladová</a:t>
            </a:r>
            <a:endParaRPr lang="cs-CZ" sz="2000" dirty="0">
              <a:solidFill>
                <a:schemeClr val="bg1"/>
              </a:solidFill>
            </a:endParaRPr>
          </a:p>
        </p:txBody>
      </p:sp>
      <p:sp>
        <p:nvSpPr>
          <p:cNvPr id="5" name="TextovéPole 4"/>
          <p:cNvSpPr txBox="1"/>
          <p:nvPr/>
        </p:nvSpPr>
        <p:spPr>
          <a:xfrm>
            <a:off x="2100619" y="577970"/>
            <a:ext cx="4942763" cy="523220"/>
          </a:xfrm>
          <a:prstGeom prst="rect">
            <a:avLst/>
          </a:prstGeom>
          <a:noFill/>
        </p:spPr>
        <p:txBody>
          <a:bodyPr wrap="none" rtlCol="0">
            <a:spAutoFit/>
          </a:bodyPr>
          <a:lstStyle/>
          <a:p>
            <a:r>
              <a:rPr lang="cs-CZ" sz="2800" dirty="0" smtClean="0">
                <a:solidFill>
                  <a:schemeClr val="bg1"/>
                </a:solidFill>
              </a:rPr>
              <a:t>A pak jsme na to konečně přišli…</a:t>
            </a:r>
            <a:endParaRPr lang="cs-CZ" sz="2800" dirty="0">
              <a:solidFill>
                <a:schemeClr val="bg1"/>
              </a:solidFill>
            </a:endParaRPr>
          </a:p>
        </p:txBody>
      </p:sp>
      <p:pic>
        <p:nvPicPr>
          <p:cNvPr id="6" name="Obrázek 5"/>
          <p:cNvPicPr>
            <a:picLocks noChangeAspect="1"/>
          </p:cNvPicPr>
          <p:nvPr/>
        </p:nvPicPr>
        <p:blipFill>
          <a:blip r:embed="rId4" cstate="email">
            <a:extLst>
              <a:ext uri="{BEBA8EAE-BF5A-486C-A8C5-ECC9F3942E4B}">
                <a14:imgProps xmlns:a14="http://schemas.microsoft.com/office/drawing/2010/main">
                  <a14:imgLayer r:embed="rId5">
                    <a14:imgEffect>
                      <a14:brightnessContrast contrast="10000"/>
                    </a14:imgEffect>
                  </a14:imgLayer>
                </a14:imgProps>
              </a:ext>
              <a:ext uri="{28A0092B-C50C-407E-A947-70E740481C1C}">
                <a14:useLocalDpi xmlns:a14="http://schemas.microsoft.com/office/drawing/2010/main"/>
              </a:ext>
            </a:extLst>
          </a:blip>
          <a:stretch>
            <a:fillRect/>
          </a:stretch>
        </p:blipFill>
        <p:spPr>
          <a:xfrm>
            <a:off x="5823906" y="1380978"/>
            <a:ext cx="3051000" cy="4068000"/>
          </a:xfrm>
          <a:prstGeom prst="rect">
            <a:avLst/>
          </a:prstGeom>
        </p:spPr>
      </p:pic>
      <p:sp>
        <p:nvSpPr>
          <p:cNvPr id="7" name="TextovéPole 6"/>
          <p:cNvSpPr txBox="1"/>
          <p:nvPr/>
        </p:nvSpPr>
        <p:spPr>
          <a:xfrm>
            <a:off x="5823906" y="5452021"/>
            <a:ext cx="3051000" cy="369332"/>
          </a:xfrm>
          <a:prstGeom prst="rect">
            <a:avLst/>
          </a:prstGeom>
          <a:noFill/>
        </p:spPr>
        <p:txBody>
          <a:bodyPr wrap="square" rtlCol="0">
            <a:spAutoFit/>
          </a:bodyPr>
          <a:lstStyle/>
          <a:p>
            <a:pPr algn="ctr"/>
            <a:r>
              <a:rPr lang="cs-CZ" dirty="0" smtClean="0">
                <a:solidFill>
                  <a:schemeClr val="bg1"/>
                </a:solidFill>
              </a:rPr>
              <a:t>autor Zdeněk Tomis</a:t>
            </a:r>
            <a:endParaRPr lang="cs-CZ" dirty="0">
              <a:solidFill>
                <a:schemeClr val="bg1"/>
              </a:solidFill>
            </a:endParaRPr>
          </a:p>
        </p:txBody>
      </p:sp>
    </p:spTree>
    <p:extLst>
      <p:ext uri="{BB962C8B-B14F-4D97-AF65-F5344CB8AC3E}">
        <p14:creationId xmlns:p14="http://schemas.microsoft.com/office/powerpoint/2010/main" val="1317693087"/>
      </p:ext>
    </p:extLst>
  </p:cSld>
  <p:clrMapOvr>
    <a:masterClrMapping/>
  </p:clrMapOvr>
  <p:transition spd="slow" advTm="8000">
    <p:pull/>
  </p:transition>
  <p:timing>
    <p:tnLst>
      <p:par>
        <p:cTn id="1" dur="indefinite" restart="never" nodeType="tmRoot"/>
      </p:par>
    </p:tnLst>
  </p:timing>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856945"/>
            <a:ext cx="8458200" cy="3144111"/>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Pomalu se blíží konec této přehlídky, užijte si pár posledních snímků a vychutnejte si krásu jarní přírody stejně jako my…</a:t>
            </a:r>
            <a:endParaRPr lang="cs-CZ" sz="4800" dirty="0">
              <a:solidFill>
                <a:schemeClr val="bg1"/>
              </a:solidFill>
            </a:endParaRPr>
          </a:p>
        </p:txBody>
      </p:sp>
    </p:spTree>
    <p:extLst>
      <p:ext uri="{BB962C8B-B14F-4D97-AF65-F5344CB8AC3E}">
        <p14:creationId xmlns:p14="http://schemas.microsoft.com/office/powerpoint/2010/main" val="115991018"/>
      </p:ext>
    </p:extLst>
  </p:cSld>
  <p:clrMapOvr>
    <a:masterClrMapping/>
  </p:clrMapOvr>
  <mc:AlternateContent xmlns:mc="http://schemas.openxmlformats.org/markup-compatibility/2006" xmlns:p14="http://schemas.microsoft.com/office/powerpoint/2010/main">
    <mc:Choice Requires="p14">
      <p:transition spd="slow" p14:dur="1600" advTm="6000">
        <p:blinds dir="vert"/>
      </p:transition>
    </mc:Choice>
    <mc:Fallback xmlns="">
      <p:transition spd="slow" advTm="6000">
        <p:blinds dir="vert"/>
      </p:transition>
    </mc:Fallback>
  </mc:AlternateContent>
  <p:timing>
    <p:tnLst>
      <p:par>
        <p:cTn id="1" dur="indefinite" restart="never" nodeType="tmRoot"/>
      </p:par>
    </p:tnLst>
  </p:timing>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325" y="549000"/>
            <a:ext cx="7679351" cy="5760000"/>
          </a:xfrm>
          <a:prstGeom prst="rect">
            <a:avLst/>
          </a:prstGeom>
        </p:spPr>
      </p:pic>
      <p:sp>
        <p:nvSpPr>
          <p:cNvPr id="10" name="TextovéPole 9"/>
          <p:cNvSpPr txBox="1"/>
          <p:nvPr/>
        </p:nvSpPr>
        <p:spPr>
          <a:xfrm>
            <a:off x="3559488" y="6315972"/>
            <a:ext cx="2033570" cy="400110"/>
          </a:xfrm>
          <a:prstGeom prst="rect">
            <a:avLst/>
          </a:prstGeom>
          <a:noFill/>
        </p:spPr>
        <p:txBody>
          <a:bodyPr wrap="none" rtlCol="0">
            <a:spAutoFit/>
          </a:bodyPr>
          <a:lstStyle/>
          <a:p>
            <a:r>
              <a:rPr lang="cs-CZ" sz="2000" dirty="0" smtClean="0">
                <a:solidFill>
                  <a:schemeClr val="bg1"/>
                </a:solidFill>
              </a:rPr>
              <a:t>autor Jakub Malík</a:t>
            </a:r>
            <a:endParaRPr lang="cs-CZ" sz="2000" dirty="0">
              <a:solidFill>
                <a:schemeClr val="bg1"/>
              </a:solidFill>
            </a:endParaRPr>
          </a:p>
        </p:txBody>
      </p:sp>
    </p:spTree>
    <p:extLst>
      <p:ext uri="{BB962C8B-B14F-4D97-AF65-F5344CB8AC3E}">
        <p14:creationId xmlns:p14="http://schemas.microsoft.com/office/powerpoint/2010/main" val="978087086"/>
      </p:ext>
    </p:extLst>
  </p:cSld>
  <p:clrMapOvr>
    <a:masterClrMapping/>
  </p:clrMapOvr>
  <p:transition spd="slow" advTm="6000">
    <p:pull/>
  </p:transition>
  <p:timing>
    <p:tnLst>
      <p:par>
        <p:cTn id="1" dur="indefinite" restart="never" nodeType="tmRoot"/>
      </p:par>
    </p:tnLst>
  </p:timing>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2887" y="639000"/>
            <a:ext cx="4185000" cy="5580000"/>
          </a:xfrm>
          <a:prstGeom prst="rect">
            <a:avLst/>
          </a:prstGeom>
        </p:spPr>
      </p:pic>
      <p:pic>
        <p:nvPicPr>
          <p:cNvPr id="4" name="Obrázek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00869" y="639000"/>
            <a:ext cx="4185000" cy="5580000"/>
          </a:xfrm>
          <a:prstGeom prst="rect">
            <a:avLst/>
          </a:prstGeom>
        </p:spPr>
      </p:pic>
      <p:sp>
        <p:nvSpPr>
          <p:cNvPr id="5" name="TextovéPole 4"/>
          <p:cNvSpPr txBox="1"/>
          <p:nvPr/>
        </p:nvSpPr>
        <p:spPr>
          <a:xfrm>
            <a:off x="4700869" y="6321734"/>
            <a:ext cx="4185000" cy="369332"/>
          </a:xfrm>
          <a:prstGeom prst="rect">
            <a:avLst/>
          </a:prstGeom>
          <a:noFill/>
        </p:spPr>
        <p:txBody>
          <a:bodyPr wrap="square" rtlCol="0">
            <a:spAutoFit/>
          </a:bodyPr>
          <a:lstStyle/>
          <a:p>
            <a:pPr algn="ctr"/>
            <a:r>
              <a:rPr lang="cs-CZ" dirty="0" smtClean="0">
                <a:solidFill>
                  <a:schemeClr val="bg1"/>
                </a:solidFill>
              </a:rPr>
              <a:t>autor Iva Zettlitzová</a:t>
            </a:r>
            <a:endParaRPr lang="cs-CZ" dirty="0">
              <a:solidFill>
                <a:schemeClr val="bg1"/>
              </a:solidFill>
            </a:endParaRPr>
          </a:p>
        </p:txBody>
      </p:sp>
      <p:sp>
        <p:nvSpPr>
          <p:cNvPr id="6" name="TextovéPole 5"/>
          <p:cNvSpPr txBox="1"/>
          <p:nvPr/>
        </p:nvSpPr>
        <p:spPr>
          <a:xfrm>
            <a:off x="242887" y="6321734"/>
            <a:ext cx="4185000" cy="369332"/>
          </a:xfrm>
          <a:prstGeom prst="rect">
            <a:avLst/>
          </a:prstGeom>
          <a:noFill/>
        </p:spPr>
        <p:txBody>
          <a:bodyPr wrap="square" rtlCol="0">
            <a:spAutoFit/>
          </a:bodyPr>
          <a:lstStyle/>
          <a:p>
            <a:pPr algn="ctr"/>
            <a:r>
              <a:rPr lang="cs-CZ" dirty="0" smtClean="0">
                <a:solidFill>
                  <a:schemeClr val="bg1"/>
                </a:solidFill>
              </a:rPr>
              <a:t>autor Ferdinand Buchta</a:t>
            </a:r>
            <a:endParaRPr lang="cs-CZ" dirty="0">
              <a:solidFill>
                <a:schemeClr val="bg1"/>
              </a:solidFill>
            </a:endParaRPr>
          </a:p>
        </p:txBody>
      </p:sp>
    </p:spTree>
    <p:extLst>
      <p:ext uri="{BB962C8B-B14F-4D97-AF65-F5344CB8AC3E}">
        <p14:creationId xmlns:p14="http://schemas.microsoft.com/office/powerpoint/2010/main" val="644602777"/>
      </p:ext>
    </p:extLst>
  </p:cSld>
  <p:clrMapOvr>
    <a:masterClrMapping/>
  </p:clrMapOvr>
  <p:transition spd="slow" advTm="6000">
    <p:pull/>
  </p:transition>
  <p:timing>
    <p:tnLst>
      <p:par>
        <p:cTn id="1" dur="indefinite" restart="never" nodeType="tmRoot"/>
      </p:par>
    </p:tnLst>
  </p:timing>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p:cNvSpPr txBox="1"/>
          <p:nvPr/>
        </p:nvSpPr>
        <p:spPr>
          <a:xfrm>
            <a:off x="4693693" y="6304482"/>
            <a:ext cx="4185000" cy="369332"/>
          </a:xfrm>
          <a:prstGeom prst="rect">
            <a:avLst/>
          </a:prstGeom>
          <a:noFill/>
        </p:spPr>
        <p:txBody>
          <a:bodyPr wrap="square" rtlCol="0">
            <a:spAutoFit/>
          </a:bodyPr>
          <a:lstStyle/>
          <a:p>
            <a:pPr algn="ctr"/>
            <a:r>
              <a:rPr lang="cs-CZ" dirty="0" smtClean="0">
                <a:solidFill>
                  <a:schemeClr val="bg1"/>
                </a:solidFill>
              </a:rPr>
              <a:t>autor Dominik Pasz</a:t>
            </a:r>
            <a:endParaRPr lang="cs-CZ" dirty="0">
              <a:solidFill>
                <a:schemeClr val="bg1"/>
              </a:solidFill>
            </a:endParaRPr>
          </a:p>
        </p:txBody>
      </p:sp>
      <p:sp>
        <p:nvSpPr>
          <p:cNvPr id="6" name="TextovéPole 5"/>
          <p:cNvSpPr txBox="1"/>
          <p:nvPr/>
        </p:nvSpPr>
        <p:spPr>
          <a:xfrm>
            <a:off x="248817" y="6304482"/>
            <a:ext cx="4185000" cy="369332"/>
          </a:xfrm>
          <a:prstGeom prst="rect">
            <a:avLst/>
          </a:prstGeom>
          <a:noFill/>
        </p:spPr>
        <p:txBody>
          <a:bodyPr wrap="square" rtlCol="0">
            <a:spAutoFit/>
          </a:bodyPr>
          <a:lstStyle/>
          <a:p>
            <a:pPr algn="ctr"/>
            <a:r>
              <a:rPr lang="cs-CZ" dirty="0" smtClean="0">
                <a:solidFill>
                  <a:schemeClr val="bg1"/>
                </a:solidFill>
              </a:rPr>
              <a:t>autor Jakub Malík</a:t>
            </a:r>
            <a:endParaRPr lang="cs-CZ" dirty="0">
              <a:solidFill>
                <a:schemeClr val="bg1"/>
              </a:solidFill>
            </a:endParaRPr>
          </a:p>
        </p:txBody>
      </p:sp>
      <p:pic>
        <p:nvPicPr>
          <p:cNvPr id="2" name="Obrázek 1"/>
          <p:cNvPicPr>
            <a:picLocks noChangeAspect="1"/>
          </p:cNvPicPr>
          <p:nvPr/>
        </p:nvPicPr>
        <p:blipFill>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248817" y="639000"/>
            <a:ext cx="4185000" cy="5580000"/>
          </a:xfrm>
          <a:prstGeom prst="rect">
            <a:avLst/>
          </a:prstGeom>
        </p:spPr>
      </p:pic>
      <p:pic>
        <p:nvPicPr>
          <p:cNvPr id="7" name="Obrázek 6"/>
          <p:cNvPicPr>
            <a:picLocks noChangeAspect="1"/>
          </p:cNvPicPr>
          <p:nvPr/>
        </p:nvPicPr>
        <p:blipFill>
          <a:blip r:embed="rId4" cstate="email">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tretch>
            <a:fillRect/>
          </a:stretch>
        </p:blipFill>
        <p:spPr>
          <a:xfrm>
            <a:off x="4693693" y="639000"/>
            <a:ext cx="4185000" cy="5580000"/>
          </a:xfrm>
          <a:prstGeom prst="rect">
            <a:avLst/>
          </a:prstGeom>
        </p:spPr>
      </p:pic>
    </p:spTree>
    <p:extLst>
      <p:ext uri="{BB962C8B-B14F-4D97-AF65-F5344CB8AC3E}">
        <p14:creationId xmlns:p14="http://schemas.microsoft.com/office/powerpoint/2010/main" val="3636640662"/>
      </p:ext>
    </p:extLst>
  </p:cSld>
  <p:clrMapOvr>
    <a:masterClrMapping/>
  </p:clrMapOvr>
  <p:transition spd="slow" advTm="6000">
    <p:pull/>
  </p:transition>
  <p:timing>
    <p:tnLst>
      <p:par>
        <p:cTn id="1" dur="indefinite" restart="never" nodeType="tmRoot"/>
      </p:par>
    </p:tnLst>
  </p:timing>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311431" y="6307346"/>
            <a:ext cx="2521139" cy="400110"/>
          </a:xfrm>
          <a:prstGeom prst="rect">
            <a:avLst/>
          </a:prstGeom>
          <a:noFill/>
        </p:spPr>
        <p:txBody>
          <a:bodyPr wrap="none" rtlCol="0">
            <a:spAutoFit/>
          </a:bodyPr>
          <a:lstStyle/>
          <a:p>
            <a:r>
              <a:rPr lang="cs-CZ" sz="2000" dirty="0" smtClean="0">
                <a:solidFill>
                  <a:schemeClr val="bg1"/>
                </a:solidFill>
              </a:rPr>
              <a:t>autor Stella Zettlitzová</a:t>
            </a:r>
            <a:endParaRPr lang="cs-CZ" sz="2000" dirty="0">
              <a:solidFill>
                <a:schemeClr val="bg1"/>
              </a:solidFill>
            </a:endParaRPr>
          </a:p>
        </p:txBody>
      </p:sp>
    </p:spTree>
    <p:extLst>
      <p:ext uri="{BB962C8B-B14F-4D97-AF65-F5344CB8AC3E}">
        <p14:creationId xmlns:p14="http://schemas.microsoft.com/office/powerpoint/2010/main" val="1154814680"/>
      </p:ext>
    </p:extLst>
  </p:cSld>
  <p:clrMapOvr>
    <a:masterClrMapping/>
  </p:clrMapOvr>
  <p:transition spd="slow" advTm="6000">
    <p:pull/>
  </p:transition>
  <p:timing>
    <p:tnLst>
      <p:par>
        <p:cTn id="1" dur="indefinite" restart="never" nodeType="tmRoot"/>
      </p:par>
    </p:tnLst>
  </p:timing>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277" y="268674"/>
            <a:ext cx="3840000" cy="2880000"/>
          </a:xfrm>
          <a:prstGeom prst="rect">
            <a:avLst/>
          </a:prstGeom>
        </p:spPr>
      </p:pic>
      <p:pic>
        <p:nvPicPr>
          <p:cNvPr id="3" name="Obrázek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38101" y="3502116"/>
            <a:ext cx="3840000" cy="2880000"/>
          </a:xfrm>
          <a:prstGeom prst="rect">
            <a:avLst/>
          </a:prstGeom>
        </p:spPr>
      </p:pic>
      <p:pic>
        <p:nvPicPr>
          <p:cNvPr id="4" name="Obrázek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0000" y="3498238"/>
            <a:ext cx="3840001" cy="2880000"/>
          </a:xfrm>
          <a:prstGeom prst="rect">
            <a:avLst/>
          </a:prstGeom>
        </p:spPr>
      </p:pic>
      <p:pic>
        <p:nvPicPr>
          <p:cNvPr id="5" name="Obrázek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38101" y="272552"/>
            <a:ext cx="3840000" cy="2880000"/>
          </a:xfrm>
          <a:prstGeom prst="rect">
            <a:avLst/>
          </a:prstGeom>
        </p:spPr>
      </p:pic>
      <p:sp>
        <p:nvSpPr>
          <p:cNvPr id="6" name="TextovéPole 5"/>
          <p:cNvSpPr txBox="1"/>
          <p:nvPr/>
        </p:nvSpPr>
        <p:spPr>
          <a:xfrm>
            <a:off x="5038100" y="6382116"/>
            <a:ext cx="3840001" cy="369332"/>
          </a:xfrm>
          <a:prstGeom prst="rect">
            <a:avLst/>
          </a:prstGeom>
          <a:noFill/>
        </p:spPr>
        <p:txBody>
          <a:bodyPr wrap="square" rtlCol="0">
            <a:spAutoFit/>
          </a:bodyPr>
          <a:lstStyle/>
          <a:p>
            <a:pPr algn="ctr"/>
            <a:r>
              <a:rPr lang="cs-CZ" dirty="0" smtClean="0">
                <a:solidFill>
                  <a:schemeClr val="bg1"/>
                </a:solidFill>
              </a:rPr>
              <a:t>autor Ferdinand Buchta</a:t>
            </a:r>
            <a:endParaRPr lang="cs-CZ" dirty="0">
              <a:solidFill>
                <a:schemeClr val="bg1"/>
              </a:solidFill>
            </a:endParaRPr>
          </a:p>
        </p:txBody>
      </p:sp>
      <p:sp>
        <p:nvSpPr>
          <p:cNvPr id="7" name="TextovéPole 6"/>
          <p:cNvSpPr txBox="1"/>
          <p:nvPr/>
        </p:nvSpPr>
        <p:spPr>
          <a:xfrm>
            <a:off x="266277" y="6382116"/>
            <a:ext cx="38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Zuzana Poláková</a:t>
            </a:r>
          </a:p>
        </p:txBody>
      </p:sp>
      <p:sp>
        <p:nvSpPr>
          <p:cNvPr id="8" name="TextovéPole 7"/>
          <p:cNvSpPr txBox="1"/>
          <p:nvPr/>
        </p:nvSpPr>
        <p:spPr>
          <a:xfrm>
            <a:off x="266277" y="3115940"/>
            <a:ext cx="3839999"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Marie Balonová</a:t>
            </a:r>
          </a:p>
        </p:txBody>
      </p:sp>
      <p:sp>
        <p:nvSpPr>
          <p:cNvPr id="9" name="TextovéPole 8"/>
          <p:cNvSpPr txBox="1"/>
          <p:nvPr/>
        </p:nvSpPr>
        <p:spPr>
          <a:xfrm>
            <a:off x="5038102" y="3131124"/>
            <a:ext cx="38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Zdeněk Tomis</a:t>
            </a:r>
          </a:p>
        </p:txBody>
      </p:sp>
      <p:pic>
        <p:nvPicPr>
          <p:cNvPr id="10" name="Obrázek 9"/>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277" y="272552"/>
            <a:ext cx="3840000" cy="2880000"/>
          </a:xfrm>
          <a:prstGeom prst="rect">
            <a:avLst/>
          </a:prstGeom>
        </p:spPr>
      </p:pic>
      <p:pic>
        <p:nvPicPr>
          <p:cNvPr id="11" name="Obrázek 10"/>
          <p:cNvPicPr>
            <a:picLocks noChangeAspect="1"/>
          </p:cNvPicPr>
          <p:nvPr/>
        </p:nvPicPr>
        <p:blipFill>
          <a:blip r:embed="rId6" cstate="email">
            <a:extLst>
              <a:ext uri="{BEBA8EAE-BF5A-486C-A8C5-ECC9F3942E4B}">
                <a14:imgProps xmlns:a14="http://schemas.microsoft.com/office/drawing/2010/main">
                  <a14:imgLayer r:embed="rId7">
                    <a14:imgEffect>
                      <a14:sharpenSoften amount="17000"/>
                    </a14:imgEffect>
                    <a14:imgEffect>
                      <a14:brightnessContrast bright="-6000" contrast="9000"/>
                    </a14:imgEffect>
                  </a14:imgLayer>
                </a14:imgProps>
              </a:ext>
              <a:ext uri="{28A0092B-C50C-407E-A947-70E740481C1C}">
                <a14:useLocalDpi xmlns:a14="http://schemas.microsoft.com/office/drawing/2010/main"/>
              </a:ext>
            </a:extLst>
          </a:blip>
          <a:stretch>
            <a:fillRect/>
          </a:stretch>
        </p:blipFill>
        <p:spPr>
          <a:xfrm>
            <a:off x="266277" y="3502116"/>
            <a:ext cx="3840001" cy="2880000"/>
          </a:xfrm>
          <a:prstGeom prst="rect">
            <a:avLst/>
          </a:prstGeom>
        </p:spPr>
      </p:pic>
    </p:spTree>
    <p:extLst>
      <p:ext uri="{BB962C8B-B14F-4D97-AF65-F5344CB8AC3E}">
        <p14:creationId xmlns:p14="http://schemas.microsoft.com/office/powerpoint/2010/main" val="2515861320"/>
      </p:ext>
    </p:extLst>
  </p:cSld>
  <p:clrMapOvr>
    <a:masterClrMapping/>
  </p:clrMapOvr>
  <p:transition spd="slow" advTm="8000">
    <p:pull/>
  </p:transition>
  <p:timing>
    <p:tnLst>
      <p:par>
        <p:cTn id="1" dur="indefinite" restart="never" nodeType="tmRoot"/>
      </p:par>
    </p:tnLst>
  </p:timing>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a:noFill/>
        </p:spPr>
      </p:pic>
      <p:sp>
        <p:nvSpPr>
          <p:cNvPr id="4" name="TextovéPole 3"/>
          <p:cNvSpPr txBox="1"/>
          <p:nvPr/>
        </p:nvSpPr>
        <p:spPr>
          <a:xfrm>
            <a:off x="2974502" y="6315972"/>
            <a:ext cx="3194996" cy="400110"/>
          </a:xfrm>
          <a:prstGeom prst="rect">
            <a:avLst/>
          </a:prstGeom>
          <a:noFill/>
        </p:spPr>
        <p:txBody>
          <a:bodyPr wrap="square" rtlCol="0">
            <a:spAutoFit/>
          </a:bodyPr>
          <a:lstStyle>
            <a:defPPr>
              <a:defRPr lang="cs-CZ"/>
            </a:defPPr>
            <a:lvl1pPr algn="ctr">
              <a:defRPr>
                <a:solidFill>
                  <a:schemeClr val="bg1"/>
                </a:solidFill>
              </a:defRPr>
            </a:lvl1pPr>
          </a:lstStyle>
          <a:p>
            <a:r>
              <a:rPr lang="cs-CZ" sz="2000" dirty="0"/>
              <a:t>autor</a:t>
            </a:r>
            <a:r>
              <a:rPr lang="cs-CZ" dirty="0"/>
              <a:t> Ferdinand Buchta</a:t>
            </a:r>
          </a:p>
        </p:txBody>
      </p:sp>
    </p:spTree>
    <p:extLst>
      <p:ext uri="{BB962C8B-B14F-4D97-AF65-F5344CB8AC3E}">
        <p14:creationId xmlns:p14="http://schemas.microsoft.com/office/powerpoint/2010/main" val="1945376099"/>
      </p:ext>
    </p:extLst>
  </p:cSld>
  <p:clrMapOvr>
    <a:masterClrMapping/>
  </p:clrMapOvr>
  <p:transition spd="slow" advTm="6000">
    <p:pull/>
  </p:transition>
  <p:timing>
    <p:tnLst>
      <p:par>
        <p:cTn id="1" dur="indefinite" restart="never" nodeType="tmRoot"/>
      </p:par>
    </p:tnLst>
  </p:timing>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042102" y="6428283"/>
            <a:ext cx="38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Veronika Nováková</a:t>
            </a:r>
          </a:p>
        </p:txBody>
      </p:sp>
      <p:sp>
        <p:nvSpPr>
          <p:cNvPr id="3" name="TextovéPole 2"/>
          <p:cNvSpPr txBox="1"/>
          <p:nvPr/>
        </p:nvSpPr>
        <p:spPr>
          <a:xfrm>
            <a:off x="247613" y="6428283"/>
            <a:ext cx="3840000" cy="369332"/>
          </a:xfrm>
          <a:prstGeom prst="rect">
            <a:avLst/>
          </a:prstGeom>
          <a:noFill/>
        </p:spPr>
        <p:txBody>
          <a:bodyPr wrap="square" rtlCol="0">
            <a:spAutoFit/>
          </a:bodyPr>
          <a:lstStyle/>
          <a:p>
            <a:pPr algn="ctr"/>
            <a:r>
              <a:rPr lang="cs-CZ" dirty="0" smtClean="0">
                <a:solidFill>
                  <a:schemeClr val="bg1"/>
                </a:solidFill>
              </a:rPr>
              <a:t>autor Vojtěch Halada</a:t>
            </a:r>
            <a:endParaRPr lang="cs-CZ" dirty="0">
              <a:solidFill>
                <a:schemeClr val="bg1"/>
              </a:solidFill>
            </a:endParaRPr>
          </a:p>
        </p:txBody>
      </p:sp>
      <p:sp>
        <p:nvSpPr>
          <p:cNvPr id="4" name="TextovéPole 3"/>
          <p:cNvSpPr txBox="1"/>
          <p:nvPr/>
        </p:nvSpPr>
        <p:spPr>
          <a:xfrm>
            <a:off x="247613" y="3159070"/>
            <a:ext cx="38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Tereza Haladová</a:t>
            </a:r>
          </a:p>
        </p:txBody>
      </p:sp>
      <p:sp>
        <p:nvSpPr>
          <p:cNvPr id="5" name="TextovéPole 4"/>
          <p:cNvSpPr txBox="1"/>
          <p:nvPr/>
        </p:nvSpPr>
        <p:spPr>
          <a:xfrm>
            <a:off x="5042102" y="3159070"/>
            <a:ext cx="3840000" cy="369332"/>
          </a:xfrm>
          <a:prstGeom prst="rect">
            <a:avLst/>
          </a:prstGeom>
          <a:noFill/>
        </p:spPr>
        <p:txBody>
          <a:bodyPr wrap="square" rtlCol="0">
            <a:spAutoFit/>
          </a:bodyPr>
          <a:lstStyle>
            <a:defPPr>
              <a:defRPr lang="cs-CZ"/>
            </a:defPPr>
            <a:lvl1pPr algn="ctr">
              <a:defRPr>
                <a:solidFill>
                  <a:schemeClr val="bg1"/>
                </a:solidFill>
              </a:defRPr>
            </a:lvl1pPr>
          </a:lstStyle>
          <a:p>
            <a:r>
              <a:rPr lang="cs-CZ" dirty="0"/>
              <a:t>autor Vít Peichl</a:t>
            </a:r>
          </a:p>
        </p:txBody>
      </p:sp>
      <p:pic>
        <p:nvPicPr>
          <p:cNvPr id="6" name="Obrázek 5"/>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613" y="3506558"/>
            <a:ext cx="3840000" cy="2880000"/>
          </a:xfrm>
          <a:prstGeom prst="rect">
            <a:avLst/>
          </a:prstGeom>
        </p:spPr>
      </p:pic>
      <p:pic>
        <p:nvPicPr>
          <p:cNvPr id="7" name="Obrázek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7613" y="277002"/>
            <a:ext cx="3840000" cy="2880000"/>
          </a:xfrm>
          <a:prstGeom prst="rect">
            <a:avLst/>
          </a:prstGeom>
        </p:spPr>
      </p:pic>
      <p:pic>
        <p:nvPicPr>
          <p:cNvPr id="8" name="Obrázek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42102" y="277002"/>
            <a:ext cx="3840000" cy="2880000"/>
          </a:xfrm>
          <a:prstGeom prst="rect">
            <a:avLst/>
          </a:prstGeom>
        </p:spPr>
      </p:pic>
      <p:pic>
        <p:nvPicPr>
          <p:cNvPr id="10" name="Obrázek 9"/>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7613" y="3548283"/>
            <a:ext cx="3840000" cy="2880000"/>
          </a:xfrm>
          <a:prstGeom prst="rect">
            <a:avLst/>
          </a:prstGeom>
        </p:spPr>
      </p:pic>
      <p:pic>
        <p:nvPicPr>
          <p:cNvPr id="11" name="Obrázek 1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042102" y="3548283"/>
            <a:ext cx="3840000" cy="2880000"/>
          </a:xfrm>
          <a:prstGeom prst="rect">
            <a:avLst/>
          </a:prstGeom>
        </p:spPr>
      </p:pic>
    </p:spTree>
    <p:extLst>
      <p:ext uri="{BB962C8B-B14F-4D97-AF65-F5344CB8AC3E}">
        <p14:creationId xmlns:p14="http://schemas.microsoft.com/office/powerpoint/2010/main" val="29891312"/>
      </p:ext>
    </p:extLst>
  </p:cSld>
  <p:clrMapOvr>
    <a:masterClrMapping/>
  </p:clrMapOvr>
  <p:transition spd="slow" advTm="8000">
    <p:pull/>
  </p:transition>
  <p:timing>
    <p:tnLst>
      <p:par>
        <p:cTn id="1" dur="indefinite" restart="never" nodeType="tmRoot"/>
      </p:par>
    </p:tnLst>
  </p:timing>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000" y="549000"/>
            <a:ext cx="7680000" cy="5760000"/>
          </a:xfrm>
          <a:prstGeom prst="rect">
            <a:avLst/>
          </a:prstGeom>
        </p:spPr>
      </p:pic>
      <p:sp>
        <p:nvSpPr>
          <p:cNvPr id="3" name="TextovéPole 2"/>
          <p:cNvSpPr txBox="1"/>
          <p:nvPr/>
        </p:nvSpPr>
        <p:spPr>
          <a:xfrm>
            <a:off x="3499784" y="6324598"/>
            <a:ext cx="2144433" cy="400110"/>
          </a:xfrm>
          <a:prstGeom prst="rect">
            <a:avLst/>
          </a:prstGeom>
          <a:noFill/>
        </p:spPr>
        <p:txBody>
          <a:bodyPr wrap="none" rtlCol="0">
            <a:spAutoFit/>
          </a:bodyPr>
          <a:lstStyle/>
          <a:p>
            <a:r>
              <a:rPr lang="cs-CZ" sz="2000" dirty="0" smtClean="0">
                <a:solidFill>
                  <a:schemeClr val="bg1"/>
                </a:solidFill>
              </a:rPr>
              <a:t>autor Lenka Ježová</a:t>
            </a:r>
            <a:endParaRPr lang="cs-CZ" sz="2000" dirty="0">
              <a:solidFill>
                <a:schemeClr val="bg1"/>
              </a:solidFill>
            </a:endParaRPr>
          </a:p>
        </p:txBody>
      </p:sp>
    </p:spTree>
    <p:extLst>
      <p:ext uri="{BB962C8B-B14F-4D97-AF65-F5344CB8AC3E}">
        <p14:creationId xmlns:p14="http://schemas.microsoft.com/office/powerpoint/2010/main" val="2323482151"/>
      </p:ext>
    </p:extLst>
  </p:cSld>
  <p:clrMapOvr>
    <a:masterClrMapping/>
  </p:clrMapOvr>
  <p:transition spd="slow" advTm="6000">
    <p:pull/>
  </p:transition>
  <p:timing>
    <p:tnLst>
      <p:par>
        <p:cTn id="1" dur="indefinite" restart="never" nodeType="tmRoot"/>
      </p:par>
    </p:tnLst>
  </p:timing>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0" y="1128252"/>
            <a:ext cx="4114800" cy="4601497"/>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3600" dirty="0" smtClean="0">
                <a:solidFill>
                  <a:schemeClr val="bg1"/>
                </a:solidFill>
              </a:rPr>
              <a:t>Se všemi pedagogy bych se chtěla na závěr podělit              o netradiční řešení krizové situace, které se velmi osvědčilo. </a:t>
            </a:r>
          </a:p>
          <a:p>
            <a:pPr algn="l"/>
            <a:r>
              <a:rPr lang="cs-CZ" sz="3600" dirty="0" smtClean="0">
                <a:solidFill>
                  <a:schemeClr val="bg1"/>
                </a:solidFill>
              </a:rPr>
              <a:t>V případě, že se žáci chovají třeba takto:</a:t>
            </a:r>
            <a:endParaRPr lang="cs-CZ" sz="3600" dirty="0">
              <a:solidFill>
                <a:schemeClr val="bg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7673" y="535145"/>
            <a:ext cx="3855821" cy="5760000"/>
          </a:xfrm>
          <a:prstGeom prst="rect">
            <a:avLst/>
          </a:prstGeom>
        </p:spPr>
      </p:pic>
    </p:spTree>
    <p:extLst>
      <p:ext uri="{BB962C8B-B14F-4D97-AF65-F5344CB8AC3E}">
        <p14:creationId xmlns:p14="http://schemas.microsoft.com/office/powerpoint/2010/main" val="1246539271"/>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1424110353"/>
      </p:ext>
    </p:extLst>
  </p:cSld>
  <p:clrMapOvr>
    <a:masterClrMapping/>
  </p:clrMapOvr>
  <mc:AlternateContent xmlns:mc="http://schemas.openxmlformats.org/markup-compatibility/2006" xmlns:p14="http://schemas.microsoft.com/office/powerpoint/2010/main">
    <mc:Choice Requires="p14">
      <p:transition p14:dur="60" advTm="1000">
        <p:pull/>
      </p:transition>
    </mc:Choice>
    <mc:Fallback xmlns="">
      <p:transition advTm="1000">
        <p:pull/>
      </p:transition>
    </mc:Fallback>
  </mc:AlternateContent>
  <p:timing>
    <p:tnLst>
      <p:par>
        <p:cTn id="1" dur="indefinite" restart="never" nodeType="tmRoot"/>
      </p:par>
    </p:tnLst>
  </p:timing>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1173017594"/>
      </p:ext>
    </p:extLst>
  </p:cSld>
  <p:clrMapOvr>
    <a:masterClrMapping/>
  </p:clrMapOvr>
  <mc:AlternateContent xmlns:mc="http://schemas.openxmlformats.org/markup-compatibility/2006" xmlns:p14="http://schemas.microsoft.com/office/powerpoint/2010/main">
    <mc:Choice Requires="p14">
      <p:transition p14:dur="60" advTm="1000">
        <p:pull/>
      </p:transition>
    </mc:Choice>
    <mc:Fallback xmlns="">
      <p:transition advTm="1000">
        <p:pull/>
      </p:transition>
    </mc:Fallback>
  </mc:AlternateContent>
  <p:timing>
    <p:tnLst>
      <p:par>
        <p:cTn id="1" dur="indefinite" restart="never" nodeType="tmRoot"/>
      </p:par>
    </p:tnLst>
  </p:timing>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1015595984"/>
      </p:ext>
    </p:extLst>
  </p:cSld>
  <p:clrMapOvr>
    <a:masterClrMapping/>
  </p:clrMapOvr>
  <mc:AlternateContent xmlns:mc="http://schemas.openxmlformats.org/markup-compatibility/2006" xmlns:p14="http://schemas.microsoft.com/office/powerpoint/2010/main">
    <mc:Choice Requires="p14">
      <p:transition p14:dur="60" advTm="1000">
        <p:pull/>
      </p:transition>
    </mc:Choice>
    <mc:Fallback xmlns="">
      <p:transition advTm="1000">
        <p:pull/>
      </p:transition>
    </mc:Fallback>
  </mc:AlternateContent>
  <p:timing>
    <p:tnLst>
      <p:par>
        <p:cTn id="1" dur="indefinite" restart="never" nodeType="tmRoot"/>
      </p:par>
    </p:tnLst>
  </p:timing>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921070028"/>
      </p:ext>
    </p:extLst>
  </p:cSld>
  <p:clrMapOvr>
    <a:masterClrMapping/>
  </p:clrMapOvr>
  <mc:AlternateContent xmlns:mc="http://schemas.openxmlformats.org/markup-compatibility/2006" xmlns:p14="http://schemas.microsoft.com/office/powerpoint/2010/main">
    <mc:Choice Requires="p14">
      <p:transition p14:dur="60" advTm="1000">
        <p:pull/>
      </p:transition>
    </mc:Choice>
    <mc:Fallback xmlns="">
      <p:transition advTm="1000">
        <p:pull/>
      </p:transition>
    </mc:Fallback>
  </mc:AlternateContent>
  <p:timing>
    <p:tnLst>
      <p:par>
        <p:cTn id="1" dur="indefinite" restart="never" nodeType="tmRoot"/>
      </p:par>
    </p:tnLst>
  </p:timing>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3963338165"/>
      </p:ext>
    </p:extLst>
  </p:cSld>
  <p:clrMapOvr>
    <a:masterClrMapping/>
  </p:clrMapOvr>
  <mc:AlternateContent xmlns:mc="http://schemas.openxmlformats.org/markup-compatibility/2006" xmlns:p14="http://schemas.microsoft.com/office/powerpoint/2010/main">
    <mc:Choice Requires="p14">
      <p:transition p14:dur="60" advTm="1000">
        <p:pull/>
      </p:transition>
    </mc:Choice>
    <mc:Fallback xmlns="">
      <p:transition advTm="1000">
        <p:pull/>
      </p:transition>
    </mc:Fallback>
  </mc:AlternateContent>
  <p:timing>
    <p:tnLst>
      <p:par>
        <p:cTn id="1" dur="indefinite" restart="never" nodeType="tmRoot"/>
      </p:par>
    </p:tnLst>
  </p:timing>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2000" y="537099"/>
            <a:ext cx="8640000" cy="5783802"/>
          </a:xfrm>
          <a:prstGeom prst="rect">
            <a:avLst/>
          </a:prstGeom>
        </p:spPr>
      </p:pic>
    </p:spTree>
    <p:extLst>
      <p:ext uri="{BB962C8B-B14F-4D97-AF65-F5344CB8AC3E}">
        <p14:creationId xmlns:p14="http://schemas.microsoft.com/office/powerpoint/2010/main" val="3755798062"/>
      </p:ext>
    </p:extLst>
  </p:cSld>
  <p:clrMapOvr>
    <a:masterClrMapping/>
  </p:clrMapOvr>
  <mc:AlternateContent xmlns:mc="http://schemas.openxmlformats.org/markup-compatibility/2006" xmlns:p14="http://schemas.microsoft.com/office/powerpoint/2010/main">
    <mc:Choice Requires="p14">
      <p:transition p14:dur="60" advTm="1000">
        <p:pull/>
      </p:transition>
    </mc:Choice>
    <mc:Fallback xmlns="">
      <p:transition advTm="1000">
        <p:pull/>
      </p:transition>
    </mc:Fallback>
  </mc:AlternateContent>
  <p:timing>
    <p:tnLst>
      <p:par>
        <p:cTn id="1" dur="indefinite" restart="never" nodeType="tmRoot"/>
      </p:par>
    </p:tnLst>
  </p:timing>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0" y="1920978"/>
            <a:ext cx="4114800" cy="301604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3600" dirty="0" smtClean="0">
                <a:solidFill>
                  <a:schemeClr val="bg1"/>
                </a:solidFill>
              </a:rPr>
              <a:t>Je nutné rychle máchnout kouzelnou hůlkou a použít zaklínadlo</a:t>
            </a:r>
          </a:p>
          <a:p>
            <a:pPr algn="l"/>
            <a:r>
              <a:rPr lang="cs-CZ" sz="3600" dirty="0" smtClean="0">
                <a:solidFill>
                  <a:schemeClr val="bg1"/>
                </a:solidFill>
              </a:rPr>
              <a:t>„</a:t>
            </a:r>
            <a:r>
              <a:rPr lang="cs-CZ" sz="3600" dirty="0" err="1" smtClean="0">
                <a:solidFill>
                  <a:schemeClr val="bg1"/>
                </a:solidFill>
              </a:rPr>
              <a:t>tortugas</a:t>
            </a:r>
            <a:r>
              <a:rPr lang="cs-CZ" sz="3600" dirty="0" smtClean="0">
                <a:solidFill>
                  <a:schemeClr val="bg1"/>
                </a:solidFill>
              </a:rPr>
              <a:t>“!!!</a:t>
            </a:r>
            <a:endParaRPr lang="cs-CZ" sz="3600" dirty="0">
              <a:solidFill>
                <a:schemeClr val="bg1"/>
              </a:solidFill>
            </a:endParaRPr>
          </a:p>
        </p:txBody>
      </p:sp>
      <p:pic>
        <p:nvPicPr>
          <p:cNvPr id="4" name="Obrázek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669" y="535145"/>
            <a:ext cx="3855836" cy="5760000"/>
          </a:xfrm>
          <a:prstGeom prst="rect">
            <a:avLst/>
          </a:prstGeom>
        </p:spPr>
      </p:pic>
    </p:spTree>
    <p:extLst>
      <p:ext uri="{BB962C8B-B14F-4D97-AF65-F5344CB8AC3E}">
        <p14:creationId xmlns:p14="http://schemas.microsoft.com/office/powerpoint/2010/main" val="466847155"/>
      </p:ext>
    </p:extLst>
  </p:cSld>
  <p:clrMapOvr>
    <a:masterClrMapping/>
  </p:clrMapOvr>
  <mc:AlternateContent xmlns:mc="http://schemas.openxmlformats.org/markup-compatibility/2006" xmlns:p14="http://schemas.microsoft.com/office/powerpoint/2010/main">
    <mc:Choice Requires="p14">
      <p:transition p14:dur="60" advTm="4000">
        <p:blinds dir="vert"/>
      </p:transition>
    </mc:Choice>
    <mc:Fallback xmlns="">
      <p:transition advTm="4000">
        <p:blinds dir="vert"/>
      </p:transition>
    </mc:Fallback>
  </mc:AlternateContent>
  <p:timing>
    <p:tnLst>
      <p:par>
        <p:cTn id="1" dur="indefinite" restart="never" nodeType="tmRoot"/>
      </p:par>
    </p:tnLst>
  </p:timing>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78" y="549000"/>
            <a:ext cx="8604445" cy="5760000"/>
          </a:xfrm>
          <a:prstGeom prst="rect">
            <a:avLst/>
          </a:prstGeom>
        </p:spPr>
      </p:pic>
    </p:spTree>
    <p:extLst>
      <p:ext uri="{BB962C8B-B14F-4D97-AF65-F5344CB8AC3E}">
        <p14:creationId xmlns:p14="http://schemas.microsoft.com/office/powerpoint/2010/main" val="2360483876"/>
      </p:ext>
    </p:extLst>
  </p:cSld>
  <p:clrMapOvr>
    <a:masterClrMapping/>
  </p:clrMapOvr>
  <mc:AlternateContent xmlns:mc="http://schemas.openxmlformats.org/markup-compatibility/2006" xmlns:p14="http://schemas.microsoft.com/office/powerpoint/2010/main">
    <mc:Choice Requires="p14">
      <p:transition p14:dur="60" advTm="6000">
        <p14:ripple/>
      </p:transition>
    </mc:Choice>
    <mc:Fallback xmlns="">
      <p:transition advTm="6000">
        <p:fade/>
      </p:transition>
    </mc:Fallback>
  </mc:AlternateContent>
  <p:timing>
    <p:tnLst>
      <p:par>
        <p:cTn id="1" dur="indefinite" restart="never" nodeType="tmRoot"/>
      </p:par>
    </p:tnLst>
  </p:timing>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1934258"/>
            <a:ext cx="8229600" cy="2989485"/>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a:r>
              <a:rPr lang="cs-CZ" sz="4800" dirty="0" smtClean="0">
                <a:solidFill>
                  <a:schemeClr val="bg1"/>
                </a:solidFill>
              </a:rPr>
              <a:t>A rázem máte před sebou příjemnou a klidnou hodinu, protože želvy se pohybují pomalu a hlavně jsou zticha!</a:t>
            </a:r>
            <a:endParaRPr lang="cs-CZ" sz="4800" dirty="0">
              <a:solidFill>
                <a:schemeClr val="bg1"/>
              </a:solidFill>
            </a:endParaRPr>
          </a:p>
        </p:txBody>
      </p:sp>
    </p:spTree>
    <p:extLst>
      <p:ext uri="{BB962C8B-B14F-4D97-AF65-F5344CB8AC3E}">
        <p14:creationId xmlns:p14="http://schemas.microsoft.com/office/powerpoint/2010/main" val="1751485844"/>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38346" y="2182974"/>
            <a:ext cx="7067309" cy="4126798"/>
          </a:xfrm>
          <a:prstGeom prst="rect">
            <a:avLst/>
          </a:prstGeom>
        </p:spPr>
      </p:pic>
      <p:sp>
        <p:nvSpPr>
          <p:cNvPr id="4" name="Zástupný symbol pro obsah 2"/>
          <p:cNvSpPr txBox="1">
            <a:spLocks/>
          </p:cNvSpPr>
          <p:nvPr/>
        </p:nvSpPr>
        <p:spPr>
          <a:xfrm>
            <a:off x="320765" y="549000"/>
            <a:ext cx="8502470" cy="2329997"/>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cs-CZ" sz="4000" dirty="0" smtClean="0">
                <a:solidFill>
                  <a:schemeClr val="bg1"/>
                </a:solidFill>
              </a:rPr>
              <a:t>Děkujeme vám za pozornost a doufáme, že se vám naše přehlídka líbila… </a:t>
            </a:r>
            <a:endParaRPr lang="cs-CZ" sz="4000" dirty="0">
              <a:solidFill>
                <a:schemeClr val="bg1"/>
              </a:solidFill>
            </a:endParaRPr>
          </a:p>
        </p:txBody>
      </p:sp>
    </p:spTree>
    <p:extLst>
      <p:ext uri="{BB962C8B-B14F-4D97-AF65-F5344CB8AC3E}">
        <p14:creationId xmlns:p14="http://schemas.microsoft.com/office/powerpoint/2010/main" val="3103084293"/>
      </p:ext>
    </p:extLst>
  </p:cSld>
  <p:clrMapOvr>
    <a:masterClrMapping/>
  </p:clrMapOvr>
  <mc:AlternateContent xmlns:mc="http://schemas.openxmlformats.org/markup-compatibility/2006" xmlns:p14="http://schemas.microsoft.com/office/powerpoint/2010/main">
    <mc:Choice Requires="p14">
      <p:transition p14:dur="60" advTm="6000">
        <p:pull/>
      </p:transition>
    </mc:Choice>
    <mc:Fallback xmlns="">
      <p:transition advTm="6000">
        <p:pull/>
      </p:transition>
    </mc:Fallback>
  </mc:AlternateContent>
  <p:timing>
    <p:tnLst>
      <p:par>
        <p:cTn id="1" dur="indefinite" restart="never" nodeType="tmRoot"/>
      </p:par>
    </p:tnLst>
  </p:timing>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sz="6000" dirty="0" smtClean="0">
                <a:solidFill>
                  <a:schemeClr val="bg1"/>
                </a:solidFill>
              </a:rPr>
              <a:t>Rozvrh hodin od 1. 9. 2015</a:t>
            </a:r>
            <a:endParaRPr lang="cs-CZ" sz="6000" dirty="0">
              <a:solidFill>
                <a:schemeClr val="bg1"/>
              </a:solidFill>
            </a:endParaRPr>
          </a:p>
        </p:txBody>
      </p:sp>
      <p:sp>
        <p:nvSpPr>
          <p:cNvPr id="3" name="Zástupný symbol pro obsah 2"/>
          <p:cNvSpPr>
            <a:spLocks noGrp="1"/>
          </p:cNvSpPr>
          <p:nvPr>
            <p:ph idx="1"/>
          </p:nvPr>
        </p:nvSpPr>
        <p:spPr>
          <a:xfrm>
            <a:off x="251520" y="1855365"/>
            <a:ext cx="4114800" cy="4525963"/>
          </a:xfrm>
          <a:ln>
            <a:solidFill>
              <a:schemeClr val="tx1"/>
            </a:solidFill>
          </a:ln>
        </p:spPr>
        <p:txBody>
          <a:bodyPr>
            <a:normAutofit/>
          </a:bodyPr>
          <a:lstStyle/>
          <a:p>
            <a:pPr marL="0" indent="0" algn="ctr">
              <a:buNone/>
            </a:pPr>
            <a:r>
              <a:rPr lang="cs-CZ" sz="3600" b="1" dirty="0" smtClean="0">
                <a:solidFill>
                  <a:schemeClr val="bg1"/>
                </a:solidFill>
              </a:rPr>
              <a:t>Stávající žáci</a:t>
            </a:r>
          </a:p>
          <a:p>
            <a:pPr marL="0" indent="0" algn="ctr">
              <a:buNone/>
            </a:pPr>
            <a:r>
              <a:rPr lang="cs-CZ" sz="3600" b="1" dirty="0" smtClean="0">
                <a:solidFill>
                  <a:schemeClr val="bg1"/>
                </a:solidFill>
              </a:rPr>
              <a:t>3. ročník</a:t>
            </a:r>
          </a:p>
          <a:p>
            <a:pPr marL="0" indent="0" algn="ctr">
              <a:buNone/>
            </a:pPr>
            <a:endParaRPr lang="cs-CZ" sz="2800" dirty="0" smtClean="0">
              <a:solidFill>
                <a:schemeClr val="bg1"/>
              </a:solidFill>
            </a:endParaRPr>
          </a:p>
          <a:p>
            <a:pPr marL="0" indent="0" algn="ctr">
              <a:buNone/>
            </a:pPr>
            <a:r>
              <a:rPr lang="cs-CZ" sz="2800" dirty="0" smtClean="0">
                <a:solidFill>
                  <a:schemeClr val="bg1"/>
                </a:solidFill>
              </a:rPr>
              <a:t>ÚT 13.30-16.00   1. skupina</a:t>
            </a:r>
          </a:p>
          <a:p>
            <a:pPr marL="0" indent="0" algn="ctr">
              <a:buNone/>
            </a:pPr>
            <a:endParaRPr lang="cs-CZ" sz="2800" dirty="0">
              <a:solidFill>
                <a:schemeClr val="bg1"/>
              </a:solidFill>
            </a:endParaRPr>
          </a:p>
          <a:p>
            <a:pPr marL="0" indent="0" algn="ctr">
              <a:buNone/>
            </a:pPr>
            <a:r>
              <a:rPr lang="cs-CZ" sz="2800" dirty="0" smtClean="0">
                <a:solidFill>
                  <a:schemeClr val="bg1"/>
                </a:solidFill>
              </a:rPr>
              <a:t>ÚT 16.15-18.45   2. </a:t>
            </a:r>
            <a:r>
              <a:rPr lang="cs-CZ" sz="2800" dirty="0">
                <a:solidFill>
                  <a:schemeClr val="bg1"/>
                </a:solidFill>
              </a:rPr>
              <a:t>skupina</a:t>
            </a:r>
          </a:p>
          <a:p>
            <a:pPr marL="0" indent="0" algn="ctr">
              <a:buNone/>
            </a:pPr>
            <a:endParaRPr lang="cs-CZ" sz="2800" dirty="0" smtClean="0">
              <a:solidFill>
                <a:schemeClr val="bg1"/>
              </a:solidFill>
            </a:endParaRPr>
          </a:p>
          <a:p>
            <a:pPr marL="0" indent="0" algn="ctr">
              <a:buNone/>
            </a:pPr>
            <a:endParaRPr lang="cs-CZ" sz="2800" dirty="0">
              <a:solidFill>
                <a:schemeClr val="bg1"/>
              </a:solidFill>
            </a:endParaRPr>
          </a:p>
        </p:txBody>
      </p:sp>
      <p:sp>
        <p:nvSpPr>
          <p:cNvPr id="4" name="Zástupný symbol pro obsah 2"/>
          <p:cNvSpPr txBox="1">
            <a:spLocks/>
          </p:cNvSpPr>
          <p:nvPr/>
        </p:nvSpPr>
        <p:spPr>
          <a:xfrm>
            <a:off x="4777680" y="1855365"/>
            <a:ext cx="4114800" cy="4525963"/>
          </a:xfrm>
          <a:prstGeom prst="rect">
            <a:avLst/>
          </a:prstGeom>
          <a:ln>
            <a:solidFill>
              <a:schemeClr val="tx1"/>
            </a:solidFill>
          </a:ln>
        </p:spPr>
        <p:txBody>
          <a:bodyPr vert="horz" lIns="91440" tIns="45720" rIns="91440" bIns="45720" rtlCol="0">
            <a:normAutofit/>
          </a:bodyPr>
          <a:lstStyle>
            <a:lvl1pPr indent="0" algn="ctr">
              <a:spcBef>
                <a:spcPct val="20000"/>
              </a:spcBef>
              <a:buFont typeface="Arial" panose="020B0604020202020204" pitchFamily="34" charset="0"/>
              <a:buNone/>
              <a:defRPr sz="3600" b="1"/>
            </a:lvl1pPr>
            <a:lvl2pPr marL="742950" indent="-285750">
              <a:spcBef>
                <a:spcPct val="20000"/>
              </a:spcBef>
              <a:buFont typeface="Arial" panose="020B0604020202020204" pitchFamily="34" charset="0"/>
              <a:buChar char="–"/>
              <a:defRPr sz="2800"/>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cs-CZ" dirty="0">
                <a:solidFill>
                  <a:schemeClr val="bg1"/>
                </a:solidFill>
              </a:rPr>
              <a:t>Stávající žáci</a:t>
            </a:r>
          </a:p>
          <a:p>
            <a:r>
              <a:rPr lang="cs-CZ" dirty="0" smtClean="0">
                <a:solidFill>
                  <a:schemeClr val="bg1"/>
                </a:solidFill>
              </a:rPr>
              <a:t>2. </a:t>
            </a:r>
            <a:r>
              <a:rPr lang="cs-CZ" dirty="0">
                <a:solidFill>
                  <a:schemeClr val="bg1"/>
                </a:solidFill>
              </a:rPr>
              <a:t>ročník</a:t>
            </a:r>
          </a:p>
          <a:p>
            <a:endParaRPr lang="cs-CZ" sz="2800" dirty="0">
              <a:solidFill>
                <a:schemeClr val="bg1"/>
              </a:solidFill>
            </a:endParaRPr>
          </a:p>
          <a:p>
            <a:r>
              <a:rPr lang="cs-CZ" sz="2800" b="0" dirty="0" smtClean="0">
                <a:solidFill>
                  <a:schemeClr val="bg1"/>
                </a:solidFill>
              </a:rPr>
              <a:t>ST 14.00-16.30   </a:t>
            </a:r>
            <a:r>
              <a:rPr lang="cs-CZ" sz="2800" b="0" dirty="0">
                <a:solidFill>
                  <a:schemeClr val="bg1"/>
                </a:solidFill>
              </a:rPr>
              <a:t>1. skupina</a:t>
            </a:r>
          </a:p>
          <a:p>
            <a:endParaRPr lang="cs-CZ" sz="2800" b="0" dirty="0">
              <a:solidFill>
                <a:schemeClr val="bg1"/>
              </a:solidFill>
            </a:endParaRPr>
          </a:p>
          <a:p>
            <a:endParaRPr lang="cs-CZ" dirty="0">
              <a:solidFill>
                <a:schemeClr val="bg1"/>
              </a:solidFill>
            </a:endParaRPr>
          </a:p>
          <a:p>
            <a:endParaRPr lang="cs-CZ" dirty="0">
              <a:solidFill>
                <a:schemeClr val="bg1"/>
              </a:solidFill>
            </a:endParaRPr>
          </a:p>
        </p:txBody>
      </p:sp>
    </p:spTree>
    <p:extLst>
      <p:ext uri="{BB962C8B-B14F-4D97-AF65-F5344CB8AC3E}">
        <p14:creationId xmlns:p14="http://schemas.microsoft.com/office/powerpoint/2010/main" val="1530415379"/>
      </p:ext>
    </p:extLst>
  </p:cSld>
  <p:clrMapOvr>
    <a:masterClrMapping/>
  </p:clrMapOvr>
  <mc:AlternateContent xmlns:mc="http://schemas.openxmlformats.org/markup-compatibility/2006" xmlns:p14="http://schemas.microsoft.com/office/powerpoint/2010/main">
    <mc:Choice Requires="p14">
      <p:transition p14:dur="60" advTm="10000">
        <p:blinds dir="vert"/>
      </p:transition>
    </mc:Choice>
    <mc:Fallback xmlns="">
      <p:transition advTm="10000">
        <p:blinds dir="vert"/>
      </p:transition>
    </mc:Fallback>
  </mc:AlternateContent>
  <p:timing>
    <p:tnLst>
      <p:par>
        <p:cTn id="1" dur="indefinite" restart="never" nodeType="tmRoot"/>
      </p:par>
    </p:tnLst>
  </p:timing>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457200" y="2746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6000" smtClean="0">
                <a:solidFill>
                  <a:schemeClr val="bg1"/>
                </a:solidFill>
              </a:rPr>
              <a:t>Účinkovali a tvořili</a:t>
            </a:r>
            <a:endParaRPr lang="cs-CZ" sz="6000" dirty="0">
              <a:solidFill>
                <a:schemeClr val="bg1"/>
              </a:solidFill>
            </a:endParaRPr>
          </a:p>
        </p:txBody>
      </p:sp>
      <p:sp>
        <p:nvSpPr>
          <p:cNvPr id="3" name="Zástupný symbol pro obsah 2"/>
          <p:cNvSpPr txBox="1">
            <a:spLocks/>
          </p:cNvSpPr>
          <p:nvPr/>
        </p:nvSpPr>
        <p:spPr>
          <a:xfrm>
            <a:off x="1706880" y="1412776"/>
            <a:ext cx="2240280" cy="5301208"/>
          </a:xfrm>
          <a:prstGeom prst="rect">
            <a:avLst/>
          </a:prstGeom>
        </p:spPr>
        <p:txBody>
          <a:bodyPr vert="horz" lIns="91440" tIns="45720" rIns="91440" bIns="45720" rtlCol="0">
            <a:normAutofit fontScale="625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nSpc>
                <a:spcPct val="120000"/>
              </a:lnSpc>
            </a:pPr>
            <a:r>
              <a:rPr lang="cs-CZ" dirty="0" smtClean="0">
                <a:solidFill>
                  <a:schemeClr val="bg1"/>
                </a:solidFill>
              </a:rPr>
              <a:t>Marie Balonová</a:t>
            </a:r>
          </a:p>
          <a:p>
            <a:pPr>
              <a:lnSpc>
                <a:spcPct val="120000"/>
              </a:lnSpc>
            </a:pPr>
            <a:r>
              <a:rPr lang="cs-CZ" dirty="0" smtClean="0">
                <a:solidFill>
                  <a:schemeClr val="bg1"/>
                </a:solidFill>
              </a:rPr>
              <a:t>Ferdinand Buchta</a:t>
            </a:r>
          </a:p>
          <a:p>
            <a:pPr>
              <a:lnSpc>
                <a:spcPct val="120000"/>
              </a:lnSpc>
            </a:pPr>
            <a:r>
              <a:rPr lang="cs-CZ" dirty="0" smtClean="0">
                <a:solidFill>
                  <a:schemeClr val="bg1"/>
                </a:solidFill>
              </a:rPr>
              <a:t>David Exner</a:t>
            </a:r>
          </a:p>
          <a:p>
            <a:pPr>
              <a:lnSpc>
                <a:spcPct val="120000"/>
              </a:lnSpc>
            </a:pPr>
            <a:r>
              <a:rPr lang="cs-CZ" dirty="0" smtClean="0">
                <a:solidFill>
                  <a:schemeClr val="bg1"/>
                </a:solidFill>
              </a:rPr>
              <a:t>Vojtěch Halada</a:t>
            </a:r>
          </a:p>
          <a:p>
            <a:pPr>
              <a:lnSpc>
                <a:spcPct val="120000"/>
              </a:lnSpc>
            </a:pPr>
            <a:r>
              <a:rPr lang="cs-CZ" dirty="0" smtClean="0">
                <a:solidFill>
                  <a:schemeClr val="bg1"/>
                </a:solidFill>
              </a:rPr>
              <a:t>Tereza Haladová</a:t>
            </a:r>
          </a:p>
          <a:p>
            <a:pPr>
              <a:lnSpc>
                <a:spcPct val="120000"/>
              </a:lnSpc>
            </a:pPr>
            <a:r>
              <a:rPr lang="cs-CZ" dirty="0" smtClean="0">
                <a:solidFill>
                  <a:schemeClr val="bg1"/>
                </a:solidFill>
              </a:rPr>
              <a:t>Jan Holuša</a:t>
            </a:r>
          </a:p>
          <a:p>
            <a:pPr>
              <a:lnSpc>
                <a:spcPct val="120000"/>
              </a:lnSpc>
            </a:pPr>
            <a:r>
              <a:rPr lang="cs-CZ" dirty="0" smtClean="0">
                <a:solidFill>
                  <a:schemeClr val="bg1"/>
                </a:solidFill>
              </a:rPr>
              <a:t>Lenka Ježová</a:t>
            </a:r>
          </a:p>
          <a:p>
            <a:pPr>
              <a:lnSpc>
                <a:spcPct val="120000"/>
              </a:lnSpc>
            </a:pPr>
            <a:r>
              <a:rPr lang="cs-CZ" dirty="0" smtClean="0">
                <a:solidFill>
                  <a:schemeClr val="bg1"/>
                </a:solidFill>
              </a:rPr>
              <a:t>Jakub Kaštyl</a:t>
            </a:r>
          </a:p>
          <a:p>
            <a:pPr>
              <a:lnSpc>
                <a:spcPct val="120000"/>
              </a:lnSpc>
            </a:pPr>
            <a:r>
              <a:rPr lang="cs-CZ" dirty="0" smtClean="0">
                <a:solidFill>
                  <a:schemeClr val="bg1"/>
                </a:solidFill>
              </a:rPr>
              <a:t>Kateřina Kobylková</a:t>
            </a:r>
          </a:p>
          <a:p>
            <a:pPr>
              <a:lnSpc>
                <a:spcPct val="120000"/>
              </a:lnSpc>
            </a:pPr>
            <a:r>
              <a:rPr lang="cs-CZ" dirty="0" smtClean="0">
                <a:solidFill>
                  <a:schemeClr val="bg1"/>
                </a:solidFill>
              </a:rPr>
              <a:t>Pavel Kunc</a:t>
            </a:r>
          </a:p>
          <a:p>
            <a:pPr>
              <a:lnSpc>
                <a:spcPct val="120000"/>
              </a:lnSpc>
            </a:pPr>
            <a:r>
              <a:rPr lang="cs-CZ" dirty="0" smtClean="0">
                <a:solidFill>
                  <a:schemeClr val="bg1"/>
                </a:solidFill>
              </a:rPr>
              <a:t>Jakub Malík</a:t>
            </a:r>
          </a:p>
          <a:p>
            <a:pPr>
              <a:lnSpc>
                <a:spcPct val="120000"/>
              </a:lnSpc>
            </a:pPr>
            <a:r>
              <a:rPr lang="cs-CZ" dirty="0" smtClean="0">
                <a:solidFill>
                  <a:schemeClr val="bg1"/>
                </a:solidFill>
              </a:rPr>
              <a:t>Veronika Nováková</a:t>
            </a:r>
          </a:p>
          <a:p>
            <a:pPr>
              <a:lnSpc>
                <a:spcPct val="120000"/>
              </a:lnSpc>
            </a:pPr>
            <a:r>
              <a:rPr lang="cs-CZ" dirty="0" smtClean="0">
                <a:solidFill>
                  <a:schemeClr val="bg1"/>
                </a:solidFill>
              </a:rPr>
              <a:t>Pavel Ožana</a:t>
            </a:r>
          </a:p>
          <a:p>
            <a:pPr>
              <a:lnSpc>
                <a:spcPct val="120000"/>
              </a:lnSpc>
            </a:pPr>
            <a:r>
              <a:rPr lang="cs-CZ" dirty="0" smtClean="0">
                <a:solidFill>
                  <a:schemeClr val="bg1"/>
                </a:solidFill>
              </a:rPr>
              <a:t>Barbora Ožanová</a:t>
            </a:r>
          </a:p>
        </p:txBody>
      </p:sp>
      <p:sp>
        <p:nvSpPr>
          <p:cNvPr id="4" name="Zástupný symbol pro obsah 2"/>
          <p:cNvSpPr txBox="1">
            <a:spLocks/>
          </p:cNvSpPr>
          <p:nvPr/>
        </p:nvSpPr>
        <p:spPr>
          <a:xfrm>
            <a:off x="5186104" y="1412776"/>
            <a:ext cx="2251016" cy="5301208"/>
          </a:xfrm>
          <a:prstGeom prst="rect">
            <a:avLst/>
          </a:prstGeom>
        </p:spPr>
        <p:txBody>
          <a:bodyPr vert="horz" lIns="91440" tIns="45720" rIns="91440" bIns="45720" rtlCol="0">
            <a:normAutofit fontScale="6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20000"/>
              </a:lnSpc>
              <a:buNone/>
            </a:pPr>
            <a:r>
              <a:rPr lang="cs-CZ" dirty="0">
                <a:solidFill>
                  <a:schemeClr val="bg1"/>
                </a:solidFill>
              </a:rPr>
              <a:t>Dominik Pasz</a:t>
            </a:r>
          </a:p>
          <a:p>
            <a:pPr marL="0" indent="0" algn="ctr">
              <a:lnSpc>
                <a:spcPct val="120000"/>
              </a:lnSpc>
              <a:buNone/>
            </a:pPr>
            <a:r>
              <a:rPr lang="cs-CZ" dirty="0">
                <a:solidFill>
                  <a:schemeClr val="bg1"/>
                </a:solidFill>
              </a:rPr>
              <a:t>Jan Peichl</a:t>
            </a:r>
          </a:p>
          <a:p>
            <a:pPr marL="0" indent="0" algn="ctr">
              <a:lnSpc>
                <a:spcPct val="120000"/>
              </a:lnSpc>
              <a:buFont typeface="Arial" panose="020B0604020202020204" pitchFamily="34" charset="0"/>
              <a:buNone/>
            </a:pPr>
            <a:r>
              <a:rPr lang="cs-CZ" dirty="0" smtClean="0">
                <a:solidFill>
                  <a:schemeClr val="bg1"/>
                </a:solidFill>
              </a:rPr>
              <a:t>Vít Peichl</a:t>
            </a:r>
          </a:p>
          <a:p>
            <a:pPr marL="0" indent="0" algn="ctr">
              <a:lnSpc>
                <a:spcPct val="120000"/>
              </a:lnSpc>
              <a:buFont typeface="Arial" panose="020B0604020202020204" pitchFamily="34" charset="0"/>
              <a:buNone/>
            </a:pPr>
            <a:r>
              <a:rPr lang="cs-CZ" dirty="0" smtClean="0">
                <a:solidFill>
                  <a:schemeClr val="bg1"/>
                </a:solidFill>
              </a:rPr>
              <a:t>Michal Pleva</a:t>
            </a:r>
          </a:p>
          <a:p>
            <a:pPr marL="0" indent="0" algn="ctr">
              <a:lnSpc>
                <a:spcPct val="120000"/>
              </a:lnSpc>
              <a:buFont typeface="Arial" panose="020B0604020202020204" pitchFamily="34" charset="0"/>
              <a:buNone/>
            </a:pPr>
            <a:r>
              <a:rPr lang="cs-CZ" dirty="0" smtClean="0">
                <a:solidFill>
                  <a:schemeClr val="bg1"/>
                </a:solidFill>
              </a:rPr>
              <a:t>Zuzana Poláková</a:t>
            </a:r>
          </a:p>
          <a:p>
            <a:pPr marL="0" indent="0" algn="ctr">
              <a:lnSpc>
                <a:spcPct val="120000"/>
              </a:lnSpc>
              <a:buFont typeface="Arial" panose="020B0604020202020204" pitchFamily="34" charset="0"/>
              <a:buNone/>
            </a:pPr>
            <a:r>
              <a:rPr lang="cs-CZ" dirty="0" smtClean="0">
                <a:solidFill>
                  <a:schemeClr val="bg1"/>
                </a:solidFill>
              </a:rPr>
              <a:t>Michal Poledník</a:t>
            </a:r>
          </a:p>
          <a:p>
            <a:pPr marL="0" indent="0" algn="ctr">
              <a:lnSpc>
                <a:spcPct val="120000"/>
              </a:lnSpc>
              <a:buFont typeface="Arial" panose="020B0604020202020204" pitchFamily="34" charset="0"/>
              <a:buNone/>
            </a:pPr>
            <a:r>
              <a:rPr lang="cs-CZ" dirty="0" smtClean="0">
                <a:solidFill>
                  <a:schemeClr val="bg1"/>
                </a:solidFill>
              </a:rPr>
              <a:t>Kristýna Runčáková</a:t>
            </a:r>
          </a:p>
          <a:p>
            <a:pPr marL="0" indent="0" algn="ctr">
              <a:lnSpc>
                <a:spcPct val="120000"/>
              </a:lnSpc>
              <a:buFont typeface="Arial" panose="020B0604020202020204" pitchFamily="34" charset="0"/>
              <a:buNone/>
            </a:pPr>
            <a:r>
              <a:rPr lang="cs-CZ" dirty="0" smtClean="0">
                <a:solidFill>
                  <a:schemeClr val="bg1"/>
                </a:solidFill>
              </a:rPr>
              <a:t>Christine Skopková</a:t>
            </a:r>
          </a:p>
          <a:p>
            <a:pPr marL="0" indent="0" algn="ctr">
              <a:lnSpc>
                <a:spcPct val="120000"/>
              </a:lnSpc>
              <a:buFont typeface="Arial" panose="020B0604020202020204" pitchFamily="34" charset="0"/>
              <a:buNone/>
            </a:pPr>
            <a:r>
              <a:rPr lang="cs-CZ" dirty="0" smtClean="0">
                <a:solidFill>
                  <a:schemeClr val="bg1"/>
                </a:solidFill>
              </a:rPr>
              <a:t>Kryštof Sladký</a:t>
            </a:r>
          </a:p>
          <a:p>
            <a:pPr marL="0" indent="0" algn="ctr">
              <a:lnSpc>
                <a:spcPct val="120000"/>
              </a:lnSpc>
              <a:buFont typeface="Arial" panose="020B0604020202020204" pitchFamily="34" charset="0"/>
              <a:buNone/>
            </a:pPr>
            <a:r>
              <a:rPr lang="cs-CZ" dirty="0" smtClean="0">
                <a:solidFill>
                  <a:schemeClr val="bg1"/>
                </a:solidFill>
              </a:rPr>
              <a:t>Zdeněk Tomis</a:t>
            </a:r>
          </a:p>
          <a:p>
            <a:pPr marL="0" indent="0" algn="ctr">
              <a:lnSpc>
                <a:spcPct val="120000"/>
              </a:lnSpc>
              <a:buFont typeface="Arial" panose="020B0604020202020204" pitchFamily="34" charset="0"/>
              <a:buNone/>
            </a:pPr>
            <a:r>
              <a:rPr lang="cs-CZ" dirty="0" smtClean="0">
                <a:solidFill>
                  <a:schemeClr val="bg1"/>
                </a:solidFill>
              </a:rPr>
              <a:t>Jan Vaněk</a:t>
            </a:r>
          </a:p>
          <a:p>
            <a:pPr marL="0" indent="0" algn="ctr">
              <a:lnSpc>
                <a:spcPct val="120000"/>
              </a:lnSpc>
              <a:buFont typeface="Arial" panose="020B0604020202020204" pitchFamily="34" charset="0"/>
              <a:buNone/>
            </a:pPr>
            <a:r>
              <a:rPr lang="cs-CZ" dirty="0" smtClean="0">
                <a:solidFill>
                  <a:schemeClr val="bg1"/>
                </a:solidFill>
              </a:rPr>
              <a:t>Jiří Vaněk</a:t>
            </a:r>
          </a:p>
          <a:p>
            <a:pPr marL="0" indent="0" algn="ctr">
              <a:lnSpc>
                <a:spcPct val="120000"/>
              </a:lnSpc>
              <a:buFont typeface="Arial" panose="020B0604020202020204" pitchFamily="34" charset="0"/>
              <a:buNone/>
            </a:pPr>
            <a:r>
              <a:rPr lang="cs-CZ" dirty="0" smtClean="0">
                <a:solidFill>
                  <a:schemeClr val="bg1"/>
                </a:solidFill>
              </a:rPr>
              <a:t>Iva Zettlitzová</a:t>
            </a:r>
          </a:p>
          <a:p>
            <a:pPr marL="0" indent="0" algn="ctr">
              <a:lnSpc>
                <a:spcPct val="120000"/>
              </a:lnSpc>
              <a:buFont typeface="Arial" panose="020B0604020202020204" pitchFamily="34" charset="0"/>
              <a:buNone/>
            </a:pPr>
            <a:r>
              <a:rPr lang="cs-CZ" dirty="0" smtClean="0">
                <a:solidFill>
                  <a:schemeClr val="bg1"/>
                </a:solidFill>
              </a:rPr>
              <a:t>Stella Zettlitzová</a:t>
            </a:r>
          </a:p>
          <a:p>
            <a:pPr marL="0" indent="0" algn="ctr">
              <a:lnSpc>
                <a:spcPct val="120000"/>
              </a:lnSpc>
              <a:buFont typeface="Arial" panose="020B0604020202020204" pitchFamily="34" charset="0"/>
              <a:buNone/>
            </a:pPr>
            <a:endParaRPr lang="cs-CZ" dirty="0">
              <a:solidFill>
                <a:schemeClr val="bg1"/>
              </a:solidFill>
            </a:endParaRPr>
          </a:p>
        </p:txBody>
      </p:sp>
    </p:spTree>
    <p:extLst>
      <p:ext uri="{BB962C8B-B14F-4D97-AF65-F5344CB8AC3E}">
        <p14:creationId xmlns:p14="http://schemas.microsoft.com/office/powerpoint/2010/main" val="91556752"/>
      </p:ext>
    </p:extLst>
  </p:cSld>
  <p:clrMapOvr>
    <a:masterClrMapping/>
  </p:clrMapOvr>
  <mc:AlternateContent xmlns:mc="http://schemas.openxmlformats.org/markup-compatibility/2006" xmlns:p14="http://schemas.microsoft.com/office/powerpoint/2010/main">
    <mc:Choice Requires="p14">
      <p:transition p14:dur="60" advTm="10000">
        <p:blinds dir="vert"/>
      </p:transition>
    </mc:Choice>
    <mc:Fallback xmlns="">
      <p:transition advTm="10000">
        <p:blinds dir="vert"/>
      </p:transition>
    </mc:Fallback>
  </mc:AlternateContent>
  <p:timing>
    <p:tnLst>
      <p:par>
        <p:cTn id="1" dur="indefinite" restart="never" nodeType="tmRoot"/>
      </p:par>
    </p:tnLst>
  </p:timing>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txBox="1">
            <a:spLocks/>
          </p:cNvSpPr>
          <p:nvPr/>
        </p:nvSpPr>
        <p:spPr>
          <a:xfrm>
            <a:off x="457200" y="274638"/>
            <a:ext cx="8229600" cy="265030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6000" dirty="0" smtClean="0">
                <a:solidFill>
                  <a:schemeClr val="bg1"/>
                </a:solidFill>
              </a:rPr>
              <a:t>Režie, střih, hudba </a:t>
            </a:r>
            <a:br>
              <a:rPr lang="cs-CZ" sz="6000" dirty="0" smtClean="0">
                <a:solidFill>
                  <a:schemeClr val="bg1"/>
                </a:solidFill>
              </a:rPr>
            </a:br>
            <a:r>
              <a:rPr lang="cs-CZ" sz="6000" dirty="0" smtClean="0">
                <a:solidFill>
                  <a:schemeClr val="bg1"/>
                </a:solidFill>
              </a:rPr>
              <a:t>a všechno ostatní…</a:t>
            </a:r>
            <a:endParaRPr lang="cs-CZ" sz="6000" dirty="0">
              <a:solidFill>
                <a:schemeClr val="bg1"/>
              </a:solidFill>
            </a:endParaRPr>
          </a:p>
        </p:txBody>
      </p:sp>
      <p:sp>
        <p:nvSpPr>
          <p:cNvPr id="3" name="Zástupný symbol pro obsah 2"/>
          <p:cNvSpPr txBox="1">
            <a:spLocks/>
          </p:cNvSpPr>
          <p:nvPr/>
        </p:nvSpPr>
        <p:spPr>
          <a:xfrm>
            <a:off x="457200" y="4293096"/>
            <a:ext cx="8229600" cy="1324744"/>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cs-CZ" sz="4800" dirty="0" smtClean="0">
                <a:solidFill>
                  <a:schemeClr val="bg1"/>
                </a:solidFill>
              </a:rPr>
              <a:t>Eva Malicherová</a:t>
            </a:r>
            <a:endParaRPr lang="cs-CZ" sz="4800" dirty="0">
              <a:solidFill>
                <a:schemeClr val="bg1"/>
              </a:solidFill>
            </a:endParaRPr>
          </a:p>
        </p:txBody>
      </p:sp>
    </p:spTree>
    <p:extLst>
      <p:ext uri="{BB962C8B-B14F-4D97-AF65-F5344CB8AC3E}">
        <p14:creationId xmlns:p14="http://schemas.microsoft.com/office/powerpoint/2010/main" val="239955125"/>
      </p:ext>
    </p:extLst>
  </p:cSld>
  <p:clrMapOvr>
    <a:masterClrMapping/>
  </p:clrMapOvr>
  <mc:AlternateContent xmlns:mc="http://schemas.openxmlformats.org/markup-compatibility/2006" xmlns:p14="http://schemas.microsoft.com/office/powerpoint/2010/main">
    <mc:Choice Requires="p14">
      <p:transition p14:dur="60" advTm="6000">
        <p:blinds dir="vert"/>
      </p:transition>
    </mc:Choice>
    <mc:Fallback xmlns="">
      <p:transition advTm="6000">
        <p:blinds dir="vert"/>
      </p:transition>
    </mc:Fallback>
  </mc:AlternateContent>
  <p:timing>
    <p:tnLst>
      <p:par>
        <p:cTn id="1" dur="indefinite" restart="never" nodeType="tmRoot"/>
      </p:par>
    </p:tnLst>
  </p:timing>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ástupný symbol pro obsah 2"/>
          <p:cNvSpPr txBox="1">
            <a:spLocks/>
          </p:cNvSpPr>
          <p:nvPr/>
        </p:nvSpPr>
        <p:spPr>
          <a:xfrm>
            <a:off x="457200" y="2514600"/>
            <a:ext cx="8229600" cy="18288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cs-CZ" sz="9600" dirty="0" smtClean="0">
                <a:solidFill>
                  <a:schemeClr val="bg1"/>
                </a:solidFill>
              </a:rPr>
              <a:t>K O N E C</a:t>
            </a:r>
            <a:endParaRPr lang="cs-CZ" sz="9600" dirty="0">
              <a:solidFill>
                <a:schemeClr val="bg1"/>
              </a:solidFill>
            </a:endParaRPr>
          </a:p>
        </p:txBody>
      </p:sp>
    </p:spTree>
    <p:extLst>
      <p:ext uri="{BB962C8B-B14F-4D97-AF65-F5344CB8AC3E}">
        <p14:creationId xmlns:p14="http://schemas.microsoft.com/office/powerpoint/2010/main" val="3794921443"/>
      </p:ext>
    </p:extLst>
  </p:cSld>
  <p:clrMapOvr>
    <a:masterClrMapping/>
  </p:clrMapOvr>
  <mc:AlternateContent xmlns:mc="http://schemas.openxmlformats.org/markup-compatibility/2006" xmlns:p14="http://schemas.microsoft.com/office/powerpoint/2010/main">
    <mc:Choice Requires="p14">
      <p:transition p14:dur="60" advTm="4000">
        <p:blinds dir="vert"/>
      </p:transition>
    </mc:Choice>
    <mc:Fallback xmlns="">
      <p:transition advTm="4000">
        <p:blinds dir="vert"/>
      </p:transition>
    </mc:Fallback>
  </mc:AlternateContent>
  <p:timing>
    <p:tnLst>
      <p:par>
        <p:cTn id="1" dur="indefinite" restart="never" nodeType="tmRoot"/>
      </p:par>
    </p:tnLst>
  </p:timing>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2"/>
          <p:cNvSpPr txBox="1">
            <a:spLocks/>
          </p:cNvSpPr>
          <p:nvPr/>
        </p:nvSpPr>
        <p:spPr>
          <a:xfrm>
            <a:off x="457200" y="2514600"/>
            <a:ext cx="8229600" cy="1828800"/>
          </a:xfrm>
          <a:prstGeom prst="rect">
            <a:avLst/>
          </a:prstGeom>
        </p:spPr>
        <p:txBody>
          <a:bodyPr vert="horz" lIns="91440" tIns="45720" rIns="91440" bIns="45720" rtlCol="0">
            <a:normAutofit fontScale="55000" lnSpcReduction="20000"/>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cs-CZ" sz="9600" dirty="0" smtClean="0">
                <a:solidFill>
                  <a:schemeClr val="bg1"/>
                </a:solidFill>
              </a:rPr>
              <a:t>A za rok se uvidíme</a:t>
            </a:r>
          </a:p>
          <a:p>
            <a:r>
              <a:rPr lang="cs-CZ" sz="9600" dirty="0" smtClean="0">
                <a:solidFill>
                  <a:schemeClr val="bg1"/>
                </a:solidFill>
              </a:rPr>
              <a:t>na Horakůvce zase znova…</a:t>
            </a:r>
            <a:endParaRPr lang="cs-CZ" sz="9600" dirty="0">
              <a:solidFill>
                <a:schemeClr val="bg1"/>
              </a:solidFill>
            </a:endParaRPr>
          </a:p>
        </p:txBody>
      </p:sp>
    </p:spTree>
    <p:extLst>
      <p:ext uri="{BB962C8B-B14F-4D97-AF65-F5344CB8AC3E}">
        <p14:creationId xmlns:p14="http://schemas.microsoft.com/office/powerpoint/2010/main" val="3764413906"/>
      </p:ext>
    </p:extLst>
  </p:cSld>
  <p:clrMapOvr>
    <a:masterClrMapping/>
  </p:clrMapOvr>
  <mc:AlternateContent xmlns:mc="http://schemas.openxmlformats.org/markup-compatibility/2006" xmlns:p14="http://schemas.microsoft.com/office/powerpoint/2010/main">
    <mc:Choice Requires="p14">
      <p:transition p14:dur="60" advTm="4000">
        <p:blinds dir="vert"/>
      </p:transition>
    </mc:Choice>
    <mc:Fallback xmlns="">
      <p:transition advTm="4000">
        <p:blinds dir="vert"/>
      </p:transition>
    </mc:Fallback>
  </mc:AlternateContent>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4999</TotalTime>
  <Words>4801</Words>
  <Application>Microsoft Office PowerPoint</Application>
  <PresentationFormat>Předvádění na obrazovce (4:3)</PresentationFormat>
  <Paragraphs>729</Paragraphs>
  <Slides>475</Slides>
  <Notes>6</Notes>
  <HiddenSlides>0</HiddenSlides>
  <MMClips>0</MMClips>
  <ScaleCrop>false</ScaleCrop>
  <HeadingPairs>
    <vt:vector size="4" baseType="variant">
      <vt:variant>
        <vt:lpstr>Motiv</vt:lpstr>
      </vt:variant>
      <vt:variant>
        <vt:i4>1</vt:i4>
      </vt:variant>
      <vt:variant>
        <vt:lpstr>Nadpisy snímků</vt:lpstr>
      </vt:variant>
      <vt:variant>
        <vt:i4>475</vt:i4>
      </vt:variant>
    </vt:vector>
  </HeadingPairs>
  <TitlesOfParts>
    <vt:vector size="476" baseType="lpstr">
      <vt:lpstr>Motiv systému Office</vt:lpstr>
      <vt:lpstr>ZUŠ Viléma Wünsche v Šenově školní rok 2014/2015</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Rozvrh hodin od 1. 9. 2015</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ZUŠ</dc:creator>
  <cp:lastModifiedBy>Eva</cp:lastModifiedBy>
  <cp:revision>443</cp:revision>
  <cp:lastPrinted>2015-05-22T14:37:56Z</cp:lastPrinted>
  <dcterms:created xsi:type="dcterms:W3CDTF">2011-09-09T10:52:10Z</dcterms:created>
  <dcterms:modified xsi:type="dcterms:W3CDTF">2018-09-03T11:36:55Z</dcterms:modified>
</cp:coreProperties>
</file>