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slides/slide290.xml" ContentType="application/vnd.openxmlformats-officedocument.presentationml.slide+xml"/>
  <Override PartName="/ppt/slides/slide291.xml" ContentType="application/vnd.openxmlformats-officedocument.presentationml.slide+xml"/>
  <Override PartName="/ppt/slides/slide292.xml" ContentType="application/vnd.openxmlformats-officedocument.presentationml.slide+xml"/>
  <Override PartName="/ppt/slides/slide293.xml" ContentType="application/vnd.openxmlformats-officedocument.presentationml.slide+xml"/>
  <Override PartName="/ppt/slides/slide294.xml" ContentType="application/vnd.openxmlformats-officedocument.presentationml.slide+xml"/>
  <Override PartName="/ppt/slides/slide295.xml" ContentType="application/vnd.openxmlformats-officedocument.presentationml.slide+xml"/>
  <Override PartName="/ppt/slides/slide296.xml" ContentType="application/vnd.openxmlformats-officedocument.presentationml.slide+xml"/>
  <Override PartName="/ppt/slides/slide297.xml" ContentType="application/vnd.openxmlformats-officedocument.presentationml.slide+xml"/>
  <Override PartName="/ppt/slides/slide298.xml" ContentType="application/vnd.openxmlformats-officedocument.presentationml.slide+xml"/>
  <Override PartName="/ppt/slides/slide299.xml" ContentType="application/vnd.openxmlformats-officedocument.presentationml.slide+xml"/>
  <Override PartName="/ppt/slides/slide300.xml" ContentType="application/vnd.openxmlformats-officedocument.presentationml.slide+xml"/>
  <Override PartName="/ppt/slides/slide301.xml" ContentType="application/vnd.openxmlformats-officedocument.presentationml.slide+xml"/>
  <Override PartName="/ppt/slides/slide302.xml" ContentType="application/vnd.openxmlformats-officedocument.presentationml.slide+xml"/>
  <Override PartName="/ppt/slides/slide303.xml" ContentType="application/vnd.openxmlformats-officedocument.presentationml.slide+xml"/>
  <Override PartName="/ppt/slides/slide304.xml" ContentType="application/vnd.openxmlformats-officedocument.presentationml.slide+xml"/>
  <Override PartName="/ppt/slides/slide305.xml" ContentType="application/vnd.openxmlformats-officedocument.presentationml.slide+xml"/>
  <Override PartName="/ppt/slides/slide306.xml" ContentType="application/vnd.openxmlformats-officedocument.presentationml.slide+xml"/>
  <Override PartName="/ppt/slides/slide307.xml" ContentType="application/vnd.openxmlformats-officedocument.presentationml.slide+xml"/>
  <Override PartName="/ppt/slides/slide308.xml" ContentType="application/vnd.openxmlformats-officedocument.presentationml.slide+xml"/>
  <Override PartName="/ppt/slides/slide309.xml" ContentType="application/vnd.openxmlformats-officedocument.presentationml.slide+xml"/>
  <Override PartName="/ppt/slides/slide310.xml" ContentType="application/vnd.openxmlformats-officedocument.presentationml.slide+xml"/>
  <Override PartName="/ppt/slides/slide311.xml" ContentType="application/vnd.openxmlformats-officedocument.presentationml.slide+xml"/>
  <Override PartName="/ppt/slides/slide312.xml" ContentType="application/vnd.openxmlformats-officedocument.presentationml.slide+xml"/>
  <Override PartName="/ppt/slides/slide313.xml" ContentType="application/vnd.openxmlformats-officedocument.presentationml.slide+xml"/>
  <Override PartName="/ppt/slides/slide314.xml" ContentType="application/vnd.openxmlformats-officedocument.presentationml.slide+xml"/>
  <Override PartName="/ppt/slides/slide315.xml" ContentType="application/vnd.openxmlformats-officedocument.presentationml.slide+xml"/>
  <Override PartName="/ppt/slides/slide316.xml" ContentType="application/vnd.openxmlformats-officedocument.presentationml.slide+xml"/>
  <Override PartName="/ppt/slides/slide317.xml" ContentType="application/vnd.openxmlformats-officedocument.presentationml.slide+xml"/>
  <Override PartName="/ppt/slides/slide318.xml" ContentType="application/vnd.openxmlformats-officedocument.presentationml.slide+xml"/>
  <Override PartName="/ppt/slides/slide319.xml" ContentType="application/vnd.openxmlformats-officedocument.presentationml.slide+xml"/>
  <Override PartName="/ppt/slides/slide320.xml" ContentType="application/vnd.openxmlformats-officedocument.presentationml.slide+xml"/>
  <Override PartName="/ppt/slides/slide321.xml" ContentType="application/vnd.openxmlformats-officedocument.presentationml.slide+xml"/>
  <Override PartName="/ppt/slides/slide322.xml" ContentType="application/vnd.openxmlformats-officedocument.presentationml.slide+xml"/>
  <Override PartName="/ppt/slides/slide323.xml" ContentType="application/vnd.openxmlformats-officedocument.presentationml.slide+xml"/>
  <Override PartName="/ppt/slides/slide324.xml" ContentType="application/vnd.openxmlformats-officedocument.presentationml.slide+xml"/>
  <Override PartName="/ppt/slides/slide325.xml" ContentType="application/vnd.openxmlformats-officedocument.presentationml.slide+xml"/>
  <Override PartName="/ppt/slides/slide326.xml" ContentType="application/vnd.openxmlformats-officedocument.presentationml.slide+xml"/>
  <Override PartName="/ppt/slides/slide327.xml" ContentType="application/vnd.openxmlformats-officedocument.presentationml.slide+xml"/>
  <Override PartName="/ppt/slides/slide328.xml" ContentType="application/vnd.openxmlformats-officedocument.presentationml.slide+xml"/>
  <Override PartName="/ppt/slides/slide329.xml" ContentType="application/vnd.openxmlformats-officedocument.presentationml.slide+xml"/>
  <Override PartName="/ppt/slides/slide330.xml" ContentType="application/vnd.openxmlformats-officedocument.presentationml.slide+xml"/>
  <Override PartName="/ppt/slides/slide331.xml" ContentType="application/vnd.openxmlformats-officedocument.presentationml.slide+xml"/>
  <Override PartName="/ppt/slides/slide332.xml" ContentType="application/vnd.openxmlformats-officedocument.presentationml.slide+xml"/>
  <Override PartName="/ppt/slides/slide333.xml" ContentType="application/vnd.openxmlformats-officedocument.presentationml.slide+xml"/>
  <Override PartName="/ppt/slides/slide334.xml" ContentType="application/vnd.openxmlformats-officedocument.presentationml.slide+xml"/>
  <Override PartName="/ppt/slides/slide335.xml" ContentType="application/vnd.openxmlformats-officedocument.presentationml.slide+xml"/>
  <Override PartName="/ppt/slides/slide336.xml" ContentType="application/vnd.openxmlformats-officedocument.presentationml.slide+xml"/>
  <Override PartName="/ppt/slides/slide337.xml" ContentType="application/vnd.openxmlformats-officedocument.presentationml.slide+xml"/>
  <Override PartName="/ppt/slides/slide338.xml" ContentType="application/vnd.openxmlformats-officedocument.presentationml.slide+xml"/>
  <Override PartName="/ppt/slides/slide339.xml" ContentType="application/vnd.openxmlformats-officedocument.presentationml.slide+xml"/>
  <Override PartName="/ppt/slides/slide340.xml" ContentType="application/vnd.openxmlformats-officedocument.presentationml.slide+xml"/>
  <Override PartName="/ppt/slides/slide341.xml" ContentType="application/vnd.openxmlformats-officedocument.presentationml.slide+xml"/>
  <Override PartName="/ppt/slides/slide342.xml" ContentType="application/vnd.openxmlformats-officedocument.presentationml.slide+xml"/>
  <Override PartName="/ppt/slides/slide343.xml" ContentType="application/vnd.openxmlformats-officedocument.presentationml.slide+xml"/>
  <Override PartName="/ppt/slides/slide344.xml" ContentType="application/vnd.openxmlformats-officedocument.presentationml.slide+xml"/>
  <Override PartName="/ppt/slides/slide345.xml" ContentType="application/vnd.openxmlformats-officedocument.presentationml.slide+xml"/>
  <Override PartName="/ppt/slides/slide346.xml" ContentType="application/vnd.openxmlformats-officedocument.presentationml.slide+xml"/>
  <Override PartName="/ppt/slides/slide347.xml" ContentType="application/vnd.openxmlformats-officedocument.presentationml.slide+xml"/>
  <Override PartName="/ppt/slides/slide348.xml" ContentType="application/vnd.openxmlformats-officedocument.presentationml.slide+xml"/>
  <Override PartName="/ppt/slides/slide349.xml" ContentType="application/vnd.openxmlformats-officedocument.presentationml.slide+xml"/>
  <Override PartName="/ppt/slides/slide350.xml" ContentType="application/vnd.openxmlformats-officedocument.presentationml.slide+xml"/>
  <Override PartName="/ppt/slides/slide351.xml" ContentType="application/vnd.openxmlformats-officedocument.presentationml.slide+xml"/>
  <Override PartName="/ppt/slides/slide352.xml" ContentType="application/vnd.openxmlformats-officedocument.presentationml.slide+xml"/>
  <Override PartName="/ppt/slides/slide353.xml" ContentType="application/vnd.openxmlformats-officedocument.presentationml.slide+xml"/>
  <Override PartName="/ppt/slides/slide354.xml" ContentType="application/vnd.openxmlformats-officedocument.presentationml.slide+xml"/>
  <Override PartName="/ppt/slides/slide355.xml" ContentType="application/vnd.openxmlformats-officedocument.presentationml.slide+xml"/>
  <Override PartName="/ppt/slides/slide356.xml" ContentType="application/vnd.openxmlformats-officedocument.presentationml.slide+xml"/>
  <Override PartName="/ppt/slides/slide357.xml" ContentType="application/vnd.openxmlformats-officedocument.presentationml.slide+xml"/>
  <Override PartName="/ppt/slides/slide358.xml" ContentType="application/vnd.openxmlformats-officedocument.presentationml.slide+xml"/>
  <Override PartName="/ppt/slides/slide359.xml" ContentType="application/vnd.openxmlformats-officedocument.presentationml.slide+xml"/>
  <Override PartName="/ppt/slides/slide360.xml" ContentType="application/vnd.openxmlformats-officedocument.presentationml.slide+xml"/>
  <Override PartName="/ppt/slides/slide361.xml" ContentType="application/vnd.openxmlformats-officedocument.presentationml.slide+xml"/>
  <Override PartName="/ppt/slides/slide362.xml" ContentType="application/vnd.openxmlformats-officedocument.presentationml.slide+xml"/>
  <Override PartName="/ppt/slides/slide3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5"/>
  </p:notesMasterIdLst>
  <p:sldIdLst>
    <p:sldId id="500" r:id="rId2"/>
    <p:sldId id="379" r:id="rId3"/>
    <p:sldId id="292" r:id="rId4"/>
    <p:sldId id="293" r:id="rId5"/>
    <p:sldId id="294" r:id="rId6"/>
    <p:sldId id="295" r:id="rId7"/>
    <p:sldId id="296" r:id="rId8"/>
    <p:sldId id="302" r:id="rId9"/>
    <p:sldId id="297" r:id="rId10"/>
    <p:sldId id="298" r:id="rId11"/>
    <p:sldId id="304" r:id="rId12"/>
    <p:sldId id="299" r:id="rId13"/>
    <p:sldId id="300" r:id="rId14"/>
    <p:sldId id="301" r:id="rId15"/>
    <p:sldId id="305" r:id="rId16"/>
    <p:sldId id="380" r:id="rId17"/>
    <p:sldId id="308" r:id="rId18"/>
    <p:sldId id="307" r:id="rId19"/>
    <p:sldId id="309" r:id="rId20"/>
    <p:sldId id="378" r:id="rId21"/>
    <p:sldId id="311" r:id="rId22"/>
    <p:sldId id="310" r:id="rId23"/>
    <p:sldId id="313" r:id="rId24"/>
    <p:sldId id="312" r:id="rId25"/>
    <p:sldId id="321" r:id="rId26"/>
    <p:sldId id="314" r:id="rId27"/>
    <p:sldId id="315" r:id="rId28"/>
    <p:sldId id="317" r:id="rId29"/>
    <p:sldId id="318" r:id="rId30"/>
    <p:sldId id="316" r:id="rId31"/>
    <p:sldId id="320" r:id="rId32"/>
    <p:sldId id="382" r:id="rId33"/>
    <p:sldId id="265" r:id="rId34"/>
    <p:sldId id="257" r:id="rId35"/>
    <p:sldId id="260" r:id="rId36"/>
    <p:sldId id="266" r:id="rId37"/>
    <p:sldId id="258" r:id="rId38"/>
    <p:sldId id="268" r:id="rId39"/>
    <p:sldId id="270" r:id="rId40"/>
    <p:sldId id="262" r:id="rId41"/>
    <p:sldId id="267" r:id="rId42"/>
    <p:sldId id="263" r:id="rId43"/>
    <p:sldId id="261" r:id="rId44"/>
    <p:sldId id="269" r:id="rId45"/>
    <p:sldId id="273" r:id="rId46"/>
    <p:sldId id="274" r:id="rId47"/>
    <p:sldId id="275" r:id="rId48"/>
    <p:sldId id="271" r:id="rId49"/>
    <p:sldId id="276" r:id="rId50"/>
    <p:sldId id="278" r:id="rId51"/>
    <p:sldId id="272" r:id="rId52"/>
    <p:sldId id="277" r:id="rId53"/>
    <p:sldId id="279" r:id="rId54"/>
    <p:sldId id="280" r:id="rId55"/>
    <p:sldId id="281" r:id="rId56"/>
    <p:sldId id="282" r:id="rId57"/>
    <p:sldId id="283" r:id="rId58"/>
    <p:sldId id="468" r:id="rId59"/>
    <p:sldId id="284" r:id="rId60"/>
    <p:sldId id="285" r:id="rId61"/>
    <p:sldId id="287" r:id="rId62"/>
    <p:sldId id="286" r:id="rId63"/>
    <p:sldId id="496" r:id="rId64"/>
    <p:sldId id="288" r:id="rId65"/>
    <p:sldId id="289" r:id="rId66"/>
    <p:sldId id="376" r:id="rId67"/>
    <p:sldId id="467" r:id="rId68"/>
    <p:sldId id="381" r:id="rId69"/>
    <p:sldId id="354" r:id="rId70"/>
    <p:sldId id="361" r:id="rId71"/>
    <p:sldId id="362" r:id="rId72"/>
    <p:sldId id="355" r:id="rId73"/>
    <p:sldId id="363" r:id="rId74"/>
    <p:sldId id="365" r:id="rId75"/>
    <p:sldId id="364" r:id="rId76"/>
    <p:sldId id="366" r:id="rId77"/>
    <p:sldId id="370" r:id="rId78"/>
    <p:sldId id="368" r:id="rId79"/>
    <p:sldId id="367" r:id="rId80"/>
    <p:sldId id="371" r:id="rId81"/>
    <p:sldId id="372" r:id="rId82"/>
    <p:sldId id="374" r:id="rId83"/>
    <p:sldId id="373" r:id="rId84"/>
    <p:sldId id="375" r:id="rId85"/>
    <p:sldId id="386" r:id="rId86"/>
    <p:sldId id="337" r:id="rId87"/>
    <p:sldId id="339" r:id="rId88"/>
    <p:sldId id="338" r:id="rId89"/>
    <p:sldId id="340" r:id="rId90"/>
    <p:sldId id="335" r:id="rId91"/>
    <p:sldId id="334" r:id="rId92"/>
    <p:sldId id="336" r:id="rId93"/>
    <p:sldId id="341" r:id="rId94"/>
    <p:sldId id="435" r:id="rId95"/>
    <p:sldId id="343" r:id="rId96"/>
    <p:sldId id="342" r:id="rId97"/>
    <p:sldId id="385" r:id="rId98"/>
    <p:sldId id="349" r:id="rId99"/>
    <p:sldId id="350" r:id="rId100"/>
    <p:sldId id="384" r:id="rId101"/>
    <p:sldId id="351" r:id="rId102"/>
    <p:sldId id="344" r:id="rId103"/>
    <p:sldId id="347" r:id="rId104"/>
    <p:sldId id="348" r:id="rId105"/>
    <p:sldId id="345" r:id="rId106"/>
    <p:sldId id="346" r:id="rId107"/>
    <p:sldId id="436" r:id="rId108"/>
    <p:sldId id="383" r:id="rId109"/>
    <p:sldId id="387" r:id="rId110"/>
    <p:sldId id="328" r:id="rId111"/>
    <p:sldId id="323" r:id="rId112"/>
    <p:sldId id="327" r:id="rId113"/>
    <p:sldId id="330" r:id="rId114"/>
    <p:sldId id="329" r:id="rId115"/>
    <p:sldId id="331" r:id="rId116"/>
    <p:sldId id="332" r:id="rId117"/>
    <p:sldId id="333" r:id="rId118"/>
    <p:sldId id="416" r:id="rId119"/>
    <p:sldId id="395" r:id="rId120"/>
    <p:sldId id="399" r:id="rId121"/>
    <p:sldId id="403" r:id="rId122"/>
    <p:sldId id="453" r:id="rId123"/>
    <p:sldId id="396" r:id="rId124"/>
    <p:sldId id="417" r:id="rId125"/>
    <p:sldId id="418" r:id="rId126"/>
    <p:sldId id="397" r:id="rId127"/>
    <p:sldId id="393" r:id="rId128"/>
    <p:sldId id="401" r:id="rId129"/>
    <p:sldId id="402" r:id="rId130"/>
    <p:sldId id="400" r:id="rId131"/>
    <p:sldId id="398" r:id="rId132"/>
    <p:sldId id="443" r:id="rId133"/>
    <p:sldId id="438" r:id="rId134"/>
    <p:sldId id="442" r:id="rId135"/>
    <p:sldId id="441" r:id="rId136"/>
    <p:sldId id="440" r:id="rId137"/>
    <p:sldId id="439" r:id="rId138"/>
    <p:sldId id="445" r:id="rId139"/>
    <p:sldId id="446" r:id="rId140"/>
    <p:sldId id="444" r:id="rId141"/>
    <p:sldId id="388" r:id="rId142"/>
    <p:sldId id="389" r:id="rId143"/>
    <p:sldId id="391" r:id="rId144"/>
    <p:sldId id="390" r:id="rId145"/>
    <p:sldId id="429" r:id="rId146"/>
    <p:sldId id="430" r:id="rId147"/>
    <p:sldId id="454" r:id="rId148"/>
    <p:sldId id="455" r:id="rId149"/>
    <p:sldId id="392" r:id="rId150"/>
    <p:sldId id="406" r:id="rId151"/>
    <p:sldId id="448" r:id="rId152"/>
    <p:sldId id="450" r:id="rId153"/>
    <p:sldId id="449" r:id="rId154"/>
    <p:sldId id="452" r:id="rId155"/>
    <p:sldId id="451" r:id="rId156"/>
    <p:sldId id="465" r:id="rId157"/>
    <p:sldId id="447" r:id="rId158"/>
    <p:sldId id="408" r:id="rId159"/>
    <p:sldId id="413" r:id="rId160"/>
    <p:sldId id="409" r:id="rId161"/>
    <p:sldId id="412" r:id="rId162"/>
    <p:sldId id="410" r:id="rId163"/>
    <p:sldId id="411" r:id="rId164"/>
    <p:sldId id="432" r:id="rId165"/>
    <p:sldId id="433" r:id="rId166"/>
    <p:sldId id="434" r:id="rId167"/>
    <p:sldId id="437" r:id="rId168"/>
    <p:sldId id="404" r:id="rId169"/>
    <p:sldId id="405" r:id="rId170"/>
    <p:sldId id="427" r:id="rId171"/>
    <p:sldId id="431" r:id="rId172"/>
    <p:sldId id="428" r:id="rId173"/>
    <p:sldId id="426" r:id="rId174"/>
    <p:sldId id="414" r:id="rId175"/>
    <p:sldId id="415" r:id="rId176"/>
    <p:sldId id="419" r:id="rId177"/>
    <p:sldId id="420" r:id="rId178"/>
    <p:sldId id="609" r:id="rId179"/>
    <p:sldId id="425" r:id="rId180"/>
    <p:sldId id="422" r:id="rId181"/>
    <p:sldId id="421" r:id="rId182"/>
    <p:sldId id="497" r:id="rId183"/>
    <p:sldId id="424" r:id="rId184"/>
    <p:sldId id="456" r:id="rId185"/>
    <p:sldId id="457" r:id="rId186"/>
    <p:sldId id="458" r:id="rId187"/>
    <p:sldId id="462" r:id="rId188"/>
    <p:sldId id="464" r:id="rId189"/>
    <p:sldId id="459" r:id="rId190"/>
    <p:sldId id="463" r:id="rId191"/>
    <p:sldId id="471" r:id="rId192"/>
    <p:sldId id="460" r:id="rId193"/>
    <p:sldId id="466" r:id="rId194"/>
    <p:sldId id="461" r:id="rId195"/>
    <p:sldId id="470" r:id="rId196"/>
    <p:sldId id="473" r:id="rId197"/>
    <p:sldId id="472" r:id="rId198"/>
    <p:sldId id="474" r:id="rId199"/>
    <p:sldId id="475" r:id="rId200"/>
    <p:sldId id="479" r:id="rId201"/>
    <p:sldId id="478" r:id="rId202"/>
    <p:sldId id="480" r:id="rId203"/>
    <p:sldId id="481" r:id="rId204"/>
    <p:sldId id="477" r:id="rId205"/>
    <p:sldId id="476" r:id="rId206"/>
    <p:sldId id="484" r:id="rId207"/>
    <p:sldId id="493" r:id="rId208"/>
    <p:sldId id="491" r:id="rId209"/>
    <p:sldId id="494" r:id="rId210"/>
    <p:sldId id="490" r:id="rId211"/>
    <p:sldId id="482" r:id="rId212"/>
    <p:sldId id="485" r:id="rId213"/>
    <p:sldId id="487" r:id="rId214"/>
    <p:sldId id="486" r:id="rId215"/>
    <p:sldId id="488" r:id="rId216"/>
    <p:sldId id="489" r:id="rId217"/>
    <p:sldId id="483" r:id="rId218"/>
    <p:sldId id="492" r:id="rId219"/>
    <p:sldId id="501" r:id="rId220"/>
    <p:sldId id="610" r:id="rId221"/>
    <p:sldId id="504" r:id="rId222"/>
    <p:sldId id="505" r:id="rId223"/>
    <p:sldId id="506" r:id="rId224"/>
    <p:sldId id="507" r:id="rId225"/>
    <p:sldId id="508" r:id="rId226"/>
    <p:sldId id="509" r:id="rId227"/>
    <p:sldId id="510" r:id="rId228"/>
    <p:sldId id="511" r:id="rId229"/>
    <p:sldId id="512" r:id="rId230"/>
    <p:sldId id="513" r:id="rId231"/>
    <p:sldId id="514" r:id="rId232"/>
    <p:sldId id="515" r:id="rId233"/>
    <p:sldId id="516" r:id="rId234"/>
    <p:sldId id="517" r:id="rId235"/>
    <p:sldId id="518" r:id="rId236"/>
    <p:sldId id="519" r:id="rId237"/>
    <p:sldId id="520" r:id="rId238"/>
    <p:sldId id="521" r:id="rId239"/>
    <p:sldId id="522" r:id="rId240"/>
    <p:sldId id="523" r:id="rId241"/>
    <p:sldId id="524" r:id="rId242"/>
    <p:sldId id="657" r:id="rId243"/>
    <p:sldId id="526" r:id="rId244"/>
    <p:sldId id="527" r:id="rId245"/>
    <p:sldId id="528" r:id="rId246"/>
    <p:sldId id="529" r:id="rId247"/>
    <p:sldId id="530" r:id="rId248"/>
    <p:sldId id="658" r:id="rId249"/>
    <p:sldId id="532" r:id="rId250"/>
    <p:sldId id="533" r:id="rId251"/>
    <p:sldId id="534" r:id="rId252"/>
    <p:sldId id="535" r:id="rId253"/>
    <p:sldId id="536" r:id="rId254"/>
    <p:sldId id="537" r:id="rId255"/>
    <p:sldId id="538" r:id="rId256"/>
    <p:sldId id="539" r:id="rId257"/>
    <p:sldId id="660" r:id="rId258"/>
    <p:sldId id="541" r:id="rId259"/>
    <p:sldId id="542" r:id="rId260"/>
    <p:sldId id="543" r:id="rId261"/>
    <p:sldId id="661" r:id="rId262"/>
    <p:sldId id="545" r:id="rId263"/>
    <p:sldId id="546" r:id="rId264"/>
    <p:sldId id="547" r:id="rId265"/>
    <p:sldId id="548" r:id="rId266"/>
    <p:sldId id="549" r:id="rId267"/>
    <p:sldId id="550" r:id="rId268"/>
    <p:sldId id="551" r:id="rId269"/>
    <p:sldId id="552" r:id="rId270"/>
    <p:sldId id="662" r:id="rId271"/>
    <p:sldId id="554" r:id="rId272"/>
    <p:sldId id="555" r:id="rId273"/>
    <p:sldId id="556" r:id="rId274"/>
    <p:sldId id="557" r:id="rId275"/>
    <p:sldId id="558" r:id="rId276"/>
    <p:sldId id="659" r:id="rId277"/>
    <p:sldId id="560" r:id="rId278"/>
    <p:sldId id="561" r:id="rId279"/>
    <p:sldId id="663" r:id="rId280"/>
    <p:sldId id="563" r:id="rId281"/>
    <p:sldId id="564" r:id="rId282"/>
    <p:sldId id="665" r:id="rId283"/>
    <p:sldId id="566" r:id="rId284"/>
    <p:sldId id="567" r:id="rId285"/>
    <p:sldId id="568" r:id="rId286"/>
    <p:sldId id="569" r:id="rId287"/>
    <p:sldId id="570" r:id="rId288"/>
    <p:sldId id="571" r:id="rId289"/>
    <p:sldId id="572" r:id="rId290"/>
    <p:sldId id="573" r:id="rId291"/>
    <p:sldId id="574" r:id="rId292"/>
    <p:sldId id="575" r:id="rId293"/>
    <p:sldId id="576" r:id="rId294"/>
    <p:sldId id="664" r:id="rId295"/>
    <p:sldId id="578" r:id="rId296"/>
    <p:sldId id="579" r:id="rId297"/>
    <p:sldId id="666" r:id="rId298"/>
    <p:sldId id="581" r:id="rId299"/>
    <p:sldId id="582" r:id="rId300"/>
    <p:sldId id="583" r:id="rId301"/>
    <p:sldId id="584" r:id="rId302"/>
    <p:sldId id="585" r:id="rId303"/>
    <p:sldId id="668" r:id="rId304"/>
    <p:sldId id="587" r:id="rId305"/>
    <p:sldId id="588" r:id="rId306"/>
    <p:sldId id="589" r:id="rId307"/>
    <p:sldId id="590" r:id="rId308"/>
    <p:sldId id="667" r:id="rId309"/>
    <p:sldId id="592" r:id="rId310"/>
    <p:sldId id="593" r:id="rId311"/>
    <p:sldId id="594" r:id="rId312"/>
    <p:sldId id="595" r:id="rId313"/>
    <p:sldId id="596" r:id="rId314"/>
    <p:sldId id="670" r:id="rId315"/>
    <p:sldId id="598" r:id="rId316"/>
    <p:sldId id="599" r:id="rId317"/>
    <p:sldId id="600" r:id="rId318"/>
    <p:sldId id="601" r:id="rId319"/>
    <p:sldId id="607" r:id="rId320"/>
    <p:sldId id="602" r:id="rId321"/>
    <p:sldId id="603" r:id="rId322"/>
    <p:sldId id="604" r:id="rId323"/>
    <p:sldId id="605" r:id="rId324"/>
    <p:sldId id="606" r:id="rId325"/>
    <p:sldId id="669" r:id="rId326"/>
    <p:sldId id="654" r:id="rId327"/>
    <p:sldId id="649" r:id="rId328"/>
    <p:sldId id="652" r:id="rId329"/>
    <p:sldId id="651" r:id="rId330"/>
    <p:sldId id="650" r:id="rId331"/>
    <p:sldId id="653" r:id="rId332"/>
    <p:sldId id="655" r:id="rId333"/>
    <p:sldId id="637" r:id="rId334"/>
    <p:sldId id="618" r:id="rId335"/>
    <p:sldId id="620" r:id="rId336"/>
    <p:sldId id="629" r:id="rId337"/>
    <p:sldId id="627" r:id="rId338"/>
    <p:sldId id="639" r:id="rId339"/>
    <p:sldId id="622" r:id="rId340"/>
    <p:sldId id="638" r:id="rId341"/>
    <p:sldId id="624" r:id="rId342"/>
    <p:sldId id="646" r:id="rId343"/>
    <p:sldId id="617" r:id="rId344"/>
    <p:sldId id="632" r:id="rId345"/>
    <p:sldId id="630" r:id="rId346"/>
    <p:sldId id="631" r:id="rId347"/>
    <p:sldId id="623" r:id="rId348"/>
    <p:sldId id="634" r:id="rId349"/>
    <p:sldId id="628" r:id="rId350"/>
    <p:sldId id="640" r:id="rId351"/>
    <p:sldId id="619" r:id="rId352"/>
    <p:sldId id="626" r:id="rId353"/>
    <p:sldId id="633" r:id="rId354"/>
    <p:sldId id="625" r:id="rId355"/>
    <p:sldId id="636" r:id="rId356"/>
    <p:sldId id="635" r:id="rId357"/>
    <p:sldId id="641" r:id="rId358"/>
    <p:sldId id="612" r:id="rId359"/>
    <p:sldId id="647" r:id="rId360"/>
    <p:sldId id="643" r:id="rId361"/>
    <p:sldId id="642" r:id="rId362"/>
    <p:sldId id="644" r:id="rId363"/>
    <p:sldId id="645" r:id="rId36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F573C"/>
    <a:srgbClr val="32822E"/>
    <a:srgbClr val="2C09C3"/>
    <a:srgbClr val="F2B800"/>
    <a:srgbClr val="53CD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15" autoAdjust="0"/>
    <p:restoredTop sz="94662" autoAdjust="0"/>
  </p:normalViewPr>
  <p:slideViewPr>
    <p:cSldViewPr>
      <p:cViewPr>
        <p:scale>
          <a:sx n="75" d="100"/>
          <a:sy n="75" d="100"/>
        </p:scale>
        <p:origin x="-133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3810"/>
    </p:cViewPr>
  </p:sorterViewPr>
  <p:notesViewPr>
    <p:cSldViewPr>
      <p:cViewPr varScale="1">
        <p:scale>
          <a:sx n="65" d="100"/>
          <a:sy n="65" d="100"/>
        </p:scale>
        <p:origin x="-2658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99" Type="http://schemas.openxmlformats.org/officeDocument/2006/relationships/slide" Target="slides/slide298.xml"/><Relationship Id="rId303" Type="http://schemas.openxmlformats.org/officeDocument/2006/relationships/slide" Target="slides/slide302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324" Type="http://schemas.openxmlformats.org/officeDocument/2006/relationships/slide" Target="slides/slide323.xml"/><Relationship Id="rId345" Type="http://schemas.openxmlformats.org/officeDocument/2006/relationships/slide" Target="slides/slide344.xml"/><Relationship Id="rId366" Type="http://schemas.openxmlformats.org/officeDocument/2006/relationships/presProps" Target="presProps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26" Type="http://schemas.openxmlformats.org/officeDocument/2006/relationships/slide" Target="slides/slide225.xml"/><Relationship Id="rId247" Type="http://schemas.openxmlformats.org/officeDocument/2006/relationships/slide" Target="slides/slide246.xml"/><Relationship Id="rId107" Type="http://schemas.openxmlformats.org/officeDocument/2006/relationships/slide" Target="slides/slide106.xml"/><Relationship Id="rId268" Type="http://schemas.openxmlformats.org/officeDocument/2006/relationships/slide" Target="slides/slide267.xml"/><Relationship Id="rId289" Type="http://schemas.openxmlformats.org/officeDocument/2006/relationships/slide" Target="slides/slide288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314" Type="http://schemas.openxmlformats.org/officeDocument/2006/relationships/slide" Target="slides/slide313.xml"/><Relationship Id="rId335" Type="http://schemas.openxmlformats.org/officeDocument/2006/relationships/slide" Target="slides/slide334.xml"/><Relationship Id="rId356" Type="http://schemas.openxmlformats.org/officeDocument/2006/relationships/slide" Target="slides/slide355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16" Type="http://schemas.openxmlformats.org/officeDocument/2006/relationships/slide" Target="slides/slide215.xml"/><Relationship Id="rId237" Type="http://schemas.openxmlformats.org/officeDocument/2006/relationships/slide" Target="slides/slide236.xml"/><Relationship Id="rId258" Type="http://schemas.openxmlformats.org/officeDocument/2006/relationships/slide" Target="slides/slide257.xml"/><Relationship Id="rId279" Type="http://schemas.openxmlformats.org/officeDocument/2006/relationships/slide" Target="slides/slide278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290" Type="http://schemas.openxmlformats.org/officeDocument/2006/relationships/slide" Target="slides/slide289.xml"/><Relationship Id="rId304" Type="http://schemas.openxmlformats.org/officeDocument/2006/relationships/slide" Target="slides/slide303.xml"/><Relationship Id="rId325" Type="http://schemas.openxmlformats.org/officeDocument/2006/relationships/slide" Target="slides/slide324.xml"/><Relationship Id="rId346" Type="http://schemas.openxmlformats.org/officeDocument/2006/relationships/slide" Target="slides/slide345.xml"/><Relationship Id="rId367" Type="http://schemas.openxmlformats.org/officeDocument/2006/relationships/viewProps" Target="viewProps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27" Type="http://schemas.openxmlformats.org/officeDocument/2006/relationships/slide" Target="slides/slide226.xml"/><Relationship Id="rId248" Type="http://schemas.openxmlformats.org/officeDocument/2006/relationships/slide" Target="slides/slide247.xml"/><Relationship Id="rId269" Type="http://schemas.openxmlformats.org/officeDocument/2006/relationships/slide" Target="slides/slide268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280" Type="http://schemas.openxmlformats.org/officeDocument/2006/relationships/slide" Target="slides/slide279.xml"/><Relationship Id="rId315" Type="http://schemas.openxmlformats.org/officeDocument/2006/relationships/slide" Target="slides/slide314.xml"/><Relationship Id="rId336" Type="http://schemas.openxmlformats.org/officeDocument/2006/relationships/slide" Target="slides/slide335.xml"/><Relationship Id="rId357" Type="http://schemas.openxmlformats.org/officeDocument/2006/relationships/slide" Target="slides/slide356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217" Type="http://schemas.openxmlformats.org/officeDocument/2006/relationships/slide" Target="slides/slide216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259" Type="http://schemas.openxmlformats.org/officeDocument/2006/relationships/slide" Target="slides/slide258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270" Type="http://schemas.openxmlformats.org/officeDocument/2006/relationships/slide" Target="slides/slide269.xml"/><Relationship Id="rId291" Type="http://schemas.openxmlformats.org/officeDocument/2006/relationships/slide" Target="slides/slide290.xml"/><Relationship Id="rId305" Type="http://schemas.openxmlformats.org/officeDocument/2006/relationships/slide" Target="slides/slide304.xml"/><Relationship Id="rId326" Type="http://schemas.openxmlformats.org/officeDocument/2006/relationships/slide" Target="slides/slide325.xml"/><Relationship Id="rId347" Type="http://schemas.openxmlformats.org/officeDocument/2006/relationships/slide" Target="slides/slide346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368" Type="http://schemas.openxmlformats.org/officeDocument/2006/relationships/theme" Target="theme/theme1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28" Type="http://schemas.openxmlformats.org/officeDocument/2006/relationships/slide" Target="slides/slide227.xml"/><Relationship Id="rId249" Type="http://schemas.openxmlformats.org/officeDocument/2006/relationships/slide" Target="slides/slide248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281" Type="http://schemas.openxmlformats.org/officeDocument/2006/relationships/slide" Target="slides/slide280.xml"/><Relationship Id="rId316" Type="http://schemas.openxmlformats.org/officeDocument/2006/relationships/slide" Target="slides/slide315.xml"/><Relationship Id="rId337" Type="http://schemas.openxmlformats.org/officeDocument/2006/relationships/slide" Target="slides/slide336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358" Type="http://schemas.openxmlformats.org/officeDocument/2006/relationships/slide" Target="slides/slide357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slide" Target="slides/slide217.xml"/><Relationship Id="rId239" Type="http://schemas.openxmlformats.org/officeDocument/2006/relationships/slide" Target="slides/slide238.xml"/><Relationship Id="rId250" Type="http://schemas.openxmlformats.org/officeDocument/2006/relationships/slide" Target="slides/slide249.xml"/><Relationship Id="rId271" Type="http://schemas.openxmlformats.org/officeDocument/2006/relationships/slide" Target="slides/slide270.xml"/><Relationship Id="rId292" Type="http://schemas.openxmlformats.org/officeDocument/2006/relationships/slide" Target="slides/slide291.xml"/><Relationship Id="rId306" Type="http://schemas.openxmlformats.org/officeDocument/2006/relationships/slide" Target="slides/slide305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327" Type="http://schemas.openxmlformats.org/officeDocument/2006/relationships/slide" Target="slides/slide326.xml"/><Relationship Id="rId348" Type="http://schemas.openxmlformats.org/officeDocument/2006/relationships/slide" Target="slides/slide347.xml"/><Relationship Id="rId369" Type="http://schemas.openxmlformats.org/officeDocument/2006/relationships/tableStyles" Target="tableStyles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29" Type="http://schemas.openxmlformats.org/officeDocument/2006/relationships/slide" Target="slides/slide228.xml"/><Relationship Id="rId240" Type="http://schemas.openxmlformats.org/officeDocument/2006/relationships/slide" Target="slides/slide239.xml"/><Relationship Id="rId261" Type="http://schemas.openxmlformats.org/officeDocument/2006/relationships/slide" Target="slides/slide260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282" Type="http://schemas.openxmlformats.org/officeDocument/2006/relationships/slide" Target="slides/slide281.xml"/><Relationship Id="rId317" Type="http://schemas.openxmlformats.org/officeDocument/2006/relationships/slide" Target="slides/slide316.xml"/><Relationship Id="rId338" Type="http://schemas.openxmlformats.org/officeDocument/2006/relationships/slide" Target="slides/slide337.xml"/><Relationship Id="rId359" Type="http://schemas.openxmlformats.org/officeDocument/2006/relationships/slide" Target="slides/slide358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230" Type="http://schemas.openxmlformats.org/officeDocument/2006/relationships/slide" Target="slides/slide229.xml"/><Relationship Id="rId251" Type="http://schemas.openxmlformats.org/officeDocument/2006/relationships/slide" Target="slides/slide250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72" Type="http://schemas.openxmlformats.org/officeDocument/2006/relationships/slide" Target="slides/slide271.xml"/><Relationship Id="rId293" Type="http://schemas.openxmlformats.org/officeDocument/2006/relationships/slide" Target="slides/slide292.xml"/><Relationship Id="rId307" Type="http://schemas.openxmlformats.org/officeDocument/2006/relationships/slide" Target="slides/slide306.xml"/><Relationship Id="rId328" Type="http://schemas.openxmlformats.org/officeDocument/2006/relationships/slide" Target="slides/slide327.xml"/><Relationship Id="rId349" Type="http://schemas.openxmlformats.org/officeDocument/2006/relationships/slide" Target="slides/slide348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360" Type="http://schemas.openxmlformats.org/officeDocument/2006/relationships/slide" Target="slides/slide359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283" Type="http://schemas.openxmlformats.org/officeDocument/2006/relationships/slide" Target="slides/slide282.xml"/><Relationship Id="rId318" Type="http://schemas.openxmlformats.org/officeDocument/2006/relationships/slide" Target="slides/slide317.xml"/><Relationship Id="rId339" Type="http://schemas.openxmlformats.org/officeDocument/2006/relationships/slide" Target="slides/slide33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334" Type="http://schemas.openxmlformats.org/officeDocument/2006/relationships/slide" Target="slides/slide333.xml"/><Relationship Id="rId350" Type="http://schemas.openxmlformats.org/officeDocument/2006/relationships/slide" Target="slides/slide349.xml"/><Relationship Id="rId355" Type="http://schemas.openxmlformats.org/officeDocument/2006/relationships/slide" Target="slides/slide35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10" Type="http://schemas.openxmlformats.org/officeDocument/2006/relationships/slide" Target="slides/slide20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278" Type="http://schemas.openxmlformats.org/officeDocument/2006/relationships/slide" Target="slides/slide277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273" Type="http://schemas.openxmlformats.org/officeDocument/2006/relationships/slide" Target="slides/slide272.xml"/><Relationship Id="rId294" Type="http://schemas.openxmlformats.org/officeDocument/2006/relationships/slide" Target="slides/slide293.xml"/><Relationship Id="rId308" Type="http://schemas.openxmlformats.org/officeDocument/2006/relationships/slide" Target="slides/slide307.xml"/><Relationship Id="rId329" Type="http://schemas.openxmlformats.org/officeDocument/2006/relationships/slide" Target="slides/slide328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340" Type="http://schemas.openxmlformats.org/officeDocument/2006/relationships/slide" Target="slides/slide339.xml"/><Relationship Id="rId361" Type="http://schemas.openxmlformats.org/officeDocument/2006/relationships/slide" Target="slides/slide360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263" Type="http://schemas.openxmlformats.org/officeDocument/2006/relationships/slide" Target="slides/slide262.xml"/><Relationship Id="rId284" Type="http://schemas.openxmlformats.org/officeDocument/2006/relationships/slide" Target="slides/slide283.xml"/><Relationship Id="rId319" Type="http://schemas.openxmlformats.org/officeDocument/2006/relationships/slide" Target="slides/slide318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330" Type="http://schemas.openxmlformats.org/officeDocument/2006/relationships/slide" Target="slides/slide329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351" Type="http://schemas.openxmlformats.org/officeDocument/2006/relationships/slide" Target="slides/slide350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4" Type="http://schemas.openxmlformats.org/officeDocument/2006/relationships/slide" Target="slides/slide273.xml"/><Relationship Id="rId295" Type="http://schemas.openxmlformats.org/officeDocument/2006/relationships/slide" Target="slides/slide294.xml"/><Relationship Id="rId309" Type="http://schemas.openxmlformats.org/officeDocument/2006/relationships/slide" Target="slides/slide308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320" Type="http://schemas.openxmlformats.org/officeDocument/2006/relationships/slide" Target="slides/slide319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341" Type="http://schemas.openxmlformats.org/officeDocument/2006/relationships/slide" Target="slides/slide340.xml"/><Relationship Id="rId362" Type="http://schemas.openxmlformats.org/officeDocument/2006/relationships/slide" Target="slides/slide361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264" Type="http://schemas.openxmlformats.org/officeDocument/2006/relationships/slide" Target="slides/slide263.xml"/><Relationship Id="rId285" Type="http://schemas.openxmlformats.org/officeDocument/2006/relationships/slide" Target="slides/slide284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310" Type="http://schemas.openxmlformats.org/officeDocument/2006/relationships/slide" Target="slides/slide309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331" Type="http://schemas.openxmlformats.org/officeDocument/2006/relationships/slide" Target="slides/slide330.xml"/><Relationship Id="rId352" Type="http://schemas.openxmlformats.org/officeDocument/2006/relationships/slide" Target="slides/slide351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275" Type="http://schemas.openxmlformats.org/officeDocument/2006/relationships/slide" Target="slides/slide274.xml"/><Relationship Id="rId296" Type="http://schemas.openxmlformats.org/officeDocument/2006/relationships/slide" Target="slides/slide295.xml"/><Relationship Id="rId300" Type="http://schemas.openxmlformats.org/officeDocument/2006/relationships/slide" Target="slides/slide299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321" Type="http://schemas.openxmlformats.org/officeDocument/2006/relationships/slide" Target="slides/slide320.xml"/><Relationship Id="rId342" Type="http://schemas.openxmlformats.org/officeDocument/2006/relationships/slide" Target="slides/slide341.xml"/><Relationship Id="rId363" Type="http://schemas.openxmlformats.org/officeDocument/2006/relationships/slide" Target="slides/slide362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265" Type="http://schemas.openxmlformats.org/officeDocument/2006/relationships/slide" Target="slides/slide264.xml"/><Relationship Id="rId286" Type="http://schemas.openxmlformats.org/officeDocument/2006/relationships/slide" Target="slides/slide285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311" Type="http://schemas.openxmlformats.org/officeDocument/2006/relationships/slide" Target="slides/slide310.xml"/><Relationship Id="rId332" Type="http://schemas.openxmlformats.org/officeDocument/2006/relationships/slide" Target="slides/slide331.xml"/><Relationship Id="rId353" Type="http://schemas.openxmlformats.org/officeDocument/2006/relationships/slide" Target="slides/slide352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276" Type="http://schemas.openxmlformats.org/officeDocument/2006/relationships/slide" Target="slides/slide275.xml"/><Relationship Id="rId297" Type="http://schemas.openxmlformats.org/officeDocument/2006/relationships/slide" Target="slides/slide296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301" Type="http://schemas.openxmlformats.org/officeDocument/2006/relationships/slide" Target="slides/slide300.xml"/><Relationship Id="rId322" Type="http://schemas.openxmlformats.org/officeDocument/2006/relationships/slide" Target="slides/slide321.xml"/><Relationship Id="rId343" Type="http://schemas.openxmlformats.org/officeDocument/2006/relationships/slide" Target="slides/slide342.xml"/><Relationship Id="rId364" Type="http://schemas.openxmlformats.org/officeDocument/2006/relationships/slide" Target="slides/slide363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266" Type="http://schemas.openxmlformats.org/officeDocument/2006/relationships/slide" Target="slides/slide265.xml"/><Relationship Id="rId287" Type="http://schemas.openxmlformats.org/officeDocument/2006/relationships/slide" Target="slides/slide286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312" Type="http://schemas.openxmlformats.org/officeDocument/2006/relationships/slide" Target="slides/slide311.xml"/><Relationship Id="rId333" Type="http://schemas.openxmlformats.org/officeDocument/2006/relationships/slide" Target="slides/slide332.xml"/><Relationship Id="rId354" Type="http://schemas.openxmlformats.org/officeDocument/2006/relationships/slide" Target="slides/slide353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277" Type="http://schemas.openxmlformats.org/officeDocument/2006/relationships/slide" Target="slides/slide276.xml"/><Relationship Id="rId298" Type="http://schemas.openxmlformats.org/officeDocument/2006/relationships/slide" Target="slides/slide297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302" Type="http://schemas.openxmlformats.org/officeDocument/2006/relationships/slide" Target="slides/slide301.xml"/><Relationship Id="rId323" Type="http://schemas.openxmlformats.org/officeDocument/2006/relationships/slide" Target="slides/slide322.xml"/><Relationship Id="rId344" Type="http://schemas.openxmlformats.org/officeDocument/2006/relationships/slide" Target="slides/slide34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365" Type="http://schemas.openxmlformats.org/officeDocument/2006/relationships/notesMaster" Target="notesMasters/notesMaster1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267" Type="http://schemas.openxmlformats.org/officeDocument/2006/relationships/slide" Target="slides/slide266.xml"/><Relationship Id="rId288" Type="http://schemas.openxmlformats.org/officeDocument/2006/relationships/slide" Target="slides/slide287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313" Type="http://schemas.openxmlformats.org/officeDocument/2006/relationships/slide" Target="slides/slide3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46D59C-C5F4-486C-9FD3-BA0E26181677}" type="datetimeFigureOut">
              <a:rPr lang="cs-CZ" smtClean="0"/>
              <a:t>31.8.2018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8A1EB3-694D-4AA4-8871-860A13DDB9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5578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8A1EB3-694D-4AA4-8871-860A13DDB92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5056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8A1EB3-694D-4AA4-8871-860A13DDB92D}" type="slidenum">
              <a:rPr lang="cs-CZ" smtClean="0"/>
              <a:t>65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5980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D942-8676-40EE-85DA-55BDCCF010F2}" type="datetimeFigureOut">
              <a:rPr lang="cs-CZ" smtClean="0"/>
              <a:t>31.8.2018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44B7B-9642-4685-B6BF-59A861B8277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615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D942-8676-40EE-85DA-55BDCCF010F2}" type="datetimeFigureOut">
              <a:rPr lang="cs-CZ" smtClean="0"/>
              <a:t>31.8.2018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44B7B-9642-4685-B6BF-59A861B8277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8977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D942-8676-40EE-85DA-55BDCCF010F2}" type="datetimeFigureOut">
              <a:rPr lang="cs-CZ" smtClean="0"/>
              <a:t>31.8.2018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44B7B-9642-4685-B6BF-59A861B8277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363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D942-8676-40EE-85DA-55BDCCF010F2}" type="datetimeFigureOut">
              <a:rPr lang="cs-CZ" smtClean="0"/>
              <a:t>31.8.2018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44B7B-9642-4685-B6BF-59A861B8277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299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D942-8676-40EE-85DA-55BDCCF010F2}" type="datetimeFigureOut">
              <a:rPr lang="cs-CZ" smtClean="0"/>
              <a:t>31.8.2018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44B7B-9642-4685-B6BF-59A861B8277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457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D942-8676-40EE-85DA-55BDCCF010F2}" type="datetimeFigureOut">
              <a:rPr lang="cs-CZ" smtClean="0"/>
              <a:t>31.8.2018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44B7B-9642-4685-B6BF-59A861B8277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776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D942-8676-40EE-85DA-55BDCCF010F2}" type="datetimeFigureOut">
              <a:rPr lang="cs-CZ" smtClean="0"/>
              <a:t>31.8.2018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44B7B-9642-4685-B6BF-59A861B8277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379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D942-8676-40EE-85DA-55BDCCF010F2}" type="datetimeFigureOut">
              <a:rPr lang="cs-CZ" smtClean="0"/>
              <a:t>31.8.2018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44B7B-9642-4685-B6BF-59A861B8277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683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D942-8676-40EE-85DA-55BDCCF010F2}" type="datetimeFigureOut">
              <a:rPr lang="cs-CZ" smtClean="0"/>
              <a:t>31.8.2018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44B7B-9642-4685-B6BF-59A861B8277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069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D942-8676-40EE-85DA-55BDCCF010F2}" type="datetimeFigureOut">
              <a:rPr lang="cs-CZ" smtClean="0"/>
              <a:t>31.8.2018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44B7B-9642-4685-B6BF-59A861B8277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704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7D942-8676-40EE-85DA-55BDCCF010F2}" type="datetimeFigureOut">
              <a:rPr lang="cs-CZ" smtClean="0"/>
              <a:t>31.8.2018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44B7B-9642-4685-B6BF-59A861B8277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635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97D942-8676-40EE-85DA-55BDCCF010F2}" type="datetimeFigureOut">
              <a:rPr lang="cs-CZ" smtClean="0"/>
              <a:t>31.8.2018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44B7B-9642-4685-B6BF-59A861B8277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52984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5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7" Type="http://schemas.openxmlformats.org/officeDocument/2006/relationships/image" Target="../media/image113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2.jpeg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8.jpeg"/><Relationship Id="rId4" Type="http://schemas.openxmlformats.org/officeDocument/2006/relationships/image" Target="../media/image117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4.jpeg"/><Relationship Id="rId4" Type="http://schemas.openxmlformats.org/officeDocument/2006/relationships/image" Target="../media/image123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8.jpeg"/><Relationship Id="rId4" Type="http://schemas.openxmlformats.org/officeDocument/2006/relationships/image" Target="../media/image127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4.jpeg"/><Relationship Id="rId4" Type="http://schemas.openxmlformats.org/officeDocument/2006/relationships/image" Target="../media/image133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0.jpeg"/><Relationship Id="rId4" Type="http://schemas.openxmlformats.org/officeDocument/2006/relationships/image" Target="../media/image139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eg"/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8.jpeg"/><Relationship Id="rId4" Type="http://schemas.openxmlformats.org/officeDocument/2006/relationships/image" Target="../media/image147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1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e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7.jpeg"/><Relationship Id="rId4" Type="http://schemas.openxmlformats.org/officeDocument/2006/relationships/image" Target="../media/image156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1.jpeg"/><Relationship Id="rId4" Type="http://schemas.openxmlformats.org/officeDocument/2006/relationships/image" Target="../media/image160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jpeg"/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5.jpeg"/><Relationship Id="rId4" Type="http://schemas.openxmlformats.org/officeDocument/2006/relationships/image" Target="../media/image164.jpeg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eg"/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jpeg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1.jpeg"/><Relationship Id="rId4" Type="http://schemas.openxmlformats.org/officeDocument/2006/relationships/image" Target="../media/image180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jpeg"/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4.jpeg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jpeg"/><Relationship Id="rId2" Type="http://schemas.openxmlformats.org/officeDocument/2006/relationships/image" Target="../media/image18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8.jpeg"/><Relationship Id="rId4" Type="http://schemas.openxmlformats.org/officeDocument/2006/relationships/image" Target="../media/image187.jpeg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jpeg"/><Relationship Id="rId2" Type="http://schemas.openxmlformats.org/officeDocument/2006/relationships/image" Target="../media/image196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jpeg"/><Relationship Id="rId2" Type="http://schemas.openxmlformats.org/officeDocument/2006/relationships/image" Target="../media/image200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2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3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5.jpeg"/><Relationship Id="rId2" Type="http://schemas.openxmlformats.org/officeDocument/2006/relationships/image" Target="../media/image204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06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7.jpe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8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9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2.jpeg"/><Relationship Id="rId2" Type="http://schemas.openxmlformats.org/officeDocument/2006/relationships/image" Target="../media/image211.jpe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4.jpe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15.jpe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6.jpe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7.jpe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9.jpe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jpeg"/><Relationship Id="rId2" Type="http://schemas.openxmlformats.org/officeDocument/2006/relationships/image" Target="../media/image2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3.jpeg"/><Relationship Id="rId4" Type="http://schemas.openxmlformats.org/officeDocument/2006/relationships/image" Target="../media/image222.jpeg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4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6.jpeg"/><Relationship Id="rId2" Type="http://schemas.openxmlformats.org/officeDocument/2006/relationships/image" Target="../media/image2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8.jpeg"/><Relationship Id="rId4" Type="http://schemas.openxmlformats.org/officeDocument/2006/relationships/image" Target="../media/image227.jpeg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jpeg"/><Relationship Id="rId2" Type="http://schemas.openxmlformats.org/officeDocument/2006/relationships/image" Target="../media/image2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2.jpeg"/><Relationship Id="rId4" Type="http://schemas.openxmlformats.org/officeDocument/2006/relationships/image" Target="../media/image231.jpeg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4.jpeg"/><Relationship Id="rId2" Type="http://schemas.openxmlformats.org/officeDocument/2006/relationships/image" Target="../media/image2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6.jpeg"/><Relationship Id="rId4" Type="http://schemas.openxmlformats.org/officeDocument/2006/relationships/image" Target="../media/image235.jpeg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7.jpe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8.jpe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9.jpeg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0.jpe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1.jpe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2.jpe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4.jpe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5.jpe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6.jpeg"/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8.jpeg"/><Relationship Id="rId2" Type="http://schemas.openxmlformats.org/officeDocument/2006/relationships/image" Target="../media/image2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0.jpeg"/><Relationship Id="rId4" Type="http://schemas.openxmlformats.org/officeDocument/2006/relationships/image" Target="../media/image249.jpeg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1.jpeg"/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2.JPG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4.jpeg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6.jpeg"/><Relationship Id="rId2" Type="http://schemas.openxmlformats.org/officeDocument/2006/relationships/image" Target="../media/image2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8.jpeg"/><Relationship Id="rId4" Type="http://schemas.openxmlformats.org/officeDocument/2006/relationships/image" Target="../media/image257.jpeg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0.jpeg"/><Relationship Id="rId2" Type="http://schemas.openxmlformats.org/officeDocument/2006/relationships/image" Target="../media/image259.jpeg"/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1.jpeg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3.jpeg"/><Relationship Id="rId2" Type="http://schemas.openxmlformats.org/officeDocument/2006/relationships/image" Target="../media/image262.jpeg"/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4.jpeg"/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6.jpeg"/><Relationship Id="rId2" Type="http://schemas.openxmlformats.org/officeDocument/2006/relationships/image" Target="../media/image265.jpeg"/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7.jpeg"/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8.jpeg"/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9.jpeg"/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jpeg"/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71.jpeg"/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72.jpeg"/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3.jpeg"/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4.jpeg"/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6.jpeg"/><Relationship Id="rId2" Type="http://schemas.openxmlformats.org/officeDocument/2006/relationships/image" Target="../media/image275.jpeg"/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8.jpeg"/><Relationship Id="rId2" Type="http://schemas.openxmlformats.org/officeDocument/2006/relationships/image" Target="../media/image277.jpeg"/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jpeg"/><Relationship Id="rId2" Type="http://schemas.openxmlformats.org/officeDocument/2006/relationships/image" Target="../media/image279.jpeg"/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2.jpeg"/><Relationship Id="rId2" Type="http://schemas.openxmlformats.org/officeDocument/2006/relationships/image" Target="../media/image281.jpeg"/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3.jpeg"/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4.jpeg"/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6.jpeg"/><Relationship Id="rId2" Type="http://schemas.openxmlformats.org/officeDocument/2006/relationships/image" Target="../media/image2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7.jpeg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8.jpeg"/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9.jpeg"/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6.jpeg"/><Relationship Id="rId3" Type="http://schemas.openxmlformats.org/officeDocument/2006/relationships/image" Target="../media/image291.jpeg"/><Relationship Id="rId7" Type="http://schemas.openxmlformats.org/officeDocument/2006/relationships/image" Target="../media/image295.jpeg"/><Relationship Id="rId2" Type="http://schemas.openxmlformats.org/officeDocument/2006/relationships/image" Target="../media/image29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4.jpeg"/><Relationship Id="rId5" Type="http://schemas.openxmlformats.org/officeDocument/2006/relationships/image" Target="../media/image293.jpeg"/><Relationship Id="rId4" Type="http://schemas.openxmlformats.org/officeDocument/2006/relationships/image" Target="../media/image292.jpeg"/><Relationship Id="rId9" Type="http://schemas.openxmlformats.org/officeDocument/2006/relationships/image" Target="../media/image297.jpeg"/></Relationships>
</file>

<file path=ppt/slides/_rels/slide1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4.jpeg"/><Relationship Id="rId3" Type="http://schemas.openxmlformats.org/officeDocument/2006/relationships/image" Target="../media/image299.jpeg"/><Relationship Id="rId7" Type="http://schemas.openxmlformats.org/officeDocument/2006/relationships/image" Target="../media/image303.jpeg"/><Relationship Id="rId2" Type="http://schemas.openxmlformats.org/officeDocument/2006/relationships/image" Target="../media/image2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2.jpeg"/><Relationship Id="rId5" Type="http://schemas.openxmlformats.org/officeDocument/2006/relationships/image" Target="../media/image301.jpeg"/><Relationship Id="rId4" Type="http://schemas.openxmlformats.org/officeDocument/2006/relationships/image" Target="../media/image300.jpeg"/><Relationship Id="rId9" Type="http://schemas.openxmlformats.org/officeDocument/2006/relationships/image" Target="../media/image305.jpeg"/></Relationships>
</file>

<file path=ppt/slides/_rels/slide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6.jpeg"/><Relationship Id="rId1" Type="http://schemas.openxmlformats.org/officeDocument/2006/relationships/slideLayout" Target="../slideLayouts/slideLayout7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7.jpeg"/><Relationship Id="rId1" Type="http://schemas.openxmlformats.org/officeDocument/2006/relationships/slideLayout" Target="../slideLayouts/slideLayout7.xml"/></Relationships>
</file>

<file path=ppt/slides/_rels/slide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8.jpeg"/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0.jpeg"/><Relationship Id="rId2" Type="http://schemas.openxmlformats.org/officeDocument/2006/relationships/image" Target="../media/image30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2.jpeg"/><Relationship Id="rId4" Type="http://schemas.openxmlformats.org/officeDocument/2006/relationships/image" Target="../media/image311.jpeg"/></Relationships>
</file>

<file path=ppt/slides/_rels/slide1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4.jpeg"/><Relationship Id="rId2" Type="http://schemas.openxmlformats.org/officeDocument/2006/relationships/image" Target="../media/image313.jpeg"/><Relationship Id="rId1" Type="http://schemas.openxmlformats.org/officeDocument/2006/relationships/slideLayout" Target="../slideLayouts/slideLayout7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5.jpeg"/><Relationship Id="rId1" Type="http://schemas.openxmlformats.org/officeDocument/2006/relationships/slideLayout" Target="../slideLayouts/slideLayout7.xml"/></Relationships>
</file>

<file path=ppt/slides/_rels/slide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6.jpeg"/><Relationship Id="rId1" Type="http://schemas.openxmlformats.org/officeDocument/2006/relationships/slideLayout" Target="../slideLayouts/slideLayout7.xml"/></Relationships>
</file>

<file path=ppt/slides/_rels/slide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8.jpeg"/><Relationship Id="rId2" Type="http://schemas.openxmlformats.org/officeDocument/2006/relationships/image" Target="../media/image3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9.jpeg"/></Relationships>
</file>

<file path=ppt/slides/_rels/slide1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1.jpeg"/><Relationship Id="rId7" Type="http://schemas.openxmlformats.org/officeDocument/2006/relationships/image" Target="../media/image325.jpeg"/><Relationship Id="rId2" Type="http://schemas.openxmlformats.org/officeDocument/2006/relationships/image" Target="../media/image3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4.jpeg"/><Relationship Id="rId5" Type="http://schemas.openxmlformats.org/officeDocument/2006/relationships/image" Target="../media/image323.jpeg"/><Relationship Id="rId4" Type="http://schemas.openxmlformats.org/officeDocument/2006/relationships/image" Target="../media/image322.jpeg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6.jpeg"/><Relationship Id="rId1" Type="http://schemas.openxmlformats.org/officeDocument/2006/relationships/slideLayout" Target="../slideLayouts/slideLayout7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7.jpeg"/><Relationship Id="rId1" Type="http://schemas.openxmlformats.org/officeDocument/2006/relationships/slideLayout" Target="../slideLayouts/slideLayout7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8.jpeg"/><Relationship Id="rId1" Type="http://schemas.openxmlformats.org/officeDocument/2006/relationships/slideLayout" Target="../slideLayouts/slideLayout7.xml"/></Relationships>
</file>

<file path=ppt/slides/_rels/slide2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0.jpeg"/><Relationship Id="rId2" Type="http://schemas.openxmlformats.org/officeDocument/2006/relationships/image" Target="../media/image3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2.jpeg"/><Relationship Id="rId4" Type="http://schemas.openxmlformats.org/officeDocument/2006/relationships/image" Target="../media/image331.jpeg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3.jpeg"/><Relationship Id="rId1" Type="http://schemas.openxmlformats.org/officeDocument/2006/relationships/slideLayout" Target="../slideLayouts/slideLayout7.xml"/></Relationships>
</file>

<file path=ppt/slides/_rels/slide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4.jpeg"/><Relationship Id="rId1" Type="http://schemas.openxmlformats.org/officeDocument/2006/relationships/slideLayout" Target="../slideLayouts/slideLayout7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5.jpeg"/><Relationship Id="rId1" Type="http://schemas.openxmlformats.org/officeDocument/2006/relationships/slideLayout" Target="../slideLayouts/slideLayout7.xml"/></Relationships>
</file>

<file path=ppt/slides/_rels/slide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6.jpeg"/><Relationship Id="rId1" Type="http://schemas.openxmlformats.org/officeDocument/2006/relationships/slideLayout" Target="../slideLayouts/slideLayout7.xml"/></Relationships>
</file>

<file path=ppt/slides/_rels/slide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7.jpeg"/><Relationship Id="rId1" Type="http://schemas.openxmlformats.org/officeDocument/2006/relationships/slideLayout" Target="../slideLayouts/slideLayout7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8.jpeg"/><Relationship Id="rId1" Type="http://schemas.openxmlformats.org/officeDocument/2006/relationships/slideLayout" Target="../slideLayouts/slideLayout7.xml"/></Relationships>
</file>

<file path=ppt/slides/_rels/slide2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0.jpeg"/><Relationship Id="rId2" Type="http://schemas.openxmlformats.org/officeDocument/2006/relationships/image" Target="../media/image339.jpeg"/><Relationship Id="rId1" Type="http://schemas.openxmlformats.org/officeDocument/2006/relationships/slideLayout" Target="../slideLayouts/slideLayout7.xml"/></Relationships>
</file>

<file path=ppt/slides/_rels/slide2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2.jpeg"/><Relationship Id="rId2" Type="http://schemas.openxmlformats.org/officeDocument/2006/relationships/image" Target="../media/image341.jpeg"/><Relationship Id="rId1" Type="http://schemas.openxmlformats.org/officeDocument/2006/relationships/slideLayout" Target="../slideLayouts/slideLayout7.xml"/></Relationships>
</file>

<file path=ppt/slides/_rels/slide2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4.jpeg"/><Relationship Id="rId2" Type="http://schemas.openxmlformats.org/officeDocument/2006/relationships/image" Target="../media/image343.jpeg"/><Relationship Id="rId1" Type="http://schemas.openxmlformats.org/officeDocument/2006/relationships/slideLayout" Target="../slideLayouts/slideLayout7.xml"/></Relationships>
</file>

<file path=ppt/slides/_rels/slide2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6.jpeg"/><Relationship Id="rId2" Type="http://schemas.openxmlformats.org/officeDocument/2006/relationships/image" Target="../media/image345.jpeg"/><Relationship Id="rId1" Type="http://schemas.openxmlformats.org/officeDocument/2006/relationships/slideLayout" Target="../slideLayouts/slideLayout7.xml"/></Relationships>
</file>

<file path=ppt/slides/_rels/slide2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8.jpeg"/><Relationship Id="rId2" Type="http://schemas.openxmlformats.org/officeDocument/2006/relationships/image" Target="../media/image347.jpeg"/><Relationship Id="rId1" Type="http://schemas.openxmlformats.org/officeDocument/2006/relationships/slideLayout" Target="../slideLayouts/slideLayout7.xml"/></Relationships>
</file>

<file path=ppt/slides/_rels/slide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9.jpeg"/><Relationship Id="rId1" Type="http://schemas.openxmlformats.org/officeDocument/2006/relationships/slideLayout" Target="../slideLayouts/slideLayout7.xml"/></Relationships>
</file>

<file path=ppt/slides/_rels/slide2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1.jpeg"/><Relationship Id="rId2" Type="http://schemas.openxmlformats.org/officeDocument/2006/relationships/image" Target="../media/image350.jpeg"/><Relationship Id="rId1" Type="http://schemas.openxmlformats.org/officeDocument/2006/relationships/slideLayout" Target="../slideLayouts/slideLayout7.xml"/></Relationships>
</file>

<file path=ppt/slides/_rels/slide2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3.jpeg"/><Relationship Id="rId2" Type="http://schemas.openxmlformats.org/officeDocument/2006/relationships/image" Target="../media/image352.jpeg"/><Relationship Id="rId1" Type="http://schemas.openxmlformats.org/officeDocument/2006/relationships/slideLayout" Target="../slideLayouts/slideLayout7.xml"/></Relationships>
</file>

<file path=ppt/slides/_rels/slide2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5.jpeg"/><Relationship Id="rId2" Type="http://schemas.openxmlformats.org/officeDocument/2006/relationships/image" Target="../media/image354.jpeg"/><Relationship Id="rId1" Type="http://schemas.openxmlformats.org/officeDocument/2006/relationships/slideLayout" Target="../slideLayouts/slideLayout7.xml"/></Relationships>
</file>

<file path=ppt/slides/_rels/slide2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7.jpeg"/><Relationship Id="rId2" Type="http://schemas.openxmlformats.org/officeDocument/2006/relationships/image" Target="../media/image356.jpeg"/><Relationship Id="rId1" Type="http://schemas.openxmlformats.org/officeDocument/2006/relationships/slideLayout" Target="../slideLayouts/slideLayout7.xml"/></Relationships>
</file>

<file path=ppt/slides/_rels/slide2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8.jpeg"/><Relationship Id="rId1" Type="http://schemas.openxmlformats.org/officeDocument/2006/relationships/slideLayout" Target="../slideLayouts/slideLayout1.xml"/></Relationships>
</file>

<file path=ppt/slides/_rels/slide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9.jpeg"/><Relationship Id="rId1" Type="http://schemas.openxmlformats.org/officeDocument/2006/relationships/slideLayout" Target="../slideLayouts/slideLayout7.xml"/></Relationships>
</file>

<file path=ppt/slides/_rels/slide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0.jpeg"/><Relationship Id="rId1" Type="http://schemas.openxmlformats.org/officeDocument/2006/relationships/slideLayout" Target="../slideLayouts/slideLayout7.xml"/></Relationships>
</file>

<file path=ppt/slides/_rels/slide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1.jpeg"/><Relationship Id="rId1" Type="http://schemas.openxmlformats.org/officeDocument/2006/relationships/slideLayout" Target="../slideLayouts/slideLayout7.xml"/></Relationships>
</file>

<file path=ppt/slides/_rels/slide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2.jpeg"/><Relationship Id="rId1" Type="http://schemas.openxmlformats.org/officeDocument/2006/relationships/slideLayout" Target="../slideLayouts/slideLayout1.xml"/></Relationships>
</file>

<file path=ppt/slides/_rels/slide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3.jpeg"/><Relationship Id="rId1" Type="http://schemas.openxmlformats.org/officeDocument/2006/relationships/slideLayout" Target="../slideLayouts/slideLayout7.xml"/></Relationships>
</file>

<file path=ppt/slides/_rels/slide2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5.jpeg"/><Relationship Id="rId2" Type="http://schemas.openxmlformats.org/officeDocument/2006/relationships/image" Target="../media/image364.jpeg"/><Relationship Id="rId1" Type="http://schemas.openxmlformats.org/officeDocument/2006/relationships/slideLayout" Target="../slideLayouts/slideLayout1.xml"/></Relationships>
</file>

<file path=ppt/slides/_rels/slide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6.jpeg"/><Relationship Id="rId1" Type="http://schemas.openxmlformats.org/officeDocument/2006/relationships/slideLayout" Target="../slideLayouts/slideLayout7.xml"/></Relationships>
</file>

<file path=ppt/slides/_rels/slide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7.jpeg"/><Relationship Id="rId1" Type="http://schemas.openxmlformats.org/officeDocument/2006/relationships/slideLayout" Target="../slideLayouts/slideLayout7.xml"/></Relationships>
</file>

<file path=ppt/slides/_rels/slide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8.jpeg"/><Relationship Id="rId1" Type="http://schemas.openxmlformats.org/officeDocument/2006/relationships/slideLayout" Target="../slideLayouts/slideLayout7.xml"/></Relationships>
</file>

<file path=ppt/slides/_rels/slide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9.jpeg"/><Relationship Id="rId1" Type="http://schemas.openxmlformats.org/officeDocument/2006/relationships/slideLayout" Target="../slideLayouts/slideLayout7.xml"/></Relationships>
</file>

<file path=ppt/slides/_rels/slide2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1.jpeg"/><Relationship Id="rId2" Type="http://schemas.openxmlformats.org/officeDocument/2006/relationships/image" Target="../media/image370.jpeg"/><Relationship Id="rId1" Type="http://schemas.openxmlformats.org/officeDocument/2006/relationships/slideLayout" Target="../slideLayouts/slideLayout1.xml"/></Relationships>
</file>

<file path=ppt/slides/_rels/slide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2.jpeg"/><Relationship Id="rId1" Type="http://schemas.openxmlformats.org/officeDocument/2006/relationships/slideLayout" Target="../slideLayouts/slideLayout1.xml"/></Relationships>
</file>

<file path=ppt/slides/_rels/slide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3.jpeg"/><Relationship Id="rId1" Type="http://schemas.openxmlformats.org/officeDocument/2006/relationships/slideLayout" Target="../slideLayouts/slideLayout7.xml"/></Relationships>
</file>

<file path=ppt/slides/_rels/slide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4.jpeg"/><Relationship Id="rId1" Type="http://schemas.openxmlformats.org/officeDocument/2006/relationships/slideLayout" Target="../slideLayouts/slideLayout7.xml"/></Relationships>
</file>

<file path=ppt/slides/_rels/slide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5.jpeg"/><Relationship Id="rId1" Type="http://schemas.openxmlformats.org/officeDocument/2006/relationships/slideLayout" Target="../slideLayouts/slideLayout7.xml"/></Relationships>
</file>

<file path=ppt/slides/_rels/slide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6.jpeg"/><Relationship Id="rId1" Type="http://schemas.openxmlformats.org/officeDocument/2006/relationships/slideLayout" Target="../slideLayouts/slideLayout7.xml"/></Relationships>
</file>

<file path=ppt/slides/_rels/slide238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77.jpeg"/><Relationship Id="rId1" Type="http://schemas.openxmlformats.org/officeDocument/2006/relationships/slideLayout" Target="../slideLayouts/slideLayout7.xml"/></Relationships>
</file>

<file path=ppt/slides/_rels/slide2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9.jpeg"/><Relationship Id="rId2" Type="http://schemas.openxmlformats.org/officeDocument/2006/relationships/image" Target="../media/image378.jpeg"/><Relationship Id="rId1" Type="http://schemas.openxmlformats.org/officeDocument/2006/relationships/slideLayout" Target="../slideLayouts/slideLayout7.xml"/></Relationships>
</file>

<file path=ppt/slides/_rels/slide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0.jpeg"/><Relationship Id="rId1" Type="http://schemas.openxmlformats.org/officeDocument/2006/relationships/slideLayout" Target="../slideLayouts/slideLayout7.xml"/></Relationships>
</file>

<file path=ppt/slides/_rels/slide241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381.jpeg"/><Relationship Id="rId1" Type="http://schemas.openxmlformats.org/officeDocument/2006/relationships/slideLayout" Target="../slideLayouts/slideLayout7.xml"/></Relationships>
</file>

<file path=ppt/slides/_rels/slide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2.jpeg"/><Relationship Id="rId1" Type="http://schemas.openxmlformats.org/officeDocument/2006/relationships/slideLayout" Target="../slideLayouts/slideLayout7.xml"/></Relationships>
</file>

<file path=ppt/slides/_rels/slide2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3.jpeg"/><Relationship Id="rId1" Type="http://schemas.openxmlformats.org/officeDocument/2006/relationships/slideLayout" Target="../slideLayouts/slideLayout7.xml"/></Relationships>
</file>

<file path=ppt/slides/_rels/slide2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4.jpeg"/><Relationship Id="rId1" Type="http://schemas.openxmlformats.org/officeDocument/2006/relationships/slideLayout" Target="../slideLayouts/slideLayout7.xml"/></Relationships>
</file>

<file path=ppt/slides/_rels/slide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5.jpeg"/><Relationship Id="rId1" Type="http://schemas.openxmlformats.org/officeDocument/2006/relationships/slideLayout" Target="../slideLayouts/slideLayout7.xml"/></Relationships>
</file>

<file path=ppt/slides/_rels/slide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6.jpeg"/><Relationship Id="rId1" Type="http://schemas.openxmlformats.org/officeDocument/2006/relationships/slideLayout" Target="../slideLayouts/slideLayout7.xml"/></Relationships>
</file>

<file path=ppt/slides/_rels/slide2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8.jpeg"/><Relationship Id="rId2" Type="http://schemas.openxmlformats.org/officeDocument/2006/relationships/image" Target="../media/image3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0.jpeg"/><Relationship Id="rId4" Type="http://schemas.openxmlformats.org/officeDocument/2006/relationships/image" Target="../media/image389.jpeg"/></Relationships>
</file>

<file path=ppt/slides/_rels/slide2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2.jpeg"/><Relationship Id="rId2" Type="http://schemas.openxmlformats.org/officeDocument/2006/relationships/image" Target="../media/image39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3.jpeg"/></Relationships>
</file>

<file path=ppt/slides/_rels/slide2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4.jpeg"/><Relationship Id="rId1" Type="http://schemas.openxmlformats.org/officeDocument/2006/relationships/slideLayout" Target="../slideLayouts/slideLayout7.xml"/></Relationships>
</file>

<file path=ppt/slides/_rels/slide2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5.jpeg"/><Relationship Id="rId1" Type="http://schemas.openxmlformats.org/officeDocument/2006/relationships/slideLayout" Target="../slideLayouts/slideLayout7.xml"/></Relationships>
</file>

<file path=ppt/slides/_rels/slide2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7.jpeg"/><Relationship Id="rId2" Type="http://schemas.openxmlformats.org/officeDocument/2006/relationships/image" Target="../media/image39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9.jpeg"/><Relationship Id="rId5" Type="http://schemas.microsoft.com/office/2007/relationships/hdphoto" Target="../media/hdphoto16.wdp"/><Relationship Id="rId4" Type="http://schemas.openxmlformats.org/officeDocument/2006/relationships/image" Target="../media/image398.jpeg"/></Relationships>
</file>

<file path=ppt/slides/_rels/slide254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40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2.jpeg"/><Relationship Id="rId4" Type="http://schemas.openxmlformats.org/officeDocument/2006/relationships/image" Target="../media/image401.jpeg"/></Relationships>
</file>

<file path=ppt/slides/_rels/slide2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4.jpeg"/><Relationship Id="rId2" Type="http://schemas.openxmlformats.org/officeDocument/2006/relationships/image" Target="../media/image403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8.wdp"/><Relationship Id="rId4" Type="http://schemas.openxmlformats.org/officeDocument/2006/relationships/image" Target="../media/image405.jpeg"/></Relationships>
</file>

<file path=ppt/slides/_rels/slide2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7.jpeg"/><Relationship Id="rId2" Type="http://schemas.openxmlformats.org/officeDocument/2006/relationships/image" Target="../media/image406.jpeg"/><Relationship Id="rId1" Type="http://schemas.openxmlformats.org/officeDocument/2006/relationships/slideLayout" Target="../slideLayouts/slideLayout7.xml"/></Relationships>
</file>

<file path=ppt/slides/_rels/slide2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8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408.jpeg"/><Relationship Id="rId1" Type="http://schemas.openxmlformats.org/officeDocument/2006/relationships/slideLayout" Target="../slideLayouts/slideLayout7.xml"/></Relationships>
</file>

<file path=ppt/slides/_rels/slide259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409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21.wdp"/><Relationship Id="rId4" Type="http://schemas.openxmlformats.org/officeDocument/2006/relationships/image" Target="../media/image410.jpeg"/></Relationships>
</file>

<file path=ppt/slides/_rels/slide260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411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23.wdp"/><Relationship Id="rId4" Type="http://schemas.openxmlformats.org/officeDocument/2006/relationships/image" Target="../media/image412.jpeg"/></Relationships>
</file>

<file path=ppt/slides/_rels/slide2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3.jpeg"/><Relationship Id="rId1" Type="http://schemas.openxmlformats.org/officeDocument/2006/relationships/slideLayout" Target="../slideLayouts/slideLayout7.xml"/></Relationships>
</file>

<file path=ppt/slides/_rels/slide2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4.jpeg"/><Relationship Id="rId1" Type="http://schemas.openxmlformats.org/officeDocument/2006/relationships/slideLayout" Target="../slideLayouts/slideLayout7.xml"/></Relationships>
</file>

<file path=ppt/slides/_rels/slide2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5.jpeg"/><Relationship Id="rId1" Type="http://schemas.openxmlformats.org/officeDocument/2006/relationships/slideLayout" Target="../slideLayouts/slideLayout7.xml"/></Relationships>
</file>

<file path=ppt/slides/_rels/slide2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6.jpeg"/><Relationship Id="rId1" Type="http://schemas.openxmlformats.org/officeDocument/2006/relationships/slideLayout" Target="../slideLayouts/slideLayout7.xml"/></Relationships>
</file>

<file path=ppt/slides/_rels/slide2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7.jpeg"/><Relationship Id="rId1" Type="http://schemas.openxmlformats.org/officeDocument/2006/relationships/slideLayout" Target="../slideLayouts/slideLayout7.xml"/></Relationships>
</file>

<file path=ppt/slides/_rels/slide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8.jpeg"/><Relationship Id="rId1" Type="http://schemas.openxmlformats.org/officeDocument/2006/relationships/slideLayout" Target="../slideLayouts/slideLayout7.xml"/></Relationships>
</file>

<file path=ppt/slides/_rels/slide2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0.jpeg"/><Relationship Id="rId2" Type="http://schemas.openxmlformats.org/officeDocument/2006/relationships/image" Target="../media/image4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2.jpeg"/><Relationship Id="rId4" Type="http://schemas.openxmlformats.org/officeDocument/2006/relationships/image" Target="../media/image421.jpeg"/></Relationships>
</file>

<file path=ppt/slides/_rels/slide2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4.jpeg"/><Relationship Id="rId2" Type="http://schemas.openxmlformats.org/officeDocument/2006/relationships/image" Target="../media/image4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5.jpeg"/><Relationship Id="rId4" Type="http://schemas.openxmlformats.org/officeDocument/2006/relationships/image" Target="../media/image421.jpeg"/></Relationships>
</file>

<file path=ppt/slides/_rels/slide2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7.jpeg"/><Relationship Id="rId2" Type="http://schemas.openxmlformats.org/officeDocument/2006/relationships/image" Target="../media/image426.jpeg"/><Relationship Id="rId1" Type="http://schemas.openxmlformats.org/officeDocument/2006/relationships/slideLayout" Target="../slideLayouts/slideLayout7.xml"/></Relationships>
</file>

<file path=ppt/slides/_rels/slide272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4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9.jpeg"/></Relationships>
</file>

<file path=ppt/slides/_rels/slide2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1.jpeg"/><Relationship Id="rId2" Type="http://schemas.openxmlformats.org/officeDocument/2006/relationships/image" Target="../media/image4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3.jpeg"/><Relationship Id="rId4" Type="http://schemas.openxmlformats.org/officeDocument/2006/relationships/image" Target="../media/image432.jpeg"/></Relationships>
</file>

<file path=ppt/slides/_rels/slide2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5.jpeg"/><Relationship Id="rId2" Type="http://schemas.openxmlformats.org/officeDocument/2006/relationships/image" Target="../media/image4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7.jpeg"/><Relationship Id="rId4" Type="http://schemas.openxmlformats.org/officeDocument/2006/relationships/image" Target="../media/image436.jpeg"/></Relationships>
</file>

<file path=ppt/slides/_rels/slide2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9.jpeg"/><Relationship Id="rId2" Type="http://schemas.openxmlformats.org/officeDocument/2006/relationships/image" Target="../media/image4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1.jpeg"/><Relationship Id="rId4" Type="http://schemas.openxmlformats.org/officeDocument/2006/relationships/image" Target="../media/image440.jpeg"/></Relationships>
</file>

<file path=ppt/slides/_rels/slide2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2.jpeg"/><Relationship Id="rId1" Type="http://schemas.openxmlformats.org/officeDocument/2006/relationships/slideLayout" Target="../slideLayouts/slideLayout7.xml"/></Relationships>
</file>

<file path=ppt/slides/_rels/slide2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3.jpeg"/><Relationship Id="rId1" Type="http://schemas.openxmlformats.org/officeDocument/2006/relationships/slideLayout" Target="../slideLayouts/slideLayout7.xml"/></Relationships>
</file>

<file path=ppt/slides/_rels/slide2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5.png"/><Relationship Id="rId2" Type="http://schemas.openxmlformats.org/officeDocument/2006/relationships/image" Target="../media/image4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7.jpeg"/><Relationship Id="rId5" Type="http://schemas.openxmlformats.org/officeDocument/2006/relationships/image" Target="../media/image446.jpeg"/><Relationship Id="rId4" Type="http://schemas.microsoft.com/office/2007/relationships/hdphoto" Target="../media/hdphoto25.wdp"/></Relationships>
</file>

<file path=ppt/slides/_rels/slide2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9.jpeg"/><Relationship Id="rId2" Type="http://schemas.openxmlformats.org/officeDocument/2006/relationships/image" Target="../media/image4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1.jpeg"/><Relationship Id="rId4" Type="http://schemas.openxmlformats.org/officeDocument/2006/relationships/image" Target="../media/image450.jpeg"/></Relationships>
</file>

<file path=ppt/slides/_rels/slide2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2.jpeg"/><Relationship Id="rId1" Type="http://schemas.openxmlformats.org/officeDocument/2006/relationships/slideLayout" Target="../slideLayouts/slideLayout7.xml"/></Relationships>
</file>

<file path=ppt/slides/_rels/slide284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453.jpeg"/><Relationship Id="rId1" Type="http://schemas.openxmlformats.org/officeDocument/2006/relationships/slideLayout" Target="../slideLayouts/slideLayout7.xml"/></Relationships>
</file>

<file path=ppt/slides/_rels/slide2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5.jpeg"/><Relationship Id="rId2" Type="http://schemas.openxmlformats.org/officeDocument/2006/relationships/image" Target="../media/image4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6.jpeg"/></Relationships>
</file>

<file path=ppt/slides/_rels/slide2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7.jpeg"/><Relationship Id="rId1" Type="http://schemas.openxmlformats.org/officeDocument/2006/relationships/slideLayout" Target="../slideLayouts/slideLayout7.xml"/></Relationships>
</file>

<file path=ppt/slides/_rels/slide2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8.jpeg"/><Relationship Id="rId1" Type="http://schemas.openxmlformats.org/officeDocument/2006/relationships/slideLayout" Target="../slideLayouts/slideLayout7.xml"/></Relationships>
</file>

<file path=ppt/slides/_rels/slide2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9.jpeg"/><Relationship Id="rId1" Type="http://schemas.openxmlformats.org/officeDocument/2006/relationships/slideLayout" Target="../slideLayouts/slideLayout7.xml"/></Relationships>
</file>

<file path=ppt/slides/_rels/slide2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0.jpeg"/><Relationship Id="rId1" Type="http://schemas.openxmlformats.org/officeDocument/2006/relationships/slideLayout" Target="../slideLayouts/slideLayout7.xml"/></Relationships>
</file>

<file path=ppt/slides/_rels/slide290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461.jpeg"/><Relationship Id="rId1" Type="http://schemas.openxmlformats.org/officeDocument/2006/relationships/slideLayout" Target="../slideLayouts/slideLayout7.xml"/></Relationships>
</file>

<file path=ppt/slides/_rels/slide2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2.jpeg"/><Relationship Id="rId1" Type="http://schemas.openxmlformats.org/officeDocument/2006/relationships/slideLayout" Target="../slideLayouts/slideLayout7.xml"/></Relationships>
</file>

<file path=ppt/slides/_rels/slide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3.jpeg"/><Relationship Id="rId1" Type="http://schemas.openxmlformats.org/officeDocument/2006/relationships/slideLayout" Target="../slideLayouts/slideLayout7.xml"/></Relationships>
</file>

<file path=ppt/slides/_rels/slide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4.jpeg"/><Relationship Id="rId1" Type="http://schemas.openxmlformats.org/officeDocument/2006/relationships/slideLayout" Target="../slideLayouts/slideLayout7.xml"/></Relationships>
</file>

<file path=ppt/slides/_rels/slide2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5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465.jpeg"/><Relationship Id="rId1" Type="http://schemas.openxmlformats.org/officeDocument/2006/relationships/slideLayout" Target="../slideLayouts/slideLayout7.xml"/></Relationships>
</file>

<file path=ppt/slides/_rels/slide2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7.jpeg"/><Relationship Id="rId2" Type="http://schemas.openxmlformats.org/officeDocument/2006/relationships/image" Target="../media/image4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8.jpeg"/></Relationships>
</file>

<file path=ppt/slides/_rels/slide2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0.jpeg"/><Relationship Id="rId2" Type="http://schemas.openxmlformats.org/officeDocument/2006/relationships/image" Target="../media/image4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1.jpeg"/></Relationships>
</file>

<file path=ppt/slides/_rels/slide2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3.jpeg"/><Relationship Id="rId2" Type="http://schemas.openxmlformats.org/officeDocument/2006/relationships/image" Target="../media/image4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4.jpeg"/></Relationships>
</file>

<file path=ppt/slides/_rels/slide3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6.jpeg"/><Relationship Id="rId2" Type="http://schemas.openxmlformats.org/officeDocument/2006/relationships/image" Target="../media/image4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8.jpeg"/><Relationship Id="rId4" Type="http://schemas.openxmlformats.org/officeDocument/2006/relationships/image" Target="../media/image477.jpeg"/></Relationships>
</file>

<file path=ppt/slides/_rels/slide3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9.jpeg"/><Relationship Id="rId1" Type="http://schemas.openxmlformats.org/officeDocument/2006/relationships/slideLayout" Target="../slideLayouts/slideLayout7.xml"/></Relationships>
</file>

<file path=ppt/slides/_rels/slide3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1.jpeg"/><Relationship Id="rId2" Type="http://schemas.openxmlformats.org/officeDocument/2006/relationships/image" Target="../media/image48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3.jpeg"/><Relationship Id="rId4" Type="http://schemas.openxmlformats.org/officeDocument/2006/relationships/image" Target="../media/image482.jpeg"/></Relationships>
</file>

<file path=ppt/slides/_rels/slide3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4.jpeg"/><Relationship Id="rId1" Type="http://schemas.openxmlformats.org/officeDocument/2006/relationships/slideLayout" Target="../slideLayouts/slideLayout7.xml"/></Relationships>
</file>

<file path=ppt/slides/_rels/slide3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6.jpeg"/><Relationship Id="rId2" Type="http://schemas.openxmlformats.org/officeDocument/2006/relationships/image" Target="../media/image48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8.jpeg"/><Relationship Id="rId4" Type="http://schemas.openxmlformats.org/officeDocument/2006/relationships/image" Target="../media/image487.jpeg"/></Relationships>
</file>

<file path=ppt/slides/_rels/slide306.xml.rels><?xml version="1.0" encoding="UTF-8" standalone="yes"?>
<Relationships xmlns="http://schemas.openxmlformats.org/package/2006/relationships"><Relationship Id="rId3" Type="http://schemas.microsoft.com/office/2007/relationships/hdphoto" Target="../media/hdphoto29.wdp"/><Relationship Id="rId7" Type="http://schemas.openxmlformats.org/officeDocument/2006/relationships/image" Target="../media/image492.jpeg"/><Relationship Id="rId2" Type="http://schemas.openxmlformats.org/officeDocument/2006/relationships/image" Target="../media/image48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1.jpeg"/><Relationship Id="rId5" Type="http://schemas.microsoft.com/office/2007/relationships/hdphoto" Target="../media/hdphoto30.wdp"/><Relationship Id="rId4" Type="http://schemas.openxmlformats.org/officeDocument/2006/relationships/image" Target="../media/image490.jpeg"/></Relationships>
</file>

<file path=ppt/slides/_rels/slide3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4.jpeg"/><Relationship Id="rId2" Type="http://schemas.openxmlformats.org/officeDocument/2006/relationships/image" Target="../media/image49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1.wdp"/></Relationships>
</file>

<file path=ppt/slides/_rels/slide3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6.jpeg"/><Relationship Id="rId2" Type="http://schemas.openxmlformats.org/officeDocument/2006/relationships/image" Target="../media/image495.jpeg"/><Relationship Id="rId1" Type="http://schemas.openxmlformats.org/officeDocument/2006/relationships/slideLayout" Target="../slideLayouts/slideLayout7.xml"/></Relationships>
</file>

<file path=ppt/slides/_rels/slide3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8.jpeg"/><Relationship Id="rId2" Type="http://schemas.openxmlformats.org/officeDocument/2006/relationships/image" Target="../media/image49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0.jpeg"/><Relationship Id="rId4" Type="http://schemas.openxmlformats.org/officeDocument/2006/relationships/image" Target="../media/image499.jpeg"/></Relationships>
</file>

<file path=ppt/slides/_rels/slide3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2.jpeg"/><Relationship Id="rId2" Type="http://schemas.openxmlformats.org/officeDocument/2006/relationships/image" Target="../media/image50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4.jpeg"/><Relationship Id="rId5" Type="http://schemas.openxmlformats.org/officeDocument/2006/relationships/image" Target="../media/image503.jpeg"/><Relationship Id="rId4" Type="http://schemas.microsoft.com/office/2007/relationships/hdphoto" Target="../media/hdphoto32.wdp"/></Relationships>
</file>

<file path=ppt/slides/_rels/slide3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6.jpeg"/><Relationship Id="rId2" Type="http://schemas.openxmlformats.org/officeDocument/2006/relationships/image" Target="../media/image505.jpeg"/><Relationship Id="rId1" Type="http://schemas.openxmlformats.org/officeDocument/2006/relationships/slideLayout" Target="../slideLayouts/slideLayout7.xml"/></Relationships>
</file>

<file path=ppt/slides/_rels/slide313.xml.rels><?xml version="1.0" encoding="UTF-8" standalone="yes"?>
<Relationships xmlns="http://schemas.openxmlformats.org/package/2006/relationships"><Relationship Id="rId3" Type="http://schemas.microsoft.com/office/2007/relationships/hdphoto" Target="../media/hdphoto33.wdp"/><Relationship Id="rId2" Type="http://schemas.openxmlformats.org/officeDocument/2006/relationships/image" Target="../media/image50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9.jpeg"/><Relationship Id="rId5" Type="http://schemas.microsoft.com/office/2007/relationships/hdphoto" Target="../media/hdphoto34.wdp"/><Relationship Id="rId4" Type="http://schemas.openxmlformats.org/officeDocument/2006/relationships/image" Target="../media/image508.jpeg"/></Relationships>
</file>

<file path=ppt/slides/_rels/slide3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1.jpeg"/><Relationship Id="rId2" Type="http://schemas.openxmlformats.org/officeDocument/2006/relationships/image" Target="../media/image51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5.wdp"/><Relationship Id="rId5" Type="http://schemas.openxmlformats.org/officeDocument/2006/relationships/image" Target="../media/image513.jpeg"/><Relationship Id="rId4" Type="http://schemas.openxmlformats.org/officeDocument/2006/relationships/image" Target="../media/image512.jpeg"/></Relationships>
</file>

<file path=ppt/slides/_rels/slide3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5.jpeg"/><Relationship Id="rId2" Type="http://schemas.openxmlformats.org/officeDocument/2006/relationships/image" Target="../media/image514.jpeg"/><Relationship Id="rId1" Type="http://schemas.openxmlformats.org/officeDocument/2006/relationships/slideLayout" Target="../slideLayouts/slideLayout7.xml"/></Relationships>
</file>

<file path=ppt/slides/_rels/slide3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7.jpeg"/><Relationship Id="rId2" Type="http://schemas.openxmlformats.org/officeDocument/2006/relationships/image" Target="../media/image5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8.jpeg"/></Relationships>
</file>

<file path=ppt/slides/_rels/slide3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0.jpeg"/><Relationship Id="rId2" Type="http://schemas.openxmlformats.org/officeDocument/2006/relationships/image" Target="../media/image519.jpeg"/><Relationship Id="rId1" Type="http://schemas.openxmlformats.org/officeDocument/2006/relationships/slideLayout" Target="../slideLayouts/slideLayout7.xml"/></Relationships>
</file>

<file path=ppt/slides/_rels/slide3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1.jpeg"/><Relationship Id="rId1" Type="http://schemas.openxmlformats.org/officeDocument/2006/relationships/slideLayout" Target="../slideLayouts/slideLayout7.xml"/></Relationships>
</file>

<file path=ppt/slides/_rels/slide3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3.jpeg"/><Relationship Id="rId2" Type="http://schemas.openxmlformats.org/officeDocument/2006/relationships/image" Target="../media/image5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4.jpeg"/></Relationships>
</file>

<file path=ppt/slides/_rels/slide3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6.jpeg"/><Relationship Id="rId2" Type="http://schemas.openxmlformats.org/officeDocument/2006/relationships/image" Target="../media/image5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8.jpeg"/><Relationship Id="rId4" Type="http://schemas.openxmlformats.org/officeDocument/2006/relationships/image" Target="../media/image527.jpeg"/></Relationships>
</file>

<file path=ppt/slides/_rels/slide3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9.jpeg"/><Relationship Id="rId1" Type="http://schemas.openxmlformats.org/officeDocument/2006/relationships/slideLayout" Target="../slideLayouts/slideLayout7.xml"/></Relationships>
</file>

<file path=ppt/slides/_rels/slide3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0.jpeg"/><Relationship Id="rId1" Type="http://schemas.openxmlformats.org/officeDocument/2006/relationships/slideLayout" Target="../slideLayouts/slideLayout7.xml"/></Relationships>
</file>

<file path=ppt/slides/_rels/slide3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2.jpeg"/><Relationship Id="rId2" Type="http://schemas.openxmlformats.org/officeDocument/2006/relationships/image" Target="../media/image5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3.jpeg"/></Relationships>
</file>

<file path=ppt/slides/_rels/slide3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4.jpeg"/><Relationship Id="rId1" Type="http://schemas.openxmlformats.org/officeDocument/2006/relationships/slideLayout" Target="../slideLayouts/slideLayout7.xml"/></Relationships>
</file>

<file path=ppt/slides/_rels/slide3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6.jpeg"/><Relationship Id="rId2" Type="http://schemas.openxmlformats.org/officeDocument/2006/relationships/image" Target="../media/image535.jpeg"/><Relationship Id="rId1" Type="http://schemas.openxmlformats.org/officeDocument/2006/relationships/slideLayout" Target="../slideLayouts/slideLayout7.xml"/></Relationships>
</file>

<file path=ppt/slides/_rels/slide3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7.jpeg"/><Relationship Id="rId1" Type="http://schemas.openxmlformats.org/officeDocument/2006/relationships/slideLayout" Target="../slideLayouts/slideLayout7.xml"/></Relationships>
</file>

<file path=ppt/slides/_rels/slide3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8.jpeg"/><Relationship Id="rId1" Type="http://schemas.openxmlformats.org/officeDocument/2006/relationships/slideLayout" Target="../slideLayouts/slideLayout7.xml"/></Relationships>
</file>

<file path=ppt/slides/_rels/slide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9.jpeg"/><Relationship Id="rId1" Type="http://schemas.openxmlformats.org/officeDocument/2006/relationships/slideLayout" Target="../slideLayouts/slideLayout7.xml"/></Relationships>
</file>

<file path=ppt/slides/_rels/slide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0.jpeg"/><Relationship Id="rId1" Type="http://schemas.openxmlformats.org/officeDocument/2006/relationships/slideLayout" Target="../slideLayouts/slideLayout7.xml"/></Relationships>
</file>

<file path=ppt/slides/_rels/slide3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1.jpeg"/><Relationship Id="rId1" Type="http://schemas.openxmlformats.org/officeDocument/2006/relationships/slideLayout" Target="../slideLayouts/slideLayout7.xml"/></Relationships>
</file>

<file path=ppt/slides/_rels/slide3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3.jpeg"/><Relationship Id="rId2" Type="http://schemas.openxmlformats.org/officeDocument/2006/relationships/image" Target="../media/image5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5.jpeg"/><Relationship Id="rId4" Type="http://schemas.openxmlformats.org/officeDocument/2006/relationships/image" Target="../media/image544.jpeg"/></Relationships>
</file>

<file path=ppt/slides/_rels/slide3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6.jpeg"/><Relationship Id="rId1" Type="http://schemas.openxmlformats.org/officeDocument/2006/relationships/slideLayout" Target="../slideLayouts/slideLayout7.xml"/></Relationships>
</file>

<file path=ppt/slides/_rels/slide3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8.jpeg"/><Relationship Id="rId2" Type="http://schemas.openxmlformats.org/officeDocument/2006/relationships/image" Target="../media/image5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0.jpeg"/><Relationship Id="rId4" Type="http://schemas.openxmlformats.org/officeDocument/2006/relationships/image" Target="../media/image549.jpeg"/></Relationships>
</file>

<file path=ppt/slides/_rels/slide3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2.jpeg"/><Relationship Id="rId2" Type="http://schemas.openxmlformats.org/officeDocument/2006/relationships/image" Target="../media/image5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4.jpeg"/><Relationship Id="rId4" Type="http://schemas.openxmlformats.org/officeDocument/2006/relationships/image" Target="../media/image553.jpeg"/></Relationships>
</file>

<file path=ppt/slides/_rels/slide3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6.jpeg"/><Relationship Id="rId2" Type="http://schemas.openxmlformats.org/officeDocument/2006/relationships/image" Target="../media/image555.jpeg"/><Relationship Id="rId1" Type="http://schemas.openxmlformats.org/officeDocument/2006/relationships/slideLayout" Target="../slideLayouts/slideLayout7.xml"/></Relationships>
</file>

<file path=ppt/slides/_rels/slide3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7.jpeg"/><Relationship Id="rId1" Type="http://schemas.openxmlformats.org/officeDocument/2006/relationships/slideLayout" Target="../slideLayouts/slideLayout7.xml"/></Relationships>
</file>

<file path=ppt/slides/_rels/slide3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9.jpeg"/><Relationship Id="rId2" Type="http://schemas.openxmlformats.org/officeDocument/2006/relationships/image" Target="../media/image5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1.jpeg"/><Relationship Id="rId4" Type="http://schemas.openxmlformats.org/officeDocument/2006/relationships/image" Target="../media/image560.jpeg"/></Relationships>
</file>

<file path=ppt/slides/_rels/slide3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3.jpeg"/><Relationship Id="rId2" Type="http://schemas.openxmlformats.org/officeDocument/2006/relationships/image" Target="../media/image562.jpeg"/><Relationship Id="rId1" Type="http://schemas.openxmlformats.org/officeDocument/2006/relationships/slideLayout" Target="../slideLayouts/slideLayout7.xml"/></Relationships>
</file>

<file path=ppt/slides/_rels/slide3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5.jpeg"/><Relationship Id="rId2" Type="http://schemas.openxmlformats.org/officeDocument/2006/relationships/image" Target="../media/image5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7.jpeg"/><Relationship Id="rId4" Type="http://schemas.openxmlformats.org/officeDocument/2006/relationships/image" Target="../media/image566.jpeg"/></Relationships>
</file>

<file path=ppt/slides/_rels/slide3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9.jpeg"/><Relationship Id="rId2" Type="http://schemas.openxmlformats.org/officeDocument/2006/relationships/image" Target="../media/image5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0.jpeg"/></Relationships>
</file>

<file path=ppt/slides/_rels/slide3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1.jpeg"/><Relationship Id="rId1" Type="http://schemas.openxmlformats.org/officeDocument/2006/relationships/slideLayout" Target="../slideLayouts/slideLayout7.xml"/></Relationships>
</file>

<file path=ppt/slides/_rels/slide3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2.jpeg"/><Relationship Id="rId1" Type="http://schemas.openxmlformats.org/officeDocument/2006/relationships/slideLayout" Target="../slideLayouts/slideLayout7.xml"/></Relationships>
</file>

<file path=ppt/slides/_rels/slide3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4.jpeg"/><Relationship Id="rId2" Type="http://schemas.openxmlformats.org/officeDocument/2006/relationships/image" Target="../media/image573.jpeg"/><Relationship Id="rId1" Type="http://schemas.openxmlformats.org/officeDocument/2006/relationships/slideLayout" Target="../slideLayouts/slideLayout7.xml"/></Relationships>
</file>

<file path=ppt/slides/_rels/slide3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6.jpeg"/><Relationship Id="rId2" Type="http://schemas.openxmlformats.org/officeDocument/2006/relationships/image" Target="../media/image575.jpeg"/><Relationship Id="rId1" Type="http://schemas.openxmlformats.org/officeDocument/2006/relationships/slideLayout" Target="../slideLayouts/slideLayout7.xml"/></Relationships>
</file>

<file path=ppt/slides/_rels/slide3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8.jpeg"/><Relationship Id="rId2" Type="http://schemas.openxmlformats.org/officeDocument/2006/relationships/image" Target="../media/image577.jpeg"/><Relationship Id="rId1" Type="http://schemas.openxmlformats.org/officeDocument/2006/relationships/slideLayout" Target="../slideLayouts/slideLayout7.xml"/></Relationships>
</file>

<file path=ppt/slides/_rels/slide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9.jpeg"/><Relationship Id="rId1" Type="http://schemas.openxmlformats.org/officeDocument/2006/relationships/slideLayout" Target="../slideLayouts/slideLayout7.xml"/></Relationships>
</file>

<file path=ppt/slides/_rels/slide3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1.jpeg"/><Relationship Id="rId2" Type="http://schemas.openxmlformats.org/officeDocument/2006/relationships/image" Target="../media/image580.jpeg"/><Relationship Id="rId1" Type="http://schemas.openxmlformats.org/officeDocument/2006/relationships/slideLayout" Target="../slideLayouts/slideLayout7.xml"/></Relationships>
</file>

<file path=ppt/slides/_rels/slide3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2.jpeg"/><Relationship Id="rId1" Type="http://schemas.openxmlformats.org/officeDocument/2006/relationships/slideLayout" Target="../slideLayouts/slideLayout7.xml"/></Relationships>
</file>

<file path=ppt/slides/_rels/slide3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3.jpeg"/><Relationship Id="rId1" Type="http://schemas.openxmlformats.org/officeDocument/2006/relationships/slideLayout" Target="../slideLayouts/slideLayout7.xml"/></Relationships>
</file>

<file path=ppt/slides/_rels/slide3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 smoothness="2"/>
                    </a14:imgEffect>
                    <a14:imgEffect>
                      <a14:colorTemperature colorTemp="2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2524" y="-49696"/>
            <a:ext cx="9276524" cy="6957392"/>
          </a:xfrm>
          <a:prstGeom prst="rect">
            <a:avLst/>
          </a:prstGeom>
          <a:effectLst>
            <a:glow>
              <a:schemeClr val="accent1"/>
            </a:glow>
            <a:softEdge rad="304800"/>
          </a:effec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1470025"/>
          </a:xfrm>
        </p:spPr>
        <p:txBody>
          <a:bodyPr/>
          <a:lstStyle/>
          <a:p>
            <a:r>
              <a:rPr lang="cs-CZ" b="1" dirty="0"/>
              <a:t>ZUŠ Viléma Wünsche v </a:t>
            </a:r>
            <a:r>
              <a:rPr lang="cs-CZ" b="1" dirty="0" smtClean="0"/>
              <a:t>Šenově</a:t>
            </a:r>
            <a:br>
              <a:rPr lang="cs-CZ" b="1" dirty="0" smtClean="0"/>
            </a:br>
            <a:r>
              <a:rPr lang="cs-CZ" b="1" dirty="0" smtClean="0"/>
              <a:t>školní rok 2013/2014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7524" y="2875384"/>
            <a:ext cx="8568952" cy="3001888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Přehlídka prací žáků výtvarného oboru</a:t>
            </a:r>
          </a:p>
          <a:p>
            <a:r>
              <a:rPr lang="cs-CZ" sz="4000" dirty="0" smtClean="0">
                <a:solidFill>
                  <a:schemeClr val="tx1"/>
                </a:solidFill>
              </a:rPr>
              <a:t>se studijním zaměřením</a:t>
            </a:r>
            <a:r>
              <a:rPr lang="cs-CZ" sz="4000" b="1" dirty="0">
                <a:solidFill>
                  <a:schemeClr val="tx1"/>
                </a:solidFill>
              </a:rPr>
              <a:t> </a:t>
            </a:r>
            <a:r>
              <a:rPr lang="cs-CZ" sz="4000" b="1" dirty="0" smtClean="0">
                <a:solidFill>
                  <a:schemeClr val="tx1"/>
                </a:solidFill>
              </a:rPr>
              <a:t>                          na multimediální tvorbu</a:t>
            </a:r>
            <a:endParaRPr lang="cs-CZ" sz="4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29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837674"/>
            <a:ext cx="8229600" cy="31826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800" dirty="0" smtClean="0"/>
              <a:t>Vítáme Vás na přehlídce naší celoroční práce. </a:t>
            </a:r>
          </a:p>
          <a:p>
            <a:pPr algn="l"/>
            <a:r>
              <a:rPr lang="cs-CZ" sz="4800" dirty="0" smtClean="0"/>
              <a:t>Dovolte, abychom se Vám představili </a:t>
            </a:r>
            <a:endParaRPr lang="cs-CZ" sz="4800" dirty="0"/>
          </a:p>
        </p:txBody>
      </p:sp>
      <p:sp>
        <p:nvSpPr>
          <p:cNvPr id="7" name="Veselý obličej 6"/>
          <p:cNvSpPr/>
          <p:nvPr/>
        </p:nvSpPr>
        <p:spPr>
          <a:xfrm>
            <a:off x="3347864" y="4293096"/>
            <a:ext cx="576064" cy="576064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376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988966" cy="576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549000"/>
            <a:ext cx="3987436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6309000"/>
            <a:ext cx="39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Barbora Ožanová – 9 let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58502" y="6309000"/>
            <a:ext cx="39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Veronika Nováková – 8 let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0351144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324" y="549000"/>
            <a:ext cx="831935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12324" y="6309000"/>
            <a:ext cx="8319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Pavel Ožana – 7 let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125396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01" y="549000"/>
            <a:ext cx="831959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12324" y="6309320"/>
            <a:ext cx="8319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 – 9 let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3988016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549320"/>
            <a:ext cx="3986777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320"/>
            <a:ext cx="3987941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6309000"/>
            <a:ext cx="39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Jiří </a:t>
            </a:r>
            <a:r>
              <a:rPr lang="cs-CZ" dirty="0" smtClean="0"/>
              <a:t>Vaněk – 7 let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58502" y="6309000"/>
            <a:ext cx="39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Zuzana </a:t>
            </a:r>
            <a:r>
              <a:rPr lang="cs-CZ" dirty="0" smtClean="0"/>
              <a:t>Poláková – 8 let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781679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197" y="549000"/>
            <a:ext cx="832160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12324" y="6309000"/>
            <a:ext cx="8319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Michal </a:t>
            </a:r>
            <a:r>
              <a:rPr lang="cs-CZ" dirty="0" smtClean="0"/>
              <a:t>Poledník – 9 let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91442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396" y="558201"/>
            <a:ext cx="3986783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558201"/>
            <a:ext cx="3988898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09000"/>
            <a:ext cx="39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Kristýna </a:t>
            </a:r>
            <a:r>
              <a:rPr lang="cs-CZ" dirty="0" smtClean="0"/>
              <a:t>Runčáková – 8 let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58502" y="6309000"/>
            <a:ext cx="39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Michal </a:t>
            </a:r>
            <a:r>
              <a:rPr lang="cs-CZ" dirty="0" smtClean="0"/>
              <a:t>Pleva – 7 let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826275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309000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Jan </a:t>
            </a:r>
            <a:r>
              <a:rPr lang="cs-CZ" dirty="0" smtClean="0"/>
              <a:t>Vaněk – 9 let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9" y="549000"/>
            <a:ext cx="860444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77799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533867"/>
            <a:ext cx="3988513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33867"/>
            <a:ext cx="3986674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09000"/>
            <a:ext cx="39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 smtClean="0"/>
              <a:t>Lenka Ježová – 9 let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58502" y="6309000"/>
            <a:ext cx="39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 smtClean="0"/>
              <a:t>Marie Balonová – 12 let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181388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825" y="549000"/>
            <a:ext cx="832035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12324" y="6309000"/>
            <a:ext cx="8319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 smtClean="0"/>
              <a:t>Jan Peichl – 13 let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384668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549000"/>
            <a:ext cx="3987894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09000"/>
            <a:ext cx="39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 smtClean="0"/>
              <a:t>Jakub Malík – 9 let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58502" y="6309000"/>
            <a:ext cx="39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 smtClean="0"/>
              <a:t>Dominik Pasz – 10 let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248" y="549000"/>
            <a:ext cx="398672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67869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303" y="549000"/>
            <a:ext cx="831939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12324" y="6309000"/>
            <a:ext cx="8319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 smtClean="0"/>
              <a:t>Zdeněk Tomis – 11 let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639643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549000"/>
            <a:ext cx="3987113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51" y="549000"/>
            <a:ext cx="398769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309000"/>
            <a:ext cx="39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 smtClean="0"/>
              <a:t>David Exner – 10 let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58502" y="6309000"/>
            <a:ext cx="3988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 smtClean="0"/>
              <a:t>Jan Holuša – 10 let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116868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421" y="549000"/>
            <a:ext cx="831915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12324" y="6309000"/>
            <a:ext cx="8319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 smtClean="0"/>
              <a:t>Debora Kellovská – 11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68842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814091"/>
            <a:ext cx="8229600" cy="3229819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/>
              <a:t>Na začátku školního roku, </a:t>
            </a:r>
            <a:r>
              <a:rPr lang="cs-CZ" sz="4800" dirty="0" smtClean="0"/>
              <a:t>      kdy </a:t>
            </a:r>
            <a:r>
              <a:rPr lang="cs-CZ" sz="4800" dirty="0"/>
              <a:t>jsme si s foťákem ještě nevěděli rady, jsme však občas vypadali  takhle…</a:t>
            </a:r>
          </a:p>
        </p:txBody>
      </p:sp>
    </p:spTree>
    <p:extLst>
      <p:ext uri="{BB962C8B-B14F-4D97-AF65-F5344CB8AC3E}">
        <p14:creationId xmlns:p14="http://schemas.microsoft.com/office/powerpoint/2010/main" val="288493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60880"/>
            <a:ext cx="3986323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5662" y="460880"/>
            <a:ext cx="3986818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8" y="6309320"/>
            <a:ext cx="3956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15955" y="6309320"/>
            <a:ext cx="3956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Veronika Nováková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8650990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4" y="549000"/>
            <a:ext cx="83180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Barbora Ožanová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696607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058" y="549000"/>
            <a:ext cx="831788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9904448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309000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Jan Vaněk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1847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36176"/>
            <a:ext cx="3986725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536176"/>
            <a:ext cx="3987885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8" y="6309320"/>
            <a:ext cx="3956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Jiří Vaněk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15955" y="6309320"/>
            <a:ext cx="3956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7831490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408" y="549000"/>
            <a:ext cx="831918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Zuzana Poláková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1556709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588" y="549000"/>
            <a:ext cx="831882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Pavel Ožana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471798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0616"/>
            <a:ext cx="3988391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540616"/>
            <a:ext cx="3987009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708" y="6309320"/>
            <a:ext cx="3956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Poledník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15955" y="6309320"/>
            <a:ext cx="3956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Pleva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2308308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623" y="549000"/>
            <a:ext cx="832075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David Exner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3660082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76832"/>
            <a:ext cx="3987302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3952" y="476832"/>
            <a:ext cx="3988528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708" y="6309320"/>
            <a:ext cx="3956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Marie Balonová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15955" y="6309320"/>
            <a:ext cx="3956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Domink</a:t>
            </a:r>
            <a:r>
              <a:rPr lang="cs-CZ" sz="2400" dirty="0" smtClean="0"/>
              <a:t> Pasz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0889494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310" y="549000"/>
            <a:ext cx="831938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Lenka Ježová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3037175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000" y="549000"/>
            <a:ext cx="832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Zdeněk Tomis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9902184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811" y="549000"/>
            <a:ext cx="832037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Debora Kellovská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5218881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318868"/>
            <a:ext cx="3988406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18868"/>
            <a:ext cx="3987107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708" y="6309320"/>
            <a:ext cx="3956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Holuša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15955" y="6309320"/>
            <a:ext cx="3956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Jakub Malík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4983851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303" y="549000"/>
            <a:ext cx="831939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Peichl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4916232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359199"/>
            <a:ext cx="8229600" cy="213960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A kromě fotografování jsme také kreslili, malovali a výýýborně   se bavili…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75326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734" y="332656"/>
            <a:ext cx="8578533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Pleva – Co se stalo zajímavého cestou do školy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7372425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707" y="369320"/>
            <a:ext cx="8580587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707" y="6309320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Jiří Vaněk – Brácha vedle stromu, rozmývaná rudka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4470007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853" y="369320"/>
            <a:ext cx="8580295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Jakub Malík –  Domov, rozmývaná rudka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2050865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854" y="369320"/>
            <a:ext cx="8580292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Peichl – Cesta na výlet ,rozmývaná rudka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6402885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734" y="332656"/>
            <a:ext cx="8578533" cy="594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1707" y="6309320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Holuša – Ještěd, rozmývaná rudka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598264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CD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4797" y="332656"/>
            <a:ext cx="6294406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707" y="6309320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Zuzana Poláková – Nácvik přítlaku, kresba tužkou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6696795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CD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400" y="2196084"/>
            <a:ext cx="8431200" cy="298374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 – Nácvik přítlaku, kresba tužkou</a:t>
            </a:r>
          </a:p>
          <a:p>
            <a:pPr algn="ctr"/>
            <a:r>
              <a:rPr lang="cs-CZ" sz="2400" dirty="0" smtClean="0"/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445548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4"/>
          <a:stretch/>
        </p:blipFill>
        <p:spPr>
          <a:xfrm>
            <a:off x="357291" y="332656"/>
            <a:ext cx="842941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 – Listy, frotáž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2050865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4"/>
          <a:stretch/>
        </p:blipFill>
        <p:spPr>
          <a:xfrm>
            <a:off x="357291" y="332656"/>
            <a:ext cx="842941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Pavel Ožana – Listy, frotáž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6047231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91" y="332656"/>
            <a:ext cx="842941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 – Rozvoj kresebných schopností, kresba tužkou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0965099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679" y="369320"/>
            <a:ext cx="8578642" cy="594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81707" y="6309320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Marie Balonová – Jak ráda trávím volný čas, kresba tužkou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0965099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309" y="980728"/>
            <a:ext cx="2794523" cy="410445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639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Poledník - Minecraft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7310" y="980956"/>
            <a:ext cx="5823963" cy="410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87480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3501008"/>
            <a:ext cx="4080000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188640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4080000" cy="306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80000" cy="3060000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Stella </a:t>
            </a:r>
            <a:r>
              <a:rPr lang="cs-CZ" sz="1400" dirty="0"/>
              <a:t>Zettlitzová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Stella Zettlitzová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</a:t>
            </a:r>
            <a:r>
              <a:rPr lang="cs-CZ" sz="1400" dirty="0" smtClean="0"/>
              <a:t>Poledník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Jiří </a:t>
            </a:r>
            <a:r>
              <a:rPr lang="cs-CZ" sz="1400" dirty="0" smtClean="0"/>
              <a:t>Vaněk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32291743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492" y="549000"/>
            <a:ext cx="768101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Jiří Vaněk – Sporťáček má pauzičku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9259699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Jiří Vaněk – Medvěd na záchodě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7151919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9066" y="3501008"/>
            <a:ext cx="4079438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8504" y="188640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982" y="188640"/>
            <a:ext cx="4079447" cy="306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982" y="3501008"/>
            <a:ext cx="4080000" cy="30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Zuzana </a:t>
            </a:r>
            <a:r>
              <a:rPr lang="cs-CZ" sz="1400" dirty="0" smtClean="0"/>
              <a:t>Poláková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Barbora Ožanová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Veronika </a:t>
            </a:r>
            <a:r>
              <a:rPr lang="cs-CZ" sz="1400" dirty="0" smtClean="0"/>
              <a:t>Nováková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Barbora Ožanová</a:t>
            </a:r>
          </a:p>
        </p:txBody>
      </p:sp>
    </p:spTree>
    <p:extLst>
      <p:ext uri="{BB962C8B-B14F-4D97-AF65-F5344CB8AC3E}">
        <p14:creationId xmlns:p14="http://schemas.microsoft.com/office/powerpoint/2010/main" val="113270768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82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Kristýna Runčáková, Okýnko se zeleným sklem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134195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82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1707" y="6309320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Kristýna Runčáková, Podzimní zátiší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27161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02" y="548680"/>
            <a:ext cx="4264913" cy="568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7979" y="548680"/>
            <a:ext cx="4264501" cy="568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19401" y="6381328"/>
            <a:ext cx="40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Veronika Nováková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6381328"/>
            <a:ext cx="40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Zuzana </a:t>
            </a:r>
            <a:r>
              <a:rPr lang="cs-CZ" sz="2400" dirty="0"/>
              <a:t>Poláková</a:t>
            </a:r>
          </a:p>
        </p:txBody>
      </p:sp>
    </p:spTree>
    <p:extLst>
      <p:ext uri="{BB962C8B-B14F-4D97-AF65-F5344CB8AC3E}">
        <p14:creationId xmlns:p14="http://schemas.microsoft.com/office/powerpoint/2010/main" val="34581400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34" y="3536672"/>
            <a:ext cx="4080602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034" y="224984"/>
            <a:ext cx="4081088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24984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536672"/>
            <a:ext cx="4079434" cy="30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Pavel </a:t>
            </a:r>
            <a:r>
              <a:rPr lang="cs-CZ" sz="1400" dirty="0" smtClean="0"/>
              <a:t>Ožana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Barbora </a:t>
            </a:r>
            <a:r>
              <a:rPr lang="cs-CZ" sz="1400" dirty="0" smtClean="0"/>
              <a:t>Ožanová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</a:t>
            </a:r>
            <a:r>
              <a:rPr lang="cs-CZ" sz="1400" dirty="0" smtClean="0"/>
              <a:t>Pleva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Barbora Ožanová</a:t>
            </a:r>
          </a:p>
        </p:txBody>
      </p:sp>
    </p:spTree>
    <p:extLst>
      <p:ext uri="{BB962C8B-B14F-4D97-AF65-F5344CB8AC3E}">
        <p14:creationId xmlns:p14="http://schemas.microsoft.com/office/powerpoint/2010/main" val="166716871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3537352"/>
            <a:ext cx="4080000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254943"/>
            <a:ext cx="4080000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37352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54943"/>
            <a:ext cx="4079331" cy="30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Zuzana </a:t>
            </a:r>
            <a:r>
              <a:rPr lang="cs-CZ" sz="1400" dirty="0" smtClean="0"/>
              <a:t>Poláková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Vaněk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Veronika </a:t>
            </a:r>
            <a:r>
              <a:rPr lang="cs-CZ" sz="1400" dirty="0" smtClean="0"/>
              <a:t>Nováková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Veronika Nováková</a:t>
            </a:r>
          </a:p>
        </p:txBody>
      </p:sp>
    </p:spTree>
    <p:extLst>
      <p:ext uri="{BB962C8B-B14F-4D97-AF65-F5344CB8AC3E}">
        <p14:creationId xmlns:p14="http://schemas.microsoft.com/office/powerpoint/2010/main" val="3335277208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7279" y="621320"/>
            <a:ext cx="4265201" cy="568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21320"/>
            <a:ext cx="4266000" cy="568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19401" y="6381328"/>
            <a:ext cx="40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Zuzana </a:t>
            </a:r>
            <a:r>
              <a:rPr lang="cs-CZ" sz="2400" dirty="0" smtClean="0"/>
              <a:t>Poláková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6381328"/>
            <a:ext cx="40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Zuzana </a:t>
            </a:r>
            <a:r>
              <a:rPr lang="cs-CZ" sz="2400" dirty="0" smtClean="0"/>
              <a:t>Poláková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6741748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078827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78788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1895" y="3501008"/>
            <a:ext cx="4080585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653" y="260648"/>
            <a:ext cx="4078827" cy="30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Veronika </a:t>
            </a:r>
            <a:r>
              <a:rPr lang="cs-CZ" sz="1400" dirty="0" smtClean="0"/>
              <a:t>Nováková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Veronika </a:t>
            </a:r>
            <a:r>
              <a:rPr lang="cs-CZ" sz="1400" dirty="0" smtClean="0"/>
              <a:t>Nováková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Vaněk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</a:t>
            </a:r>
            <a:r>
              <a:rPr lang="cs-CZ" sz="1400" dirty="0" smtClean="0"/>
              <a:t>Zettlitzová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55220105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7323" y="572747"/>
            <a:ext cx="4265157" cy="568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72747"/>
            <a:ext cx="4266774" cy="568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19401" y="6381328"/>
            <a:ext cx="40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Stella </a:t>
            </a:r>
            <a:r>
              <a:rPr lang="cs-CZ" sz="2400" dirty="0" smtClean="0"/>
              <a:t>Zettlitzová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6381328"/>
            <a:ext cx="40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Jan </a:t>
            </a:r>
            <a:r>
              <a:rPr lang="cs-CZ" sz="2400" dirty="0" smtClean="0"/>
              <a:t>Vaněk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5319746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57" y="260648"/>
            <a:ext cx="4080000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57" y="3527156"/>
            <a:ext cx="4079413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60648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527156"/>
            <a:ext cx="4080000" cy="30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Barbora </a:t>
            </a:r>
            <a:r>
              <a:rPr lang="cs-CZ" sz="1400" dirty="0" smtClean="0"/>
              <a:t>Ožanová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Veronika </a:t>
            </a:r>
            <a:r>
              <a:rPr lang="cs-CZ" sz="1400" dirty="0" smtClean="0"/>
              <a:t>Nováková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</a:t>
            </a:r>
            <a:r>
              <a:rPr lang="cs-CZ" sz="1400" dirty="0" smtClean="0"/>
              <a:t>Zettlitzová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</a:t>
            </a:r>
            <a:r>
              <a:rPr lang="cs-CZ" sz="1400" dirty="0" smtClean="0"/>
              <a:t>Poledník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89182518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Stella </a:t>
            </a:r>
            <a:r>
              <a:rPr lang="cs-CZ" sz="2400" dirty="0" smtClean="0"/>
              <a:t>Zettlitzová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7307794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220" y="3501008"/>
            <a:ext cx="4079260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080712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960" y="260648"/>
            <a:ext cx="4078520" cy="30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Peichl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Holuša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Holuša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Peichl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85566814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55" y="556068"/>
            <a:ext cx="4265337" cy="568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6480" y="556068"/>
            <a:ext cx="4266000" cy="568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19401" y="6381328"/>
            <a:ext cx="40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Jan </a:t>
            </a:r>
            <a:r>
              <a:rPr lang="cs-CZ" sz="2400" dirty="0" smtClean="0"/>
              <a:t>Peichl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6381328"/>
            <a:ext cx="40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Jan </a:t>
            </a:r>
            <a:r>
              <a:rPr lang="cs-CZ" sz="2400" dirty="0" smtClean="0"/>
              <a:t>Peichl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6063410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550" y="459000"/>
            <a:ext cx="7918901" cy="594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32000" y="6399000"/>
            <a:ext cx="40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autor David Exner</a:t>
            </a:r>
          </a:p>
        </p:txBody>
      </p:sp>
    </p:spTree>
    <p:extLst>
      <p:ext uri="{BB962C8B-B14F-4D97-AF65-F5344CB8AC3E}">
        <p14:creationId xmlns:p14="http://schemas.microsoft.com/office/powerpoint/2010/main" val="19173458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4203" y="3530352"/>
            <a:ext cx="4078277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8110"/>
            <a:ext cx="4080000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041" y="268110"/>
            <a:ext cx="4080439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80000" cy="30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Debora </a:t>
            </a:r>
            <a:r>
              <a:rPr lang="cs-CZ" sz="1400" dirty="0" smtClean="0"/>
              <a:t>Kellovská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Holuša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Marie </a:t>
            </a:r>
            <a:r>
              <a:rPr lang="cs-CZ" sz="1400" dirty="0" smtClean="0"/>
              <a:t>Balonová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Debora </a:t>
            </a:r>
            <a:r>
              <a:rPr lang="cs-CZ" sz="1400" dirty="0" smtClean="0"/>
              <a:t>Kellovská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03207112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32000" y="6399000"/>
            <a:ext cx="408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400"/>
            </a:lvl1pPr>
          </a:lstStyle>
          <a:p>
            <a:r>
              <a:rPr lang="cs-CZ" dirty="0"/>
              <a:t>autor Zdeněk Tomis</a:t>
            </a:r>
          </a:p>
        </p:txBody>
      </p:sp>
    </p:spTree>
    <p:extLst>
      <p:ext uri="{BB962C8B-B14F-4D97-AF65-F5344CB8AC3E}">
        <p14:creationId xmlns:p14="http://schemas.microsoft.com/office/powerpoint/2010/main" val="307413689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60648"/>
            <a:ext cx="4080736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079415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6856" y="3527013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94359"/>
            <a:ext cx="4080000" cy="30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Peichl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Dominik </a:t>
            </a:r>
            <a:r>
              <a:rPr lang="cs-CZ" sz="1400" dirty="0" smtClean="0"/>
              <a:t>Pasz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Dominik </a:t>
            </a:r>
            <a:r>
              <a:rPr lang="cs-CZ" sz="1400" dirty="0" smtClean="0"/>
              <a:t>Pasz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Marie </a:t>
            </a:r>
            <a:r>
              <a:rPr lang="cs-CZ" sz="1400" dirty="0" smtClean="0"/>
              <a:t>Balonová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44301880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137" y="260648"/>
            <a:ext cx="4080000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537352"/>
            <a:ext cx="4080646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1902" y="3537352"/>
            <a:ext cx="4080578" cy="30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</a:t>
            </a:r>
            <a:r>
              <a:rPr lang="cs-CZ" sz="1400" dirty="0" smtClean="0"/>
              <a:t>Ševčíková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Jakub </a:t>
            </a:r>
            <a:r>
              <a:rPr lang="cs-CZ" sz="1400" dirty="0" smtClean="0"/>
              <a:t>Malík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Zdeněk </a:t>
            </a:r>
            <a:r>
              <a:rPr lang="cs-CZ" sz="1400" dirty="0" smtClean="0"/>
              <a:t>Tomis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Jakub </a:t>
            </a:r>
            <a:r>
              <a:rPr lang="cs-CZ" sz="1400" dirty="0" smtClean="0"/>
              <a:t>Malík</a:t>
            </a:r>
            <a:endParaRPr lang="cs-CZ" sz="1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260648"/>
            <a:ext cx="4080000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81065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6000" y="584920"/>
            <a:ext cx="2832000" cy="2124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84920"/>
            <a:ext cx="2832000" cy="2124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0480" y="584920"/>
            <a:ext cx="2832000" cy="2124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2761183"/>
            <a:ext cx="8640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Debora </a:t>
            </a:r>
            <a:r>
              <a:rPr lang="cs-CZ" sz="1400" dirty="0" smtClean="0"/>
              <a:t>Kellovská – Nácvik kompenzace expozice</a:t>
            </a:r>
            <a:endParaRPr lang="cs-CZ" sz="14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880" y="3333304"/>
            <a:ext cx="2124000" cy="2832000"/>
          </a:xfrm>
          <a:prstGeom prst="rect">
            <a:avLst/>
          </a:prstGeom>
          <a:scene3d>
            <a:camera prst="orthographicFront">
              <a:rot lat="0" lon="0" rev="16200000"/>
            </a:camera>
            <a:lightRig rig="threePt" dir="t"/>
          </a:scene3d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711464"/>
            <a:ext cx="2832000" cy="2124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7258" y="3715970"/>
            <a:ext cx="2832000" cy="2124000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218298" y="5929535"/>
            <a:ext cx="8640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Peichl – Nácvik kompenzace expozice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1815218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Stella </a:t>
            </a:r>
            <a:r>
              <a:rPr lang="cs-CZ" sz="2400" dirty="0" smtClean="0"/>
              <a:t>Zettlitzová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9492623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1000">
              <a:schemeClr val="bg1">
                <a:lumMod val="66000"/>
                <a:lumOff val="34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98376" y="2297510"/>
            <a:ext cx="8147248" cy="2262981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S chutí jsme experimentovali     s kreativními režimy a některé snímky se nám velmi podařily…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42112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116632"/>
            <a:ext cx="4080000" cy="306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16632"/>
            <a:ext cx="4080000" cy="306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501008"/>
            <a:ext cx="4080000" cy="30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</a:t>
            </a:r>
            <a:r>
              <a:rPr lang="cs-CZ" sz="1400" dirty="0" smtClean="0"/>
              <a:t>Pleva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Barbora </a:t>
            </a:r>
            <a:r>
              <a:rPr lang="cs-CZ" sz="1400" dirty="0" smtClean="0"/>
              <a:t>Ožanová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Kristýna </a:t>
            </a:r>
            <a:r>
              <a:rPr lang="cs-CZ" sz="1400" dirty="0" smtClean="0"/>
              <a:t>Runčáková</a:t>
            </a:r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</a:t>
            </a:r>
            <a:r>
              <a:rPr lang="cs-CZ" sz="1400" dirty="0" smtClean="0"/>
              <a:t>Poledník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91530787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404525"/>
            <a:ext cx="4266000" cy="5688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525"/>
            <a:ext cx="4266000" cy="568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Jiří </a:t>
            </a:r>
            <a:r>
              <a:rPr lang="cs-CZ" sz="1400" dirty="0" smtClean="0"/>
              <a:t>Vaněk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</a:t>
            </a:r>
            <a:r>
              <a:rPr lang="cs-CZ" sz="1400" dirty="0" smtClean="0"/>
              <a:t>Poledník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4862616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14692"/>
            <a:ext cx="4080000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768" y="3514692"/>
            <a:ext cx="4078712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792" y="152976"/>
            <a:ext cx="4080000" cy="306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152976"/>
            <a:ext cx="4080000" cy="30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Veronika </a:t>
            </a:r>
            <a:r>
              <a:rPr lang="cs-CZ" sz="1400" dirty="0" smtClean="0"/>
              <a:t>Nováková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Zuzana </a:t>
            </a:r>
            <a:r>
              <a:rPr lang="cs-CZ" sz="1400" dirty="0" smtClean="0"/>
              <a:t>Poláková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Zuzana Poláková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Zuzana Poláková</a:t>
            </a:r>
          </a:p>
        </p:txBody>
      </p:sp>
    </p:spTree>
    <p:extLst>
      <p:ext uri="{BB962C8B-B14F-4D97-AF65-F5344CB8AC3E}">
        <p14:creationId xmlns:p14="http://schemas.microsoft.com/office/powerpoint/2010/main" val="170946254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994" y="3501008"/>
            <a:ext cx="4080000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3501008"/>
            <a:ext cx="4080000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188640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994" y="188640"/>
            <a:ext cx="4080000" cy="30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Zuzana </a:t>
            </a:r>
            <a:r>
              <a:rPr lang="cs-CZ" sz="1400" dirty="0" smtClean="0"/>
              <a:t>Poláková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</a:t>
            </a:r>
            <a:r>
              <a:rPr lang="cs-CZ" sz="1400" dirty="0" smtClean="0"/>
              <a:t>Zettlitzová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Kristýna </a:t>
            </a:r>
            <a:r>
              <a:rPr lang="cs-CZ" sz="1400" dirty="0" smtClean="0"/>
              <a:t>Runčáková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Zettlitzová</a:t>
            </a:r>
          </a:p>
        </p:txBody>
      </p:sp>
    </p:spTree>
    <p:extLst>
      <p:ext uri="{BB962C8B-B14F-4D97-AF65-F5344CB8AC3E}">
        <p14:creationId xmlns:p14="http://schemas.microsoft.com/office/powerpoint/2010/main" val="189334511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6480" y="569902"/>
            <a:ext cx="4266000" cy="5688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69902"/>
            <a:ext cx="4267447" cy="568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Pavel </a:t>
            </a:r>
            <a:r>
              <a:rPr lang="cs-CZ" sz="1400" dirty="0" smtClean="0"/>
              <a:t>Ožana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Jiří Vaněk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9842611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16632"/>
            <a:ext cx="4080000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501008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80000" cy="306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116632"/>
            <a:ext cx="4080000" cy="30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Zettlitzová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Vaněk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Zettlitzová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Zettlitzová</a:t>
            </a:r>
          </a:p>
        </p:txBody>
      </p:sp>
    </p:spTree>
    <p:extLst>
      <p:ext uri="{BB962C8B-B14F-4D97-AF65-F5344CB8AC3E}">
        <p14:creationId xmlns:p14="http://schemas.microsoft.com/office/powerpoint/2010/main" val="1489937938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8680"/>
            <a:ext cx="4266000" cy="5688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6480" y="548680"/>
            <a:ext cx="4266000" cy="568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</a:t>
            </a:r>
            <a:r>
              <a:rPr lang="cs-CZ" sz="1400" dirty="0" smtClean="0"/>
              <a:t>Poledník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Zettlitzová</a:t>
            </a:r>
          </a:p>
        </p:txBody>
      </p:sp>
    </p:spTree>
    <p:extLst>
      <p:ext uri="{BB962C8B-B14F-4D97-AF65-F5344CB8AC3E}">
        <p14:creationId xmlns:p14="http://schemas.microsoft.com/office/powerpoint/2010/main" val="148636039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16632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3465344"/>
            <a:ext cx="4080000" cy="30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Marie </a:t>
            </a:r>
            <a:r>
              <a:rPr lang="cs-CZ" sz="1400" dirty="0" smtClean="0"/>
              <a:t>Balonová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</a:t>
            </a:r>
            <a:r>
              <a:rPr lang="cs-CZ" sz="1400" dirty="0" smtClean="0"/>
              <a:t>Poledník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Zettlitzová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Zdeněk </a:t>
            </a:r>
            <a:r>
              <a:rPr lang="cs-CZ" sz="1400" dirty="0" smtClean="0"/>
              <a:t>Tomis</a:t>
            </a:r>
            <a:endParaRPr lang="cs-CZ" sz="1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116632"/>
            <a:ext cx="4080000" cy="306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65344"/>
            <a:ext cx="4080000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31057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548680"/>
            <a:ext cx="4266000" cy="568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548680"/>
            <a:ext cx="4266000" cy="568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Kristýna </a:t>
            </a:r>
            <a:r>
              <a:rPr lang="cs-CZ" sz="1400" dirty="0" err="1" smtClean="0"/>
              <a:t>Runčáková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Kristýna </a:t>
            </a:r>
            <a:r>
              <a:rPr lang="cs-CZ" sz="1400" dirty="0" smtClean="0"/>
              <a:t>Runčáková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5489880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443165"/>
            <a:ext cx="4266000" cy="568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4513" y="420317"/>
            <a:ext cx="4267565" cy="568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Pavel </a:t>
            </a:r>
            <a:r>
              <a:rPr lang="cs-CZ" sz="1400" dirty="0" smtClean="0"/>
              <a:t>Ožana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Zettlitzová</a:t>
            </a:r>
          </a:p>
        </p:txBody>
      </p:sp>
    </p:spTree>
    <p:extLst>
      <p:ext uri="{BB962C8B-B14F-4D97-AF65-F5344CB8AC3E}">
        <p14:creationId xmlns:p14="http://schemas.microsoft.com/office/powerpoint/2010/main" val="367561596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072" y="187247"/>
            <a:ext cx="4079408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80000" cy="30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</a:t>
            </a:r>
            <a:r>
              <a:rPr lang="cs-CZ" sz="1400" dirty="0" smtClean="0"/>
              <a:t>Poledník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David </a:t>
            </a:r>
            <a:r>
              <a:rPr lang="cs-CZ" sz="1400" dirty="0" smtClean="0"/>
              <a:t>Exner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David </a:t>
            </a:r>
            <a:r>
              <a:rPr lang="cs-CZ" sz="1400" dirty="0" smtClean="0"/>
              <a:t>Exner</a:t>
            </a:r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Veronika Nováková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608" y="187247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3501008"/>
            <a:ext cx="4080000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45929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2690" y="188640"/>
            <a:ext cx="4080000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537352"/>
            <a:ext cx="4080620" cy="30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95536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Peichl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70571" y="323968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</a:t>
            </a:r>
            <a:r>
              <a:rPr lang="cs-CZ" sz="1400" dirty="0" smtClean="0"/>
              <a:t>Pleva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02690" y="6577607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</a:t>
            </a:r>
            <a:r>
              <a:rPr lang="cs-CZ" sz="1400" dirty="0" smtClean="0"/>
              <a:t>Zettlitzová</a:t>
            </a:r>
            <a:endParaRPr lang="cs-CZ" sz="1400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000" y="188640"/>
            <a:ext cx="4356000" cy="638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4156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626480" y="836712"/>
            <a:ext cx="4266000" cy="5688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26" y="836712"/>
            <a:ext cx="4266000" cy="568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Debora </a:t>
            </a:r>
            <a:r>
              <a:rPr lang="cs-CZ" sz="1400" dirty="0" smtClean="0"/>
              <a:t>Kellovská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Marie </a:t>
            </a:r>
            <a:r>
              <a:rPr lang="cs-CZ" sz="1400" dirty="0" smtClean="0"/>
              <a:t>Balonová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35268886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80000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24984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224984"/>
            <a:ext cx="4080000" cy="306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3501008"/>
            <a:ext cx="4080000" cy="30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19401" y="6551766"/>
            <a:ext cx="40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Lenka Ježová</a:t>
            </a:r>
          </a:p>
          <a:p>
            <a:pPr algn="ctr"/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Debora Kellovská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Zdeněk Tomis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Jan Peichl</a:t>
            </a:r>
          </a:p>
        </p:txBody>
      </p:sp>
    </p:spTree>
    <p:extLst>
      <p:ext uri="{BB962C8B-B14F-4D97-AF65-F5344CB8AC3E}">
        <p14:creationId xmlns:p14="http://schemas.microsoft.com/office/powerpoint/2010/main" val="719306318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080000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80000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60648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501008"/>
            <a:ext cx="4080000" cy="30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Jan Peichl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Jakub Malík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Debora Kellovská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Zdeněk Tomis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99776148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492998"/>
            <a:ext cx="4080000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080000" cy="30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92998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60648"/>
            <a:ext cx="4080000" cy="30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Jakub Malík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Debora Kellovská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David </a:t>
            </a:r>
            <a:r>
              <a:rPr lang="cs-CZ" sz="1400" dirty="0" smtClean="0"/>
              <a:t>Exner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Zdeněk </a:t>
            </a:r>
            <a:r>
              <a:rPr lang="cs-CZ" sz="1400" dirty="0" smtClean="0"/>
              <a:t>Tomis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60192811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937470"/>
            <a:ext cx="8229600" cy="298306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Na podzim jsme se vydováděli   s temperovými barvami              a nechali jsme se inspirovat přírodou a Halloweenem…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90142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011" y="459000"/>
            <a:ext cx="8623979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Lenka Ježová – Podzimní krajina, tempera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2488821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47" y="459000"/>
            <a:ext cx="8544307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Zuzana Poláková – </a:t>
            </a:r>
            <a:r>
              <a:rPr lang="cs-CZ" sz="2400" dirty="0"/>
              <a:t>Podzimní </a:t>
            </a:r>
            <a:r>
              <a:rPr lang="cs-CZ" sz="2400" dirty="0" smtClean="0"/>
              <a:t>pole</a:t>
            </a:r>
            <a:r>
              <a:rPr lang="cs-CZ" sz="2400" dirty="0"/>
              <a:t>, tempera</a:t>
            </a:r>
          </a:p>
        </p:txBody>
      </p:sp>
    </p:spTree>
    <p:extLst>
      <p:ext uri="{BB962C8B-B14F-4D97-AF65-F5344CB8AC3E}">
        <p14:creationId xmlns:p14="http://schemas.microsoft.com/office/powerpoint/2010/main" val="355257987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69" y="459000"/>
            <a:ext cx="8536063" cy="5940000"/>
          </a:xfrm>
          <a:prstGeom prst="rect">
            <a:avLst/>
          </a:prstGeom>
          <a:scene3d>
            <a:camera prst="orthographicFront">
              <a:rot lat="0" lon="0" rev="10800000"/>
            </a:camera>
            <a:lightRig rig="threePt" dir="t"/>
          </a:scene3d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Dominik Pasz – </a:t>
            </a:r>
            <a:r>
              <a:rPr lang="cs-CZ" sz="2400" dirty="0"/>
              <a:t>Podzimní </a:t>
            </a:r>
            <a:r>
              <a:rPr lang="cs-CZ" sz="2400" dirty="0" smtClean="0"/>
              <a:t>experiment, </a:t>
            </a:r>
            <a:r>
              <a:rPr lang="cs-CZ" sz="2400" dirty="0"/>
              <a:t>tempera</a:t>
            </a:r>
          </a:p>
        </p:txBody>
      </p:sp>
    </p:spTree>
    <p:extLst>
      <p:ext uri="{BB962C8B-B14F-4D97-AF65-F5344CB8AC3E}">
        <p14:creationId xmlns:p14="http://schemas.microsoft.com/office/powerpoint/2010/main" val="421394104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402" y="459000"/>
            <a:ext cx="8567197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Barbora Ožanová – Strašidelná maska „</a:t>
            </a:r>
            <a:r>
              <a:rPr lang="cs-CZ" sz="2400" dirty="0" err="1" smtClean="0"/>
              <a:t>Mokokoko</a:t>
            </a:r>
            <a:r>
              <a:rPr lang="cs-CZ" sz="2400" dirty="0" smtClean="0"/>
              <a:t>“, tempera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6954894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815" y="459000"/>
            <a:ext cx="857237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 – Fialová stvůra, tempera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2988507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664"/>
            <a:ext cx="4205653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404664"/>
            <a:ext cx="4136965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423719"/>
            <a:ext cx="4175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David Exner – Strašidelná maska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39024" y="6423719"/>
            <a:ext cx="41754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Pavel Ožana – Konec světa, tempera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5538098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292" y="459000"/>
            <a:ext cx="8467417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Zuzana Poláková – Strašidelná maska „Vysavač“, tempera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967954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983" y="459000"/>
            <a:ext cx="8538035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Pleva – Vítr, tempera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694227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577" y="459000"/>
            <a:ext cx="8580846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Dominik Pasz – Tornádo, tempera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7253480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797" y="459000"/>
            <a:ext cx="8638407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Debora Kellovská </a:t>
            </a:r>
            <a:r>
              <a:rPr lang="cs-CZ" sz="2400" dirty="0"/>
              <a:t>– </a:t>
            </a:r>
            <a:r>
              <a:rPr lang="cs-CZ" sz="2400" dirty="0" smtClean="0"/>
              <a:t>Vichřice, </a:t>
            </a:r>
            <a:r>
              <a:rPr lang="cs-CZ" sz="2400" dirty="0"/>
              <a:t>tempera</a:t>
            </a:r>
          </a:p>
        </p:txBody>
      </p:sp>
    </p:spTree>
    <p:extLst>
      <p:ext uri="{BB962C8B-B14F-4D97-AF65-F5344CB8AC3E}">
        <p14:creationId xmlns:p14="http://schemas.microsoft.com/office/powerpoint/2010/main" val="68385383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618" y="459000"/>
            <a:ext cx="8516765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Holuša </a:t>
            </a:r>
            <a:r>
              <a:rPr lang="cs-CZ" sz="2400" dirty="0"/>
              <a:t>– Vítr, tempera</a:t>
            </a:r>
          </a:p>
        </p:txBody>
      </p:sp>
    </p:spTree>
    <p:extLst>
      <p:ext uri="{BB962C8B-B14F-4D97-AF65-F5344CB8AC3E}">
        <p14:creationId xmlns:p14="http://schemas.microsoft.com/office/powerpoint/2010/main" val="369777508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297510"/>
            <a:ext cx="8229600" cy="2262981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A jednou jsme také malovali prsty a to nás panečku hóóódně bavilo…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15378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1174" y="3537352"/>
            <a:ext cx="4078800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466" y="3537352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76428"/>
            <a:ext cx="4080442" cy="306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174" y="276428"/>
            <a:ext cx="4080000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85988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97312"/>
            <a:ext cx="4362204" cy="630004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480" y="297312"/>
            <a:ext cx="408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2049" y="3537352"/>
            <a:ext cx="4080431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93840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2621546"/>
            <a:ext cx="8507288" cy="1614909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A dokonce i starší žáci si malování prstovými barvami hezky užili…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5184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18163"/>
            <a:ext cx="4080000" cy="30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1952" y="3518163"/>
            <a:ext cx="44200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1952" y="260648"/>
            <a:ext cx="4420528" cy="306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080483" cy="30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27426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78" y="459000"/>
            <a:ext cx="8511045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Holuša + Zdeněk Tomis – Adventní věnec, prstové barvy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4315419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143" y="459000"/>
            <a:ext cx="8545714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+ Jiří Vaňkovi – Nejzdravější jídlo na světě, prstové barvy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5161860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909" y="459000"/>
            <a:ext cx="8540183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Zuzana Poláková + Stella Zettlitzová – Čert a panáček, </a:t>
            </a:r>
            <a:r>
              <a:rPr lang="cs-CZ" sz="2400" dirty="0"/>
              <a:t>prstové barvy</a:t>
            </a:r>
          </a:p>
        </p:txBody>
      </p:sp>
    </p:spTree>
    <p:extLst>
      <p:ext uri="{BB962C8B-B14F-4D97-AF65-F5344CB8AC3E}">
        <p14:creationId xmlns:p14="http://schemas.microsoft.com/office/powerpoint/2010/main" val="341044804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236" y="459000"/>
            <a:ext cx="846952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Pleva + Pavel Ožana – Příšera z kaluží, </a:t>
            </a:r>
            <a:r>
              <a:rPr lang="cs-CZ" sz="2400" dirty="0"/>
              <a:t>prstové barvy</a:t>
            </a:r>
          </a:p>
        </p:txBody>
      </p:sp>
    </p:spTree>
    <p:extLst>
      <p:ext uri="{BB962C8B-B14F-4D97-AF65-F5344CB8AC3E}">
        <p14:creationId xmlns:p14="http://schemas.microsoft.com/office/powerpoint/2010/main" val="279874341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625" y="459000"/>
            <a:ext cx="853875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300" dirty="0" smtClean="0"/>
              <a:t>Veronika Nováková + Barbora Ožanová – Zlomené srdce, prstové barvy</a:t>
            </a: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425496354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899" y="459000"/>
            <a:ext cx="8578202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Dominik Pasz – Expresivní abstrakce, prstové barvy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4269635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FF0000"/>
            </a:gs>
            <a:gs pos="100000">
              <a:srgbClr val="C00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166019"/>
            <a:ext cx="8229600" cy="4525963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V listopadu jsme se nechali inspirovat „Halloweenem“          a tak se rodiče konečně mohou dozvědět, jaký skrytý potenciál jejich šikovné  a nadané děti mají 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87610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FF0000"/>
            </a:gs>
            <a:gs pos="100000">
              <a:srgbClr val="C00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318356" y="1937470"/>
            <a:ext cx="8507288" cy="2983061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Ukázka hororových portrétů, které by překvapily i Hitchcocka… slabé povahy by měly raději zavřít oči!!!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93355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452" y="549000"/>
            <a:ext cx="832109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Zuzana Poláková</a:t>
            </a:r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1310579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59926"/>
            <a:ext cx="3988326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4585" y="559926"/>
            <a:ext cx="3987895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309319"/>
            <a:ext cx="3958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Barbora Ožanová</a:t>
            </a:r>
            <a:endParaRPr lang="cs-CZ" sz="2400" dirty="0"/>
          </a:p>
          <a:p>
            <a:pPr algn="ctr"/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34341" y="6309319"/>
            <a:ext cx="3958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Pavel Ožana</a:t>
            </a:r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4021655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638" y="549000"/>
            <a:ext cx="831872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Jiří Vaněk</a:t>
            </a:r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9677855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000" y="549000"/>
            <a:ext cx="832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</a:t>
            </a:r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401552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59444"/>
            <a:ext cx="398742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659444"/>
            <a:ext cx="3987182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309319"/>
            <a:ext cx="3958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Veronika Nováková</a:t>
            </a:r>
            <a:endParaRPr lang="cs-CZ" sz="2400" dirty="0"/>
          </a:p>
          <a:p>
            <a:pPr algn="ctr"/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34341" y="6309319"/>
            <a:ext cx="3958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Poledník</a:t>
            </a:r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7724669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515" y="549000"/>
            <a:ext cx="832097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</a:t>
            </a:r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8019272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645" y="549000"/>
            <a:ext cx="832071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309320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Pleva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6521799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988136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3909" y="549000"/>
            <a:ext cx="398857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309319"/>
            <a:ext cx="3958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Vaněk</a:t>
            </a:r>
            <a:endParaRPr lang="cs-CZ" sz="2400" dirty="0"/>
          </a:p>
          <a:p>
            <a:pPr algn="ctr"/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34341" y="6309319"/>
            <a:ext cx="39581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5705920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1592796"/>
            <a:ext cx="8507288" cy="367240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Nechali jsme se unést fantazií      a představovali si, jaké bytosti bychom mohli potkat na cestě  do vesmíru a jak by to tam mohlo vypadat…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52244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Jakub Malík – Planeta YÓ</a:t>
            </a:r>
          </a:p>
          <a:p>
            <a:pPr algn="ctr"/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916" y="459000"/>
            <a:ext cx="8582168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67885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Barbora Ožanová – Rukaviční pár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0333" y="459000"/>
            <a:ext cx="8543334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58425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91" y="459000"/>
            <a:ext cx="842941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Peichl – První kontakt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352460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91" y="459000"/>
            <a:ext cx="842941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Dominik Pasz – Velký třesk</a:t>
            </a:r>
          </a:p>
          <a:p>
            <a:pPr algn="ctr"/>
            <a:r>
              <a:rPr lang="cs-CZ" sz="2400" dirty="0" smtClean="0"/>
              <a:t> 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1700345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Pavel Ožana - Strajfajdr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91" y="459000"/>
            <a:ext cx="8429418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78968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04" y="386953"/>
            <a:ext cx="4185780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86953"/>
            <a:ext cx="4185769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423719"/>
            <a:ext cx="4146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/>
          </a:lstStyle>
          <a:p>
            <a:r>
              <a:rPr lang="cs-CZ" dirty="0"/>
              <a:t>Marie </a:t>
            </a:r>
            <a:r>
              <a:rPr lang="cs-CZ" dirty="0" smtClean="0"/>
              <a:t>Balonová – Pavoučí apokalypsa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6423719"/>
            <a:ext cx="4146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Zdeněk Tomis – Hrozně hezký výtvor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973615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640" y="459000"/>
            <a:ext cx="843072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Vaněk – Čas krmení slimáčků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3425929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Pleva – Mimozemšťani útočí …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293" y="459000"/>
            <a:ext cx="8417414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96813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David Exner – Oční planeta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0000"/>
                    </a14:imgEffect>
                    <a14:imgEffect>
                      <a14:colorTemperature colorTemp="5400"/>
                    </a14:imgEffect>
                    <a14:imgEffect>
                      <a14:brightnessContrast bright="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216" y="459000"/>
            <a:ext cx="8579568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72478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 – Veselá rodinka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91" y="459000"/>
            <a:ext cx="8429418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3102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Zdeněk Tomis – Planeta ohně a ledu</a:t>
            </a:r>
          </a:p>
          <a:p>
            <a:pPr algn="ctr"/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91" y="459000"/>
            <a:ext cx="8429418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92000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 – Láska je silná…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91" y="459000"/>
            <a:ext cx="8429418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00664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1653882"/>
            <a:ext cx="8507288" cy="355023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V listopadu bylo téma jedné hodiny „naše ruce“. Úkolem bylo kreativně zachytit ruce a některé fotografie dopadly velmi zajímavě, posuďte sami…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sz="48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10241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220" y="459000"/>
            <a:ext cx="858156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Marie </a:t>
            </a:r>
            <a:r>
              <a:rPr lang="cs-CZ" sz="2400" dirty="0" smtClean="0"/>
              <a:t>Balonová</a:t>
            </a:r>
          </a:p>
        </p:txBody>
      </p:sp>
    </p:spTree>
    <p:extLst>
      <p:ext uri="{BB962C8B-B14F-4D97-AF65-F5344CB8AC3E}">
        <p14:creationId xmlns:p14="http://schemas.microsoft.com/office/powerpoint/2010/main" val="127198293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1524" y="3629167"/>
            <a:ext cx="4078800" cy="282416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176" y="3629167"/>
            <a:ext cx="4078800" cy="282356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1524" y="400225"/>
            <a:ext cx="4078800" cy="2823637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Zuzana </a:t>
            </a:r>
            <a:r>
              <a:rPr lang="cs-CZ" sz="1400" dirty="0" smtClean="0"/>
              <a:t>Poláková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Barbora </a:t>
            </a:r>
            <a:r>
              <a:rPr lang="cs-CZ" sz="1400" dirty="0" smtClean="0"/>
              <a:t>Ožanová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Veronika </a:t>
            </a:r>
            <a:r>
              <a:rPr lang="cs-CZ" sz="1400" dirty="0" smtClean="0"/>
              <a:t>Nováková</a:t>
            </a:r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</a:t>
            </a:r>
            <a:r>
              <a:rPr lang="cs-CZ" sz="1400" dirty="0" smtClean="0"/>
              <a:t>Poledník</a:t>
            </a:r>
            <a:endParaRPr lang="cs-CZ" sz="1400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176" y="400225"/>
            <a:ext cx="4078800" cy="282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56758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584" y="459000"/>
            <a:ext cx="8578833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Veronika </a:t>
            </a:r>
            <a:r>
              <a:rPr lang="cs-CZ" sz="2400" dirty="0" smtClean="0"/>
              <a:t>Nováková</a:t>
            </a:r>
          </a:p>
          <a:p>
            <a:pPr algn="ctr"/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4438555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Jakub </a:t>
            </a:r>
            <a:r>
              <a:rPr lang="cs-CZ" sz="1400" dirty="0" smtClean="0"/>
              <a:t>Malík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9401" y="3248640"/>
            <a:ext cx="40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Holuša</a:t>
            </a:r>
          </a:p>
          <a:p>
            <a:pPr algn="ctr"/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Peichl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Peichl</a:t>
            </a:r>
            <a:endParaRPr lang="cs-CZ" sz="1400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30137"/>
            <a:ext cx="4078800" cy="282319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0415" y="3630137"/>
            <a:ext cx="4078800" cy="282329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0415" y="404664"/>
            <a:ext cx="4078800" cy="282353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034"/>
            <a:ext cx="4078800" cy="2824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89100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Zuzana </a:t>
            </a:r>
            <a:r>
              <a:rPr lang="cs-CZ" sz="1400" dirty="0" smtClean="0"/>
              <a:t>Poláková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Vaněk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Veronika </a:t>
            </a:r>
            <a:r>
              <a:rPr lang="cs-CZ" sz="1400" dirty="0" smtClean="0"/>
              <a:t>Nováková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Veronika Nováková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680" y="3629185"/>
            <a:ext cx="4078800" cy="282415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593" y="389560"/>
            <a:ext cx="4078800" cy="282341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593" y="3629167"/>
            <a:ext cx="4078800" cy="2824169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680" y="389560"/>
            <a:ext cx="4078800" cy="282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75350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1700808"/>
            <a:ext cx="8507288" cy="345638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A když jsme si vyhráli s rukama, šli jsme se odreagovat fotografováním aut na scénický režim sport, to byla konečně zábava!!!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00833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230" y="3645024"/>
            <a:ext cx="4078288" cy="2824163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2690" y="3645113"/>
            <a:ext cx="4078800" cy="282407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2690" y="343804"/>
            <a:ext cx="4078800" cy="282326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Pavel </a:t>
            </a:r>
            <a:r>
              <a:rPr lang="cs-CZ" sz="1400" dirty="0" smtClean="0"/>
              <a:t>Ožana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Barbora </a:t>
            </a:r>
            <a:r>
              <a:rPr lang="cs-CZ" sz="1400" dirty="0" smtClean="0"/>
              <a:t>Ožanová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02690" y="6551766"/>
            <a:ext cx="40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</a:t>
            </a:r>
            <a:r>
              <a:rPr lang="cs-CZ" sz="1400" dirty="0" smtClean="0"/>
              <a:t>Poledník</a:t>
            </a:r>
          </a:p>
          <a:p>
            <a:pPr algn="ctr"/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Veronika Nováková</a:t>
            </a: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718" y="342913"/>
            <a:ext cx="4078800" cy="282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62586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839" y="459000"/>
            <a:ext cx="8580323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707" y="6423719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Jiří </a:t>
            </a:r>
            <a:r>
              <a:rPr lang="cs-CZ" sz="2400" dirty="0" smtClean="0"/>
              <a:t>Vaněk</a:t>
            </a:r>
            <a:endParaRPr lang="cs-CZ" sz="2400" dirty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9882259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2039004"/>
            <a:ext cx="8507288" cy="277999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Před vánocemi, jsme relaxovali při vybarvování mandal a vnímali, jak na nás působí různé kombinace barev…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43703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David Exner – Kolo, kolo mlýnský :o)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000" y="459000"/>
            <a:ext cx="5940000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33685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Holuša – Ochránci planety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000" y="459000"/>
            <a:ext cx="5940000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751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Jakub Malík - Kontrast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000" y="459000"/>
            <a:ext cx="5940000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24212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Lenka Ježová – Modrá sonáta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000" y="459000"/>
            <a:ext cx="5940000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4650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000" y="459000"/>
            <a:ext cx="5940000" cy="594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1707" y="6423719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Pavel Ožana – Kosmická hvězda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8310561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2748" y="269748"/>
            <a:ext cx="594000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Pavel Ožana – Štítovec zelený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1891019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000" y="459000"/>
            <a:ext cx="5940000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423719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Pavel Ožana – Geometrická mandala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5130471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000" y="459000"/>
            <a:ext cx="594000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Autorem je opět mandalový král Pavel Ožana – Kruhovec žlutý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3757909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 – Andělské kolo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469" y="459000"/>
            <a:ext cx="5593062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0530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2024844"/>
            <a:ext cx="8507288" cy="280831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Vyzkoušeli jsme si, že fotografovat hořící svíčky není žádná legrace, to už je úkol pro mistry…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20772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38782"/>
            <a:ext cx="4078800" cy="30591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188640"/>
            <a:ext cx="4078800" cy="30591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4078800" cy="30591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506188"/>
            <a:ext cx="4078800" cy="3058573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Lenka </a:t>
            </a:r>
            <a:r>
              <a:rPr lang="cs-CZ" sz="1400" dirty="0" smtClean="0"/>
              <a:t>Ježová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Debora </a:t>
            </a:r>
            <a:r>
              <a:rPr lang="cs-CZ" sz="1400" dirty="0" smtClean="0"/>
              <a:t>Kellovská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02690" y="6551766"/>
            <a:ext cx="4080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Jakub </a:t>
            </a:r>
            <a:r>
              <a:rPr lang="cs-CZ" sz="1400" dirty="0" smtClean="0"/>
              <a:t>Malík</a:t>
            </a:r>
          </a:p>
          <a:p>
            <a:pPr algn="ctr"/>
            <a:endParaRPr lang="cs-CZ" sz="1400" dirty="0" smtClean="0"/>
          </a:p>
          <a:p>
            <a:pPr algn="ctr"/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Debora </a:t>
            </a:r>
            <a:r>
              <a:rPr lang="cs-CZ" sz="1400" dirty="0" smtClean="0"/>
              <a:t>Kellovská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685603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2510898"/>
            <a:ext cx="8507288" cy="183620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Na Vánoce jsme se těšili, až jsme se všichni třpytili, úplně všude…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88540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94" y="459000"/>
            <a:ext cx="7920812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3887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Zuzana </a:t>
            </a:r>
            <a:r>
              <a:rPr lang="cs-CZ" sz="2400" dirty="0" smtClean="0"/>
              <a:t>Poláková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7322450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00480" y="396898"/>
            <a:ext cx="4392000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984" y="396898"/>
            <a:ext cx="4176000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</a:t>
            </a:r>
            <a:r>
              <a:rPr lang="cs-CZ" sz="1400" dirty="0" smtClean="0"/>
              <a:t>Vaněk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6551766"/>
            <a:ext cx="408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 </a:t>
            </a:r>
            <a:r>
              <a:rPr lang="cs-CZ" sz="1400" smtClean="0"/>
              <a:t>Pavel Ožana</a:t>
            </a:r>
          </a:p>
          <a:p>
            <a:pPr algn="ctr"/>
            <a:endParaRPr lang="cs-CZ" sz="1400" dirty="0" smtClean="0"/>
          </a:p>
          <a:p>
            <a:pPr algn="ctr"/>
            <a:endParaRPr lang="cs-CZ" sz="1400" dirty="0" smtClean="0"/>
          </a:p>
          <a:p>
            <a:pPr algn="ctr"/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5505278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078800" cy="30591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501008"/>
            <a:ext cx="4078800" cy="30591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225884"/>
            <a:ext cx="4078800" cy="30591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25884"/>
            <a:ext cx="4078800" cy="30591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Lenka </a:t>
            </a:r>
            <a:r>
              <a:rPr lang="cs-CZ" sz="1400" dirty="0" smtClean="0"/>
              <a:t>Ježová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Debora </a:t>
            </a:r>
            <a:r>
              <a:rPr lang="cs-CZ" sz="1400" dirty="0" smtClean="0"/>
              <a:t>Kellovská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Lenka </a:t>
            </a:r>
            <a:r>
              <a:rPr lang="cs-CZ" sz="1400" dirty="0" smtClean="0"/>
              <a:t>Ježová</a:t>
            </a:r>
          </a:p>
          <a:p>
            <a:pPr algn="ctr"/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Lenka </a:t>
            </a:r>
            <a:r>
              <a:rPr lang="cs-CZ" sz="1400" dirty="0" smtClean="0"/>
              <a:t>Ježová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74271696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2621546"/>
            <a:ext cx="8507288" cy="1614909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Experimentovali jsme s tuží a vytvořili tyto „rozfoukané ksichtíky“…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03640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10913"/>
            <a:ext cx="4111536" cy="594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510913"/>
            <a:ext cx="4112053" cy="594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1707" y="6423719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Barbora Ožanová – Lady Gaga, Krvavá Mary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0234410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418" y="459000"/>
            <a:ext cx="8579165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Poledník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841284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476672"/>
            <a:ext cx="4110097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423719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676" y="459000"/>
            <a:ext cx="4114331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66353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59000"/>
            <a:ext cx="8580000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Poledník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9355533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476672"/>
            <a:ext cx="4112000" cy="59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476672"/>
            <a:ext cx="4113102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716016" y="6423719"/>
            <a:ext cx="41462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Kristýna Runčáková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6385" y="6423719"/>
            <a:ext cx="414627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Stella Zettlitzová – Láska je slepá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0220357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95" y="459000"/>
            <a:ext cx="858061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298799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2621546"/>
            <a:ext cx="8507288" cy="2175606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Všimli jste si někdy, co se děje v trávě?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Veronika se Stellou to vědí naprosto přesně :o)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73430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104" y="459000"/>
            <a:ext cx="8581793" cy="5940000"/>
          </a:xfrm>
        </p:spPr>
      </p:pic>
      <p:sp>
        <p:nvSpPr>
          <p:cNvPr id="6" name="TextovéPole 5"/>
          <p:cNvSpPr txBox="1"/>
          <p:nvPr/>
        </p:nvSpPr>
        <p:spPr>
          <a:xfrm>
            <a:off x="281707" y="6423719"/>
            <a:ext cx="85805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 – Co se děje v trávě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9325761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700" y="459000"/>
            <a:ext cx="8580600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707" y="6423719"/>
            <a:ext cx="85805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Veronika Nováková – Co se děje v trávě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7891859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2621546"/>
            <a:ext cx="8507288" cy="217560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Nechali jsme se inspirovat starou řeckou bájí o Théseovi a navrhli vlastní labyrinty. 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956423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291" y="459000"/>
            <a:ext cx="842941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Veronika Nováková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5662874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2000" contrast="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847" y="459000"/>
            <a:ext cx="8578306" cy="594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a Jiří Vaňkovi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1791112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979" y="459000"/>
            <a:ext cx="8578042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Poledník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3940156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296" y="459000"/>
            <a:ext cx="857940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920826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172" y="459000"/>
            <a:ext cx="8583657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Zuzana Poláková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0170160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2341197"/>
            <a:ext cx="8507288" cy="217560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A jednou jsme kreslili veselé obrázky pro paní učitelku              a dopadlo to báječně…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03273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45802"/>
            <a:ext cx="4185433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5802"/>
            <a:ext cx="4186009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423719"/>
            <a:ext cx="4146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6423719"/>
            <a:ext cx="4146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Veronika Nováková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8484474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364" y="332656"/>
            <a:ext cx="4185511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6711" y="332656"/>
            <a:ext cx="4185769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423719"/>
            <a:ext cx="4146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Poledník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6423719"/>
            <a:ext cx="4146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2702488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4185389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358" y="332656"/>
            <a:ext cx="4186148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423719"/>
            <a:ext cx="4146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Barbora Ožanová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6423719"/>
            <a:ext cx="4146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Zuzana Poláková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38502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404664"/>
            <a:ext cx="4185194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664"/>
            <a:ext cx="4185536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423719"/>
            <a:ext cx="4146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Jiří Vaněk – Pavlík snědl všechny zákusky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6423719"/>
            <a:ext cx="4146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Michal Pleva – Jak prase dostalo práci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540083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5808" y="6423719"/>
            <a:ext cx="8580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Barbora Ožanová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950" y="459000"/>
            <a:ext cx="7732101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90231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1664804"/>
            <a:ext cx="8507288" cy="352839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Starší žáci si vyzkoušeli fotografování s digitální zrcadlovkou a přestože to byly jen první pokusy, některé snímky se náramně vydařily…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71683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334" y="459000"/>
            <a:ext cx="8873333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Náš mudrc Kubík :o)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7849692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680" y="261816"/>
            <a:ext cx="4078800" cy="282351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680" y="3573411"/>
            <a:ext cx="4078800" cy="282389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1707" y="6423719"/>
            <a:ext cx="4146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Troška teorie…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16016" y="6423719"/>
            <a:ext cx="4146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Pilná Debora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85829" y="3085329"/>
            <a:ext cx="4146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Malí teroristé</a:t>
            </a:r>
            <a:endParaRPr lang="cs-CZ" sz="2400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055" y="261816"/>
            <a:ext cx="4099593" cy="6124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688780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762" y="459000"/>
            <a:ext cx="8578477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79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Veseloučký Kubík :o)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416677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406" y="459000"/>
            <a:ext cx="858118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Vyčerpaný umělec po vyučování…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6190066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1664804"/>
            <a:ext cx="8507288" cy="352839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Pokud nevíte, co to je fotografovat sekvence, my už to víme! Ale nebojte se, už za chvíli to budete vědět také :o)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76802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2240" y="386976"/>
            <a:ext cx="2119500" cy="2826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29000"/>
            <a:ext cx="2119500" cy="2826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760" y="3429000"/>
            <a:ext cx="2119500" cy="2826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3429000"/>
            <a:ext cx="2119500" cy="2826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2240" y="3429000"/>
            <a:ext cx="2119500" cy="2826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760" y="386976"/>
            <a:ext cx="2119500" cy="2826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86976"/>
            <a:ext cx="2119500" cy="2826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386976"/>
            <a:ext cx="2119500" cy="2826000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281707" y="6423719"/>
            <a:ext cx="8580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Budoucí sportovní hvězdu Barču nasnímal mistr Jan Vaněk :o)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602304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920" y="404664"/>
            <a:ext cx="2119500" cy="2826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60" y="404664"/>
            <a:ext cx="2119500" cy="2826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580" y="404664"/>
            <a:ext cx="2119500" cy="2826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2240" y="404664"/>
            <a:ext cx="2119500" cy="2826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60" y="3423007"/>
            <a:ext cx="2119500" cy="2826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920" y="3423007"/>
            <a:ext cx="2119500" cy="2826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580" y="3423007"/>
            <a:ext cx="2119500" cy="2826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2240" y="3423007"/>
            <a:ext cx="2119500" cy="2826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81707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Honzův záchvat smíchu navždy zvěčnil mistr Zdeněk Tomis :o)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6122071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18356" y="1664804"/>
            <a:ext cx="8507288" cy="352839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Následující snímky vyfotografoval mistr abstraktní fotografie Dominik Pasz, výroba je jeho osobní specialita :o)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02656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0311282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Dominik </a:t>
            </a:r>
            <a:r>
              <a:rPr lang="cs-CZ" sz="2400" dirty="0" smtClean="0"/>
              <a:t>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8409391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Dominik </a:t>
            </a:r>
            <a:r>
              <a:rPr lang="cs-CZ" sz="2400" dirty="0" smtClean="0"/>
              <a:t>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4084866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318356" y="2618910"/>
            <a:ext cx="8507288" cy="162018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A teď pár momentek z přestávek a vyučování…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98594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4078800" cy="30591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38252"/>
            <a:ext cx="4078800" cy="30591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13680" y="3537352"/>
            <a:ext cx="4078800" cy="30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680" y="188640"/>
            <a:ext cx="4078800" cy="3059609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Zdeněk </a:t>
            </a:r>
            <a:r>
              <a:rPr lang="cs-CZ" sz="1400" dirty="0" smtClean="0"/>
              <a:t>Tomis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Marie </a:t>
            </a:r>
            <a:r>
              <a:rPr lang="cs-CZ" sz="1400" dirty="0" smtClean="0"/>
              <a:t>Balonová</a:t>
            </a:r>
          </a:p>
          <a:p>
            <a:pPr algn="ctr"/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Zdeněk </a:t>
            </a:r>
            <a:r>
              <a:rPr lang="cs-CZ" sz="1400" dirty="0" smtClean="0"/>
              <a:t>Tomis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Jiří </a:t>
            </a:r>
            <a:r>
              <a:rPr lang="cs-CZ" sz="1400" dirty="0" smtClean="0"/>
              <a:t>Vaněk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49077035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21320"/>
            <a:ext cx="4265331" cy="568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062" y="621320"/>
            <a:ext cx="4267418" cy="568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8" y="6423719"/>
            <a:ext cx="4235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Barča </a:t>
            </a:r>
            <a:r>
              <a:rPr lang="cs-CZ" sz="2400" dirty="0" smtClean="0"/>
              <a:t>Ožanová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44008" y="6423719"/>
            <a:ext cx="42351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Jan </a:t>
            </a:r>
            <a:r>
              <a:rPr lang="cs-CZ" sz="2400" dirty="0" smtClean="0"/>
              <a:t>Peichl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7626597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Zdeněk </a:t>
            </a:r>
            <a:r>
              <a:rPr lang="cs-CZ" sz="2400" dirty="0" smtClean="0"/>
              <a:t>Tomis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6131431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autor Jiří </a:t>
            </a:r>
            <a:r>
              <a:rPr lang="cs-CZ" sz="2400" dirty="0" smtClean="0"/>
              <a:t>Vaněk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1386527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318356" y="1804320"/>
            <a:ext cx="8507288" cy="3249361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Když měly děti za úkol modelovat z plastelíny, dokázali někteří žáci překvapit učitelku celými promyšlenými příběhy…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041388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840" y="4149320"/>
            <a:ext cx="2880000" cy="21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2160" y="4149320"/>
            <a:ext cx="2880000" cy="21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480" y="4149320"/>
            <a:ext cx="2880000" cy="21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840" y="548680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Příběh o </a:t>
            </a:r>
            <a:r>
              <a:rPr lang="cs-CZ" sz="2400" dirty="0" err="1" smtClean="0"/>
              <a:t>superdrbně</a:t>
            </a:r>
            <a:endParaRPr lang="cs-CZ" sz="2400" dirty="0" smtClean="0"/>
          </a:p>
          <a:p>
            <a:pPr algn="ctr"/>
            <a:r>
              <a:rPr lang="cs-CZ" sz="2400" dirty="0" smtClean="0"/>
              <a:t>Barbora Ožanová…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2533645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45064"/>
            <a:ext cx="2880000" cy="216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2000" y="1845064"/>
            <a:ext cx="2880000" cy="216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480" y="1845064"/>
            <a:ext cx="2880000" cy="216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149080"/>
            <a:ext cx="2880000" cy="2160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2000" y="4149080"/>
            <a:ext cx="2880000" cy="2160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480" y="4149080"/>
            <a:ext cx="2880000" cy="216000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251840" y="548680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Příběh o hladovém hadovi, který skončil jako špíz </a:t>
            </a:r>
          </a:p>
          <a:p>
            <a:pPr algn="ctr"/>
            <a:r>
              <a:rPr lang="cs-CZ" sz="2400" dirty="0" smtClean="0"/>
              <a:t>Stella Zettlitzová…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797119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Pavel Ožana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9296709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Zuzana Poláková – Manželský pár jde na taneční bál…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9363781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1959196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62" y="3538252"/>
            <a:ext cx="4078800" cy="30591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62" y="188640"/>
            <a:ext cx="4078800" cy="30591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538252"/>
            <a:ext cx="4078800" cy="30591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Jan Vaněk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401" y="3248640"/>
            <a:ext cx="40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Michal Pleva</a:t>
            </a:r>
          </a:p>
          <a:p>
            <a:pPr algn="ctr"/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Jan Vaněk</a:t>
            </a:r>
          </a:p>
          <a:p>
            <a:pPr algn="ctr"/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Michal Pleva</a:t>
            </a:r>
            <a:endParaRPr lang="cs-CZ" sz="1400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188640"/>
            <a:ext cx="4078800" cy="305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07288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Lenka Ježová – Skalnička s růžovými květy</a:t>
            </a:r>
          </a:p>
          <a:p>
            <a:pPr algn="ctr"/>
            <a:r>
              <a:rPr lang="cs-CZ" sz="2400" dirty="0" smtClean="0"/>
              <a:t>  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6792177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Jakub Malík – Lesík za 2.sv. války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7321963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Debora Kellovská – Veselý svět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4074686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318356" y="1536540"/>
            <a:ext cx="8507288" cy="378492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V měsíci únoru jsme se věnovali základním grafickým technikám. Na úvod jsme vyzkoušeli materiálový tisk a naše výtvory </a:t>
            </a:r>
            <a:r>
              <a:rPr lang="cs-CZ" sz="4800" smtClean="0"/>
              <a:t>dopadly samozřejmě </a:t>
            </a:r>
            <a:r>
              <a:rPr lang="cs-CZ" sz="4800" dirty="0" smtClean="0"/>
              <a:t>skvěle…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6395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334" y="459000"/>
            <a:ext cx="8873333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Jan </a:t>
            </a:r>
            <a:r>
              <a:rPr lang="cs-CZ" sz="2400" dirty="0" err="1" smtClean="0"/>
              <a:t>Peichl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3875289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Jan </a:t>
            </a:r>
            <a:r>
              <a:rPr lang="cs-CZ" sz="2400" dirty="0" err="1" smtClean="0"/>
              <a:t>Peichl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619" y="459000"/>
            <a:ext cx="8874763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184" y="459000"/>
            <a:ext cx="8873632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Dominik </a:t>
            </a:r>
            <a:r>
              <a:rPr lang="cs-CZ" sz="2400" dirty="0" err="1" smtClean="0"/>
              <a:t>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3963164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43708" y="6391870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Stella Zettlitzová – Červí pochoutka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1344" y="322223"/>
            <a:ext cx="4151250" cy="59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753" y="322223"/>
            <a:ext cx="4150061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752" y="6391870"/>
            <a:ext cx="1445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matrice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028383" y="6391870"/>
            <a:ext cx="800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dirty="0" smtClean="0"/>
              <a:t>tisk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602539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408092"/>
            <a:ext cx="4151305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8092"/>
            <a:ext cx="4149928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Marie Balonová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5752" y="6391870"/>
            <a:ext cx="1445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matrice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028383" y="6391870"/>
            <a:ext cx="800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dirty="0" smtClean="0"/>
              <a:t>tisk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0223037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68660"/>
            <a:ext cx="4150593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774" y="368660"/>
            <a:ext cx="4152210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Barbora Ožanová – Smích a pláč</a:t>
            </a:r>
          </a:p>
          <a:p>
            <a:pPr algn="ctr"/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5752" y="6391870"/>
            <a:ext cx="1445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matrice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028383" y="6391870"/>
            <a:ext cx="800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dirty="0" smtClean="0"/>
              <a:t>tisk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3277635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Jan Holuša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1463" y="498527"/>
            <a:ext cx="4151017" cy="59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98527"/>
            <a:ext cx="4150697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752" y="6391870"/>
            <a:ext cx="1445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matrice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028383" y="6391870"/>
            <a:ext cx="800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dirty="0" smtClean="0"/>
              <a:t>tisk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067865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David Exner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095" y="369320"/>
            <a:ext cx="4150385" cy="59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320"/>
            <a:ext cx="4151562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752" y="6391870"/>
            <a:ext cx="1445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matrice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028383" y="6391870"/>
            <a:ext cx="800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dirty="0" smtClean="0"/>
              <a:t>tisk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8312215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Jan Vaněk – Můj kamarád </a:t>
            </a:r>
            <a:r>
              <a:rPr lang="cs-CZ" sz="2400" dirty="0" err="1" smtClean="0"/>
              <a:t>Robik</a:t>
            </a:r>
            <a:endParaRPr lang="cs-CZ" sz="2400" dirty="0" smtClean="0"/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263" y="459000"/>
            <a:ext cx="8501474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17018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Jiří Vaněk - Vodník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0962" y="383804"/>
            <a:ext cx="4151518" cy="59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83804"/>
            <a:ext cx="4150103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752" y="6391870"/>
            <a:ext cx="1445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matrice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028383" y="6391870"/>
            <a:ext cx="800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dirty="0" smtClean="0"/>
              <a:t>tisk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9148835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Kristýna Runčáková – Zakleté hory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32656"/>
            <a:ext cx="4150584" cy="59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4151332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752" y="6391870"/>
            <a:ext cx="1445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matrice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028383" y="6391870"/>
            <a:ext cx="800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dirty="0" smtClean="0"/>
              <a:t>tisk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4352836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Dominik Pasz – Super hříbek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1077" y="349471"/>
            <a:ext cx="4151403" cy="59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9471"/>
            <a:ext cx="4150354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752" y="6391870"/>
            <a:ext cx="1445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matrice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028383" y="6391870"/>
            <a:ext cx="800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dirty="0" smtClean="0"/>
              <a:t>tisk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9302639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14427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Jan Peichl – Variace na EX LIBRIS :o)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3799" y="412102"/>
            <a:ext cx="3998681" cy="59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966" y="412102"/>
            <a:ext cx="4033036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5752" y="6414427"/>
            <a:ext cx="1445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matrice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028383" y="6414427"/>
            <a:ext cx="800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dirty="0" smtClean="0"/>
              <a:t>tisk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21905214"/>
      </p:ext>
    </p:extLst>
  </p:cSld>
  <p:clrMapOvr>
    <a:masterClrMapping/>
  </p:clrMapOvr>
  <p:transition spd="slow" advClick="0" advTm="6000">
    <p:cover/>
  </p:transition>
  <p:timing>
    <p:tnLst>
      <p:par>
        <p:cTn id="1" dur="indefinite" restart="never" nodeType="tmRoot"/>
      </p:par>
    </p:tnLst>
  </p:timing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41000">
              <a:srgbClr val="F2B800"/>
            </a:gs>
            <a:gs pos="100000">
              <a:schemeClr val="accent6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318356" y="898594"/>
            <a:ext cx="8507288" cy="506081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800" dirty="0"/>
              <a:t>Když se nám tak báječně vydařil materiálový tisk, vrhli jsme se hned na linoryt a grafickou techniku zvanou „suchá jehla“. Byla to pěkná fuška, ruce nás pořádně bolely a náplasti jsme spotřebovali alespoň metr… </a:t>
            </a:r>
          </a:p>
        </p:txBody>
      </p:sp>
    </p:spTree>
    <p:extLst>
      <p:ext uri="{BB962C8B-B14F-4D97-AF65-F5344CB8AC3E}">
        <p14:creationId xmlns:p14="http://schemas.microsoft.com/office/powerpoint/2010/main" val="232162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39" y="459000"/>
            <a:ext cx="8871522" cy="594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</a:t>
            </a:r>
            <a:r>
              <a:rPr lang="cs-CZ" sz="2400" dirty="0" smtClean="0"/>
              <a:t>utor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63470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5000" y="459000"/>
            <a:ext cx="887400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Jan Peichl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02891981"/>
      </p:ext>
    </p:extLst>
  </p:cSld>
  <p:clrMapOvr>
    <a:masterClrMapping/>
  </p:clrMapOvr>
  <p:transition spd="slow" advClick="0" advTm="6000">
    <p:cover/>
  </p:transition>
  <p:timing>
    <p:tnLst>
      <p:par>
        <p:cTn id="1" dur="indefinite" restart="never" nodeType="tmRoot"/>
      </p:par>
    </p:tnLst>
  </p:timing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334" y="459000"/>
            <a:ext cx="8873333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Debora Kellovská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832943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334" y="459000"/>
            <a:ext cx="8873333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6171902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347" y="459000"/>
            <a:ext cx="8449307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55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Pleva – Princ, princezna a drak, tisková matrice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0413514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801" y="459000"/>
            <a:ext cx="8608399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557" y="6423719"/>
            <a:ext cx="8580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Pleva – </a:t>
            </a:r>
            <a:r>
              <a:rPr lang="cs-CZ" sz="2400" dirty="0"/>
              <a:t>Princ, princezna a </a:t>
            </a:r>
            <a:r>
              <a:rPr lang="cs-CZ" sz="2400" dirty="0" smtClean="0"/>
              <a:t>drak, tisk, technika suchá jehla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737516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483" y="332656"/>
            <a:ext cx="4232509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237312"/>
            <a:ext cx="4218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Zuzana Poláková – Růžičkový záhon,  tisková matrice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7477" y="332656"/>
            <a:ext cx="4145003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747477" y="6237312"/>
            <a:ext cx="4218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Zuzana Poláková </a:t>
            </a:r>
            <a:r>
              <a:rPr lang="cs-CZ" dirty="0"/>
              <a:t>– Růžičkový záhon,  </a:t>
            </a:r>
            <a:r>
              <a:rPr lang="cs-CZ" dirty="0" smtClean="0"/>
              <a:t>tisk,  suchá jehla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562121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598" y="459000"/>
            <a:ext cx="7932805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 – Ptáček zpěváček, linoryt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5249829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289" y="459000"/>
            <a:ext cx="8003422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Poledník – Hvězda osmkrát jinak, linoryt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7172173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254" y="459000"/>
            <a:ext cx="8537492" cy="594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Holuša – Brm, brm suchá jehla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4925879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682" y="459000"/>
            <a:ext cx="8640636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 – Vlk naruby, linoryt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4459916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70169"/>
            <a:ext cx="4118400" cy="59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722" y="470169"/>
            <a:ext cx="4091758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6410169"/>
            <a:ext cx="4088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Barbora Ožanová – Smutná paní, linoryt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77168" y="6410169"/>
            <a:ext cx="4088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Jiří Vaněk –  Strašidlo, linoryt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119825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Pavel Ožana - linoryt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16" y="459000"/>
            <a:ext cx="8688568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47359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451" y="459000"/>
            <a:ext cx="859709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Barbora Ožanová– Delfíni za hvězdné noci, suchá jehla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009729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4341" y="459000"/>
            <a:ext cx="5035319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Zuzana Poláková – Sexy paní, linoryt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0153639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891" y="459000"/>
            <a:ext cx="865821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 – Veselé rybičky, suchá jehla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506876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50" y="459000"/>
            <a:ext cx="812790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Peichl – Rally, linoryt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4728107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364" y="459000"/>
            <a:ext cx="8031273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Jakub Malík – Pětinohý ďábel, linoryt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995953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4182999" cy="594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1421" y="260648"/>
            <a:ext cx="4191059" cy="594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4747477" y="6237312"/>
            <a:ext cx="4218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Stella Zettlitzová –Dům housenky Póly,  tisk,  suchá jehla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6237312"/>
            <a:ext cx="42182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Marie Balonová – Magic portál, tisk,     suchá jehla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003951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8712" y="459000"/>
            <a:ext cx="6146577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707" y="6423719"/>
            <a:ext cx="8580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Holuša – KLV, linoryt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9303279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81707" y="6423719"/>
            <a:ext cx="8580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Lenka Ježová – Vyšehrad, linoryt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6017" y="459000"/>
            <a:ext cx="6031967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24004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1711127"/>
            <a:ext cx="8229600" cy="343574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Představte si, že k nám jednou přišla na návštěvu „světoznámá modelka“      a tak jsme toho hned využili a fotili jsme jako     o život…                               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90984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37099"/>
            <a:ext cx="8640000" cy="578380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55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</a:t>
            </a:r>
            <a:r>
              <a:rPr lang="cs-CZ" sz="2400" dirty="0" smtClean="0"/>
              <a:t>utor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7275881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37099"/>
            <a:ext cx="8640000" cy="578380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55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</a:t>
            </a:r>
            <a:r>
              <a:rPr lang="cs-CZ" sz="2400" dirty="0" smtClean="0"/>
              <a:t>utor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2674925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37099"/>
            <a:ext cx="8640000" cy="578380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55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</a:t>
            </a:r>
            <a:r>
              <a:rPr lang="cs-CZ" sz="2400" dirty="0" smtClean="0"/>
              <a:t>utor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0153440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2000" y="459000"/>
            <a:ext cx="594000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55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</a:t>
            </a:r>
            <a:r>
              <a:rPr lang="cs-CZ" sz="2400" dirty="0" smtClean="0"/>
              <a:t>utor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997796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55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a</a:t>
            </a:r>
            <a:r>
              <a:rPr lang="cs-CZ" sz="2400" dirty="0" smtClean="0"/>
              <a:t>utor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2980854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664804"/>
            <a:ext cx="8229600" cy="352839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A nastalo období „ zátiší“.     Učili jsme se zátiší nakreslit uhlem, namalovat temperkama a hlavně vytvořit vlastní kompozici… 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54592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8406"/>
            <a:ext cx="4140000" cy="277140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68406"/>
            <a:ext cx="4140000" cy="277140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140000" cy="277140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1791" y="3501008"/>
            <a:ext cx="4140000" cy="2771405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Jan Peichl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0321051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596" y="369320"/>
            <a:ext cx="3976364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4369" y="369320"/>
            <a:ext cx="4320000" cy="28919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4369" y="3417419"/>
            <a:ext cx="4320000" cy="2891901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Jan Peichl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2294549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36778"/>
            <a:ext cx="8640960" cy="578444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9047473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334" y="537099"/>
            <a:ext cx="8640000" cy="578380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Jakub Malík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912036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634" y="188640"/>
            <a:ext cx="4140000" cy="3105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188640"/>
            <a:ext cx="4140000" cy="3105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634" y="3492352"/>
            <a:ext cx="4140000" cy="3105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492352"/>
            <a:ext cx="4140000" cy="3105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 Marie Balonová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 Marie Balonová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6551766"/>
            <a:ext cx="40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Lenka Ježová</a:t>
            </a:r>
          </a:p>
          <a:p>
            <a:pPr algn="ctr"/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 Marie Balonová</a:t>
            </a:r>
          </a:p>
        </p:txBody>
      </p:sp>
    </p:spTree>
    <p:extLst>
      <p:ext uri="{BB962C8B-B14F-4D97-AF65-F5344CB8AC3E}">
        <p14:creationId xmlns:p14="http://schemas.microsoft.com/office/powerpoint/2010/main" val="617495330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016" y="459000"/>
            <a:ext cx="4455000" cy="594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3699000"/>
            <a:ext cx="3600000" cy="270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459000"/>
            <a:ext cx="3600000" cy="270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Debora Kellovská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Debora Kellovská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Stella Ševčíková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55792960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459000"/>
            <a:ext cx="3600000" cy="270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3699000"/>
            <a:ext cx="3600000" cy="270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017" y="459000"/>
            <a:ext cx="4454999" cy="594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Zdeněk Tomis</a:t>
            </a:r>
            <a:endParaRPr lang="cs-CZ" sz="1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David Exner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David Exner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902676620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69000"/>
            <a:ext cx="4140000" cy="552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669000"/>
            <a:ext cx="4140000" cy="552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Jan Vaněk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802690" y="6309320"/>
            <a:ext cx="408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Michal Poledník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741452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016732"/>
            <a:ext cx="8229600" cy="482453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O tom, jak je zajímavá tvorba zátiší, se dozvěděl dokonce „</a:t>
            </a:r>
            <a:r>
              <a:rPr lang="cs-CZ" sz="4800" dirty="0" err="1" smtClean="0"/>
              <a:t>Jožin</a:t>
            </a:r>
            <a:r>
              <a:rPr lang="cs-CZ" sz="4800" dirty="0" smtClean="0"/>
              <a:t> z bažin“. Nervově to nevydržel a vplížil se do vyučování, aby alespoň něco pochytil. Podívejte se, jak to       s ním dopadlo…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78236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"/>
                    </a14:imgEffect>
                    <a14:imgEffect>
                      <a14:brightnessContrast bright="10000" contrast="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David Exner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836619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6000"/>
                    </a14:imgEffect>
                    <a14:imgEffect>
                      <a14:brightnessContrast bright="12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7984" y="441328"/>
            <a:ext cx="4455000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3000"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41328"/>
            <a:ext cx="3976364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David Exner a v hlavní roli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011671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3000"/>
                    </a14:imgEffect>
                    <a14:imgEffect>
                      <a14:brightnessContrast bright="10000" contras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669000"/>
            <a:ext cx="4140000" cy="552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3000"/>
                    </a14:imgEffect>
                    <a14:imgEffect>
                      <a14:brightnessContrast bright="10000" contras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69000"/>
            <a:ext cx="4140000" cy="552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5809" y="6423719"/>
            <a:ext cx="4065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David Exner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90304" y="6423719"/>
            <a:ext cx="4065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0249475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980728"/>
            <a:ext cx="8229600" cy="4968552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Někteří z nás zátiší kreslili uhlem poprvé v životě, bylo to teda dost těžké. Hlavně „drapérie“ to byl oříšek. Pro ty, kdo by nevěděli,     co to je, můžeme prozradit, že je to „ten pomačkaný hadr“, co se nedá nakreslit…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38425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9715" y="459000"/>
            <a:ext cx="6464571" cy="594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Lenka Ježová – zátiší, kresba uhlem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786172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9349" y="459000"/>
            <a:ext cx="6305302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neznámý – nikdo se nechce přiznat – zátiší, kresba uhlem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3791471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412" y="459000"/>
            <a:ext cx="6477177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 – zátiší, kresba uhlem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440704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5240" y="459000"/>
            <a:ext cx="655352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Pleva – zátiší, kresba uhlem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0522005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8225" y="459000"/>
            <a:ext cx="648755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Debora Kellovská – zátiší, kresba uhlem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0045725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9759" y="459000"/>
            <a:ext cx="6284483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</a:t>
            </a:r>
            <a:r>
              <a:rPr lang="cs-CZ" sz="2400" dirty="0" err="1" smtClean="0"/>
              <a:t>Zettlitzová</a:t>
            </a:r>
            <a:r>
              <a:rPr lang="cs-CZ" sz="2400" dirty="0" smtClean="0"/>
              <a:t> – zátiší, kresba uhlem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8975551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37915"/>
            <a:ext cx="4140000" cy="277140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563"/>
            <a:ext cx="4140000" cy="277140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69563"/>
            <a:ext cx="4140000" cy="277140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537915"/>
            <a:ext cx="4140000" cy="2771405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Zdeněk Tomis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3417712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404663"/>
            <a:ext cx="4140000" cy="277140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140000" cy="277140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663"/>
            <a:ext cx="4140000" cy="277140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Zdeněk Tomis</a:t>
            </a:r>
            <a:endParaRPr lang="cs-CZ" sz="24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501008"/>
            <a:ext cx="4140000" cy="2771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15681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872716"/>
            <a:ext cx="8229600" cy="511256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A konečně přišly na řadu zase tempery. Chtěli jsme si je pořádně užít a tak jsme je měli všude na oblečení a někteří i ve vlasech. A zase ta „drapérie“, ta nás teda pozlobila. Chce to ještě trénovat…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00884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32656"/>
            <a:ext cx="4251102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4206256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309320"/>
            <a:ext cx="4176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Michal Pleva – zátiší, tempera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44009" y="6309320"/>
            <a:ext cx="4251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Barbora Ožanová – zátiší, tempera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9786172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4092481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8699" y="332656"/>
            <a:ext cx="4263781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1707" y="6309320"/>
            <a:ext cx="4176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Jan Peichl – zátiší, tempera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44009" y="6309320"/>
            <a:ext cx="42511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Dominik Pasz – zátiší, tempera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127767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537915"/>
            <a:ext cx="4140000" cy="277140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37915"/>
            <a:ext cx="4140000" cy="277140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68405"/>
            <a:ext cx="4140000" cy="277140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8405"/>
            <a:ext cx="4140000" cy="2771405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4456227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501008"/>
            <a:ext cx="4140000" cy="277140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32656"/>
            <a:ext cx="4140000" cy="277140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4140000" cy="277140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Zdeněk Tomis</a:t>
            </a:r>
            <a:endParaRPr lang="cs-CZ" sz="2400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140000" cy="2771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64121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32656"/>
            <a:ext cx="4140000" cy="277140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573016"/>
            <a:ext cx="4140000" cy="2771405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4140000" cy="277140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73016"/>
            <a:ext cx="4140000" cy="277140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Dominik Pasz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70864888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639119"/>
            <a:ext cx="8229600" cy="357976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Opakování je prý občas zapotřebí, tak jsme si nakreslili naše foťáčky a napsali, kde co najdeme, nezapomněli jsme skoro na nic…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09870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524" y="572683"/>
            <a:ext cx="8568952" cy="571263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Zettlitzová –  popis fotoaparátu, kresba tužkou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47946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36" y="459000"/>
            <a:ext cx="842692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170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Poledník –  popis fotoaparátu, kresba tužkou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2865322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052736"/>
            <a:ext cx="8229600" cy="475252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Paní učitelka, nás chtěla vyzkoušet jakou máme paměť, tak jsme museli zpaměti nakreslit boty, ve kterých jsme přišli do školy a jak to dopadlo posuďte sami… 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64262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016" y="332656"/>
            <a:ext cx="4455000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92080" y="2445318"/>
            <a:ext cx="3600000" cy="180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92080" y="4557981"/>
            <a:ext cx="3600000" cy="180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92080" y="332656"/>
            <a:ext cx="3600000" cy="180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1707" y="6348965"/>
            <a:ext cx="44343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Barbora Ožanová 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92081" y="2132656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Pavel Ožana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92080" y="4253026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Zuzana Poláková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92080" y="6348965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Michal Poledník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6159431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81706" y="5382891"/>
            <a:ext cx="4677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Barbora Ožanová 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92081" y="2268965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Pavel Ožana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92080" y="4389335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Zuzana Poláková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92080" y="6485274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Michal Poledník</a:t>
            </a:r>
            <a:endParaRPr lang="cs-CZ" sz="2000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2117" y="325421"/>
            <a:ext cx="3600000" cy="1907939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707" y="1475109"/>
            <a:ext cx="4677530" cy="390778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2117" y="2701213"/>
            <a:ext cx="3600000" cy="167490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82117" y="4776905"/>
            <a:ext cx="3600000" cy="16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0762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844824"/>
            <a:ext cx="8229600" cy="31683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Na následujících snímcích se můžete pokochat, jak nám to jde se suchým pastelem. Téma bylo jednotné „KRAJINA“.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17877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465" y="459000"/>
            <a:ext cx="8423070" cy="594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Dominik Pasz –  Reklama na </a:t>
            </a:r>
            <a:r>
              <a:rPr lang="cs-CZ" sz="2400" dirty="0" err="1" smtClean="0"/>
              <a:t>skittles</a:t>
            </a:r>
            <a:r>
              <a:rPr lang="cs-CZ" sz="2400" dirty="0" smtClean="0"/>
              <a:t>, suchý pastel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888824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486" y="459000"/>
            <a:ext cx="8483029" cy="594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Barbora Ožanová –  Krajina, suchý pastel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81827457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302" y="332656"/>
            <a:ext cx="3978622" cy="2772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40" y="332656"/>
            <a:ext cx="4248452" cy="59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7882" y="3500656"/>
            <a:ext cx="3942042" cy="2772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25809" y="6272656"/>
            <a:ext cx="4174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Jakub Malík –  Krajina, suchý pastel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40424" y="3102601"/>
            <a:ext cx="4029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Zdeněk Tomis –  Krajina, suchý pastel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89875" y="6272656"/>
            <a:ext cx="39800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Jan Vaněk –  Krajina, suchý pastel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57915348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272" y="459000"/>
            <a:ext cx="8421456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Stella </a:t>
            </a:r>
            <a:r>
              <a:rPr lang="cs-CZ" sz="2400" dirty="0" err="1" smtClean="0"/>
              <a:t>Zettlitzová</a:t>
            </a:r>
            <a:r>
              <a:rPr lang="cs-CZ" sz="2400" dirty="0" smtClean="0"/>
              <a:t> –  Krajina, suchý pastel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893136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616" y="459000"/>
            <a:ext cx="845676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Holuša –  Krajina, suchý pastel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3679293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893" y="459000"/>
            <a:ext cx="8498214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 –  Krajina, suchý pastel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3673721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118" y="459000"/>
            <a:ext cx="8459765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Pavel </a:t>
            </a:r>
            <a:r>
              <a:rPr lang="cs-CZ" sz="2400" dirty="0"/>
              <a:t>O</a:t>
            </a:r>
            <a:r>
              <a:rPr lang="cs-CZ" sz="2400" dirty="0" smtClean="0"/>
              <a:t>žana –  Krajina, suchý pastel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0042331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131" y="459000"/>
            <a:ext cx="8492239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Marie Balonová–  Krajina, suchý pastel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3411926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107" y="459000"/>
            <a:ext cx="8291787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Michal Pleva  –  Krajina, suchý pastel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3634152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942" y="459000"/>
            <a:ext cx="8448117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Lenka Ježová –  Krajina, suchý pastel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4265645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306" y="459000"/>
            <a:ext cx="8521389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Z</a:t>
            </a:r>
            <a:r>
              <a:rPr lang="cs-CZ" sz="2400" dirty="0" smtClean="0"/>
              <a:t>uzana Poláková –  Krajina, suchý pastel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7574157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286762"/>
            <a:ext cx="8229600" cy="428447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Pokud by se někdy váš model nechtěl usmívat, obraťte se        s důvěrou na Honzu Vaňka. Ovládá spolehlivou metodu,       jak to zařídit, která nikdy nezklame…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50364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00">
        <p:blinds dir="vert"/>
      </p:transition>
    </mc:Choice>
    <mc:Fallback xmlns="">
      <p:transition spd="slow" advTm="9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423" y="459000"/>
            <a:ext cx="7919155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Michal Poledník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5100730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30932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Michal Poledník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Barbora Ožanová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02690" y="630932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Kristýna Runčáková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Michal Poledník</a:t>
            </a:r>
            <a:endParaRPr lang="cs-CZ" sz="1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471" y="369320"/>
            <a:ext cx="4455545" cy="594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2690" y="3609320"/>
            <a:ext cx="3600000" cy="270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2690" y="369320"/>
            <a:ext cx="3600000" cy="269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08506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844824"/>
            <a:ext cx="8229600" cy="31683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Před Velikonocemi jsme se vrhli na zdobení vajíček a výrobu hnízdeček. Bylo to prima a moc nás to bavilo…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97042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320"/>
            <a:ext cx="3976364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480" y="3422419"/>
            <a:ext cx="4320000" cy="289190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0776" y="369320"/>
            <a:ext cx="4320000" cy="28919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16" y="374320"/>
            <a:ext cx="3976364" cy="594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0776" y="3422419"/>
            <a:ext cx="4320000" cy="2891901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Zdeněk Tomis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242179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310" y="369320"/>
            <a:ext cx="3976364" cy="594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480" y="332656"/>
            <a:ext cx="4320000" cy="289189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480" y="3417423"/>
            <a:ext cx="4320000" cy="2891897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Zdeněk Tomis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059447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573017"/>
            <a:ext cx="4212000" cy="281960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92" y="465380"/>
            <a:ext cx="4212000" cy="281960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465380"/>
            <a:ext cx="4212000" cy="281960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92" y="3573963"/>
            <a:ext cx="4212000" cy="281960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Zdeněk Tomis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1522667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1557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Debora Kellovská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9048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Jan Vaněk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Zuzana Poláková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802690" y="6551766"/>
            <a:ext cx="40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Lenka Ježová</a:t>
            </a:r>
          </a:p>
          <a:p>
            <a:pPr algn="ctr"/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Debora Kellovská</a:t>
            </a:r>
            <a:endParaRPr lang="cs-CZ" sz="1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690" y="3475416"/>
            <a:ext cx="4140000" cy="3105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690" y="207019"/>
            <a:ext cx="4140000" cy="3105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07019"/>
            <a:ext cx="4140000" cy="3105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75416"/>
            <a:ext cx="4140000" cy="31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6750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844824"/>
            <a:ext cx="8229600" cy="316835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Ani zima a tma nás neodradily od fotografování. Vyrazili jsme ven a udělali pár zajímavých snímků… 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76093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Debora Kellovská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6308693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471" y="179984"/>
            <a:ext cx="4140000" cy="3105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471" y="3501008"/>
            <a:ext cx="4140000" cy="3105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690" y="179984"/>
            <a:ext cx="4140000" cy="3105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690" y="3501008"/>
            <a:ext cx="4140000" cy="3105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Jan Peichl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Lenka Ježová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Lenka Ježová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Jan Peichl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88031518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4140000" cy="3105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2690" y="3497458"/>
            <a:ext cx="4140000" cy="3105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97458"/>
            <a:ext cx="4140000" cy="3105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2690" y="188640"/>
            <a:ext cx="4140000" cy="3105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Dominik Pasz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Jan Holuša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Holuša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Lenka Ježová</a:t>
            </a:r>
          </a:p>
        </p:txBody>
      </p:sp>
    </p:spTree>
    <p:extLst>
      <p:ext uri="{BB962C8B-B14F-4D97-AF65-F5344CB8AC3E}">
        <p14:creationId xmlns:p14="http://schemas.microsoft.com/office/powerpoint/2010/main" val="247053977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669000"/>
            <a:ext cx="4140000" cy="552000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556" y="669000"/>
            <a:ext cx="4140000" cy="552000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1707" y="6309320"/>
            <a:ext cx="4104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a</a:t>
            </a:r>
            <a:r>
              <a:rPr lang="cs-CZ" sz="2000" dirty="0" smtClean="0"/>
              <a:t>utor Zdeněk Tomis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16016" y="6309320"/>
            <a:ext cx="41790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autor Jan Peichl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0217140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240868"/>
            <a:ext cx="8229600" cy="237626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Prohlédněte si, co nám padlo         do oka při našich cestách Šenovem…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64733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69000"/>
            <a:ext cx="4140000" cy="552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690" y="669000"/>
            <a:ext cx="4140000" cy="552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19401" y="6341258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Veronika Nováková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02690" y="6341258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Zuzana Poláková</a:t>
            </a:r>
          </a:p>
        </p:txBody>
      </p:sp>
    </p:spTree>
    <p:extLst>
      <p:ext uri="{BB962C8B-B14F-4D97-AF65-F5344CB8AC3E}">
        <p14:creationId xmlns:p14="http://schemas.microsoft.com/office/powerpoint/2010/main" val="346647003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Barbora Ožanová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Kristýna Runčáková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Michal Poledník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Pavel Ožana</a:t>
            </a:r>
            <a:endParaRPr lang="cs-CZ" sz="14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2690" y="179984"/>
            <a:ext cx="4140000" cy="3105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140000" cy="3105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2690" y="3501008"/>
            <a:ext cx="4140000" cy="3105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79984"/>
            <a:ext cx="4140000" cy="31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78009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Jiří Vaněk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Kristýna Runčáková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Stella Zettlitzová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Stella Zettlitzová</a:t>
            </a:r>
            <a:endParaRPr lang="cs-CZ" sz="14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4140000" cy="3105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73000"/>
                    </a14:imgEffect>
                    <a14:imgEffect>
                      <a14:brightnessContrast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92352"/>
            <a:ext cx="4140000" cy="3105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690" y="188640"/>
            <a:ext cx="4140000" cy="3105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690" y="3492352"/>
            <a:ext cx="4140000" cy="31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45258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04008" y="6288061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Michal Poledník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669000"/>
            <a:ext cx="4140000" cy="552000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69000"/>
            <a:ext cx="4140000" cy="552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39512" y="6288061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Jiří Vaněk</a:t>
            </a:r>
          </a:p>
        </p:txBody>
      </p:sp>
    </p:spTree>
    <p:extLst>
      <p:ext uri="{BB962C8B-B14F-4D97-AF65-F5344CB8AC3E}">
        <p14:creationId xmlns:p14="http://schemas.microsoft.com/office/powerpoint/2010/main" val="326952640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802690" y="6378514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Barbora Ožanová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Pavel Ožana</a:t>
            </a:r>
            <a:endParaRPr lang="cs-CZ" sz="1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0075" y="459000"/>
            <a:ext cx="3600000" cy="270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0075" y="3699000"/>
            <a:ext cx="3600000" cy="270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390" y="459000"/>
            <a:ext cx="4455626" cy="594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331053" y="6378514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Stella Zettlitzová</a:t>
            </a:r>
          </a:p>
        </p:txBody>
      </p:sp>
    </p:spTree>
    <p:extLst>
      <p:ext uri="{BB962C8B-B14F-4D97-AF65-F5344CB8AC3E}">
        <p14:creationId xmlns:p14="http://schemas.microsoft.com/office/powerpoint/2010/main" val="3345437228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160748"/>
            <a:ext cx="8229600" cy="453650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Podívejte se, co mladší žáky zaujalo v parku a hlavně věnujte pozornost některým z nich, kteří mají před sebou skvělou budoucnost v oblasti modelingu…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13939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551766"/>
            <a:ext cx="40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Michal Poledník</a:t>
            </a:r>
          </a:p>
          <a:p>
            <a:pPr algn="ctr"/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Zuzana Poláková</a:t>
            </a:r>
            <a:endParaRPr lang="cs-CZ" sz="1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188640"/>
            <a:ext cx="4140000" cy="3105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92352"/>
            <a:ext cx="4140000" cy="3105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Kristýna Runčáková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Michal Pleva</a:t>
            </a:r>
            <a:endParaRPr lang="cs-CZ" sz="1400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492352"/>
            <a:ext cx="4140000" cy="3105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011" y="188640"/>
            <a:ext cx="4140000" cy="31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6605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9191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Pavel Ožana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812480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Pavel Ožana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68622"/>
            <a:ext cx="4140000" cy="552075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5625" y="668509"/>
            <a:ext cx="4140000" cy="552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4637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381328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Kristýna Runčáková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802690" y="6381328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Pavel Ožana</a:t>
            </a:r>
            <a:endParaRPr lang="cs-CZ" sz="1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2690" y="3699000"/>
            <a:ext cx="3600000" cy="270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2690" y="459000"/>
            <a:ext cx="3600000" cy="270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017" y="459000"/>
            <a:ext cx="4454999" cy="594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Pavel Ožana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250567627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Kristýna Runčáková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802690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Michal Poledník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669000"/>
            <a:ext cx="4140000" cy="55200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69000"/>
            <a:ext cx="4140000" cy="552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42316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Barbora Ožanová</a:t>
            </a:r>
          </a:p>
          <a:p>
            <a:pPr algn="ctr"/>
            <a:endParaRPr lang="cs-CZ" sz="24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363" y="459000"/>
            <a:ext cx="7921275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19106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381328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Michal Poledník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02690" y="6381328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Zuzana Poláková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Pavel Ožana</a:t>
            </a:r>
            <a:endParaRPr lang="cs-CZ" sz="1400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1886" y="3699000"/>
            <a:ext cx="3600000" cy="270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1886" y="459000"/>
            <a:ext cx="3600000" cy="270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654" y="459000"/>
            <a:ext cx="4454999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9151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Michal Pleva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Michal Poledník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Stella Zettlitzová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Zuzana Poláková</a:t>
            </a:r>
            <a:endParaRPr lang="cs-CZ" sz="14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987" y="3492352"/>
            <a:ext cx="4140000" cy="3105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2690" y="188640"/>
            <a:ext cx="4140000" cy="3105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987" y="188640"/>
            <a:ext cx="4140000" cy="3105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2690" y="3491846"/>
            <a:ext cx="4140000" cy="3105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26627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Michal Pleva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520251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Jiří Vaněk</a:t>
            </a:r>
          </a:p>
          <a:p>
            <a:pPr algn="ctr"/>
            <a:endParaRPr lang="cs-CZ" sz="24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58302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2690" y="3609320"/>
            <a:ext cx="3600000" cy="270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016" y="369320"/>
            <a:ext cx="4455000" cy="594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2690" y="369320"/>
            <a:ext cx="3600000" cy="270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401" y="630932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Stella Zettlitzová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02690" y="630932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</a:t>
            </a:r>
            <a:r>
              <a:rPr lang="cs-CZ" sz="1400" dirty="0"/>
              <a:t>Stella Zettlitzová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Veronika Nováková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201540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/>
            </a:gs>
            <a:gs pos="41000">
              <a:schemeClr val="bg2">
                <a:lumMod val="72000"/>
                <a:lumOff val="28000"/>
              </a:schemeClr>
            </a:gs>
            <a:gs pos="100000">
              <a:schemeClr val="bg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286762"/>
            <a:ext cx="8229600" cy="428447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Zkusili jste někdy namalovat hudbu?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My jsme se o to pokusili                 a nejvíc se nám líbilo, že hrála pěkně nahlas, až se škola třásla</a:t>
            </a:r>
            <a:endParaRPr lang="cs-CZ" sz="4800" dirty="0"/>
          </a:p>
        </p:txBody>
      </p:sp>
      <p:sp>
        <p:nvSpPr>
          <p:cNvPr id="4" name="Veselý obličej 3"/>
          <p:cNvSpPr/>
          <p:nvPr/>
        </p:nvSpPr>
        <p:spPr>
          <a:xfrm>
            <a:off x="8244408" y="4509120"/>
            <a:ext cx="576064" cy="576064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779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09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648" y="459000"/>
            <a:ext cx="8448704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Jan Peichl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9808933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59000"/>
            <a:ext cx="4161522" cy="594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5616" y="459000"/>
            <a:ext cx="4196864" cy="594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29191" y="6413266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 smtClean="0"/>
              <a:t>Barbora Ožanová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12480" y="6413266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 smtClean="0"/>
              <a:t>Veronika Nováková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497232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821" y="459000"/>
            <a:ext cx="8490358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Zuzana Poláková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8192727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92" y="459000"/>
            <a:ext cx="8508216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Lenka Ježová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0955397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18" y="459000"/>
            <a:ext cx="8291965" cy="594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Pavel Ožana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3071756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66" y="459000"/>
            <a:ext cx="8407469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Kristýna Runčáková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197904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57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77" y="459000"/>
            <a:ext cx="8375846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Jakub Malík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779673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1000">
              <a:schemeClr val="bg1">
                <a:lumMod val="66000"/>
                <a:lumOff val="34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98376" y="908720"/>
            <a:ext cx="8147248" cy="504056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A teď se společně podíváme   na fotografie starších žáků.         Měli za úkol hledat neobvyklé úhly pohledu na běžné objekty a zároveň experimentovat          s protisvětlem a večerním osvětlením. 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076385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Peichl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Jan Peichl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Peichl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Dominik Pasz</a:t>
            </a:r>
            <a:endParaRPr lang="cs-CZ" sz="1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179984"/>
            <a:ext cx="4140000" cy="3105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01" y="179984"/>
            <a:ext cx="4140000" cy="3105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01" y="3492352"/>
            <a:ext cx="4140000" cy="3105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492352"/>
            <a:ext cx="4140000" cy="31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3361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David Exner</a:t>
            </a:r>
          </a:p>
          <a:p>
            <a:pPr algn="ctr"/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74628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Peichl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Zdeněk Tomis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Peichl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Jan Peichl</a:t>
            </a:r>
            <a:endParaRPr lang="cs-CZ" sz="1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79984"/>
            <a:ext cx="4140000" cy="3105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140000" cy="3105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179984"/>
            <a:ext cx="4140000" cy="3105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501008"/>
            <a:ext cx="4140000" cy="31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11005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Lenka Ježová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Marie Balonová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Dominik Pasz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Marie Balonová</a:t>
            </a:r>
            <a:endParaRPr lang="cs-CZ" sz="1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43640"/>
            <a:ext cx="4140000" cy="3105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3466" y="178855"/>
            <a:ext cx="4140000" cy="310612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92352"/>
            <a:ext cx="4140000" cy="3105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3466" y="3492352"/>
            <a:ext cx="4140000" cy="31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98990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1000">
              <a:schemeClr val="bg1">
                <a:lumMod val="66000"/>
                <a:lumOff val="34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98376" y="1664804"/>
            <a:ext cx="8147248" cy="352839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Někteří žáci však během chvilky nepozornosti paní učitelky plnili úkoly ve zcela nové kategorii…, že by skupinový portrét???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41280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</a:t>
            </a:r>
            <a:r>
              <a:rPr lang="cs-CZ" dirty="0" smtClean="0"/>
              <a:t>Jakub Malík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802690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</a:t>
            </a:r>
            <a:r>
              <a:rPr lang="cs-CZ" dirty="0" smtClean="0"/>
              <a:t>Jan Holuša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69000"/>
            <a:ext cx="4140000" cy="552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669000"/>
            <a:ext cx="4140000" cy="5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87603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1000">
              <a:schemeClr val="bg1">
                <a:lumMod val="66000"/>
                <a:lumOff val="34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98376" y="980728"/>
            <a:ext cx="8147248" cy="489654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Teď se budete divit, co u školy našel Zdeněk.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Již má ve svém archivu, celé série těchto fotografií.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Je to náš specialista na danou oblast…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58723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Zdeněk Tomis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4597785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1000">
              <a:schemeClr val="bg1">
                <a:lumMod val="66000"/>
                <a:lumOff val="34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98376" y="1484784"/>
            <a:ext cx="8147248" cy="388843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800" dirty="0" smtClean="0"/>
              <a:t>Ostatní žáci nemají zatím         na rozdíl od Zdeňka žádnou specializaci, takže na dalších </a:t>
            </a:r>
            <a:r>
              <a:rPr lang="cs-CZ" sz="4800" dirty="0"/>
              <a:t>snímcích díky B</a:t>
            </a:r>
            <a:r>
              <a:rPr lang="cs-CZ" sz="4800" dirty="0" smtClean="0"/>
              <a:t>ohu uvidíme       i něco jiného…</a:t>
            </a:r>
            <a:endParaRPr lang="cs-CZ" sz="4800" dirty="0"/>
          </a:p>
        </p:txBody>
      </p:sp>
      <p:sp>
        <p:nvSpPr>
          <p:cNvPr id="3" name="Veselý obličej 2"/>
          <p:cNvSpPr/>
          <p:nvPr/>
        </p:nvSpPr>
        <p:spPr>
          <a:xfrm>
            <a:off x="4263008" y="4509120"/>
            <a:ext cx="576064" cy="576064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922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42170"/>
            <a:ext cx="4140000" cy="3105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492352"/>
            <a:ext cx="4140000" cy="3105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142170"/>
            <a:ext cx="4140000" cy="3105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92352"/>
            <a:ext cx="4140000" cy="3105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Marie Balonová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Marie Balonová</a:t>
            </a:r>
            <a:endParaRPr lang="cs-CZ" sz="1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Marie Balonová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Marie Balonová</a:t>
            </a:r>
          </a:p>
        </p:txBody>
      </p:sp>
    </p:spTree>
    <p:extLst>
      <p:ext uri="{BB962C8B-B14F-4D97-AF65-F5344CB8AC3E}">
        <p14:creationId xmlns:p14="http://schemas.microsoft.com/office/powerpoint/2010/main" val="365349718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</a:t>
            </a:r>
            <a:r>
              <a:rPr lang="cs-CZ" dirty="0" smtClean="0"/>
              <a:t>Lenka Ježová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802690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</a:t>
            </a:r>
            <a:r>
              <a:rPr lang="cs-CZ" dirty="0" smtClean="0"/>
              <a:t>Lenka Ježová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74660"/>
            <a:ext cx="4140000" cy="550868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4746" y="669000"/>
            <a:ext cx="4140000" cy="552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60137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4140000" cy="3105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9280" y="188640"/>
            <a:ext cx="4140000" cy="3105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01008"/>
            <a:ext cx="4140000" cy="3105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9280" y="3501008"/>
            <a:ext cx="4140000" cy="3105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19401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</a:t>
            </a:r>
            <a:r>
              <a:rPr lang="cs-CZ" sz="1400" dirty="0" smtClean="0"/>
              <a:t>utor David Exner</a:t>
            </a:r>
            <a:endParaRPr lang="cs-CZ" sz="1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401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Zdeněk Tomis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2690" y="6551766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Lenka </a:t>
            </a:r>
            <a:r>
              <a:rPr lang="cs-CZ" sz="1400" dirty="0"/>
              <a:t>J</a:t>
            </a:r>
            <a:r>
              <a:rPr lang="cs-CZ" sz="1400" dirty="0" smtClean="0"/>
              <a:t>ežová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autor David Exner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42293371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320"/>
            <a:ext cx="4454999" cy="594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480" y="3609320"/>
            <a:ext cx="3600000" cy="270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480" y="369320"/>
            <a:ext cx="3600000" cy="270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19401" y="630932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</a:t>
            </a:r>
            <a:r>
              <a:rPr lang="cs-CZ" sz="1400" dirty="0" smtClean="0"/>
              <a:t>Jan Peichl</a:t>
            </a:r>
            <a:endParaRPr lang="cs-CZ" sz="1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02690" y="630932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Peichl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802690" y="3248640"/>
            <a:ext cx="40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/>
              <a:t>autor Jan Peichl</a:t>
            </a:r>
          </a:p>
        </p:txBody>
      </p:sp>
    </p:spTree>
    <p:extLst>
      <p:ext uri="{BB962C8B-B14F-4D97-AF65-F5344CB8AC3E}">
        <p14:creationId xmlns:p14="http://schemas.microsoft.com/office/powerpoint/2010/main" val="184994824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Jakub Malík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7984158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David Exner</a:t>
            </a:r>
          </a:p>
          <a:p>
            <a:pPr algn="ctr"/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9089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</a:t>
            </a:r>
            <a:r>
              <a:rPr lang="cs-CZ" dirty="0" smtClean="0"/>
              <a:t>Jakub Malík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802690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</a:t>
            </a:r>
            <a:r>
              <a:rPr lang="cs-CZ" dirty="0" smtClean="0"/>
              <a:t>Dominik Pasz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984" y="669000"/>
            <a:ext cx="4140000" cy="552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668774"/>
            <a:ext cx="4140000" cy="5520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21813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1000">
              <a:schemeClr val="bg1">
                <a:lumMod val="66000"/>
                <a:lumOff val="34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98376" y="1891147"/>
            <a:ext cx="8147248" cy="307570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s-CZ" sz="4800" dirty="0" smtClean="0"/>
              <a:t>Možná vás překvapí, že máme blízko školy slona. Nevěříte?       I Marušce z toho šla hlava kolem…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68439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669000"/>
            <a:ext cx="4140000" cy="552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69000"/>
            <a:ext cx="4140000" cy="552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19401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</a:t>
            </a:r>
            <a:r>
              <a:rPr lang="cs-CZ" dirty="0" smtClean="0"/>
              <a:t>Jakub Malík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02690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</a:t>
            </a:r>
            <a:r>
              <a:rPr lang="cs-CZ" dirty="0" smtClean="0"/>
              <a:t>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952267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</a:t>
            </a:r>
            <a:r>
              <a:rPr lang="cs-CZ" dirty="0" smtClean="0"/>
              <a:t>Lenka Ježová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802690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Lenka Ježová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69000"/>
            <a:ext cx="4140000" cy="55200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669000"/>
            <a:ext cx="4140000" cy="552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93066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Dominik Pasz</a:t>
            </a:r>
          </a:p>
          <a:p>
            <a:pPr algn="ctr"/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0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84370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401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</a:t>
            </a:r>
            <a:r>
              <a:rPr lang="cs-CZ" dirty="0" smtClean="0"/>
              <a:t>Lenka Ježová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802690" y="6309320"/>
            <a:ext cx="40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/>
            </a:lvl1pPr>
          </a:lstStyle>
          <a:p>
            <a:r>
              <a:rPr lang="cs-CZ" dirty="0"/>
              <a:t>autor </a:t>
            </a:r>
            <a:r>
              <a:rPr lang="cs-CZ" dirty="0" smtClean="0"/>
              <a:t>Jakub Malík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69000"/>
            <a:ext cx="4140000" cy="552000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669000"/>
            <a:ext cx="4140000" cy="5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0086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Lenka Ježová</a:t>
            </a:r>
          </a:p>
          <a:p>
            <a:pPr algn="ctr"/>
            <a:endParaRPr lang="cs-CZ" sz="2400" dirty="0" smtClean="0"/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1090764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000" y="459000"/>
            <a:ext cx="7920001" cy="59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5808" y="6423719"/>
            <a:ext cx="858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autor Jan Peichl</a:t>
            </a:r>
          </a:p>
          <a:p>
            <a:pPr algn="ctr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1586700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1000">
              <a:schemeClr val="bg1">
                <a:lumMod val="66000"/>
                <a:lumOff val="34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2060848"/>
            <a:ext cx="822960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800" smtClean="0"/>
              <a:t>Děkujeme vám za pozornost      a doufáme, že se vám naše přehlídka líbila… 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69642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Přijímací zkoušky 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Zájemci o studium multimediální tvorby            ve školním roce 2014/2015 mohou zasílat elektronické přihlášky do 18. 6 2014.</a:t>
            </a:r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Přijímací zkoušky proběhnou v pátek 20.6.2014.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Všechny potřebné informace naleznete na webu školy www. zus-senov.cz.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653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 smtClean="0"/>
              <a:t>Rozvrh hodin od 1. 9. 2014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55365"/>
            <a:ext cx="4114800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b="1" dirty="0" smtClean="0"/>
              <a:t>Stávající žáci</a:t>
            </a:r>
          </a:p>
          <a:p>
            <a:pPr marL="0" indent="0" algn="ctr">
              <a:buNone/>
            </a:pPr>
            <a:r>
              <a:rPr lang="cs-CZ" sz="3600" b="1" dirty="0" smtClean="0"/>
              <a:t>2. ročník</a:t>
            </a:r>
          </a:p>
          <a:p>
            <a:pPr marL="0" indent="0" algn="ctr">
              <a:buNone/>
            </a:pPr>
            <a:endParaRPr lang="cs-CZ" sz="2800" dirty="0" smtClean="0"/>
          </a:p>
          <a:p>
            <a:pPr marL="0" indent="0" algn="ctr">
              <a:buNone/>
            </a:pPr>
            <a:r>
              <a:rPr lang="cs-CZ" sz="2800" dirty="0" smtClean="0"/>
              <a:t>ČT 13.30-16.00   1. skupina</a:t>
            </a:r>
          </a:p>
          <a:p>
            <a:pPr marL="0" indent="0" algn="ctr">
              <a:buNone/>
            </a:pPr>
            <a:endParaRPr lang="cs-CZ" sz="2800" dirty="0"/>
          </a:p>
          <a:p>
            <a:pPr marL="0" indent="0" algn="ctr">
              <a:buNone/>
            </a:pPr>
            <a:r>
              <a:rPr lang="cs-CZ" sz="2800" dirty="0"/>
              <a:t>ČT </a:t>
            </a:r>
            <a:r>
              <a:rPr lang="cs-CZ" sz="2800" dirty="0" smtClean="0"/>
              <a:t>16.15-18.45   2. </a:t>
            </a:r>
            <a:r>
              <a:rPr lang="cs-CZ" sz="2800" dirty="0"/>
              <a:t>skupina</a:t>
            </a:r>
          </a:p>
          <a:p>
            <a:pPr marL="0" indent="0" algn="ctr">
              <a:buNone/>
            </a:pPr>
            <a:endParaRPr lang="cs-CZ" sz="2800" dirty="0" smtClean="0"/>
          </a:p>
          <a:p>
            <a:pPr marL="0" indent="0" algn="ctr">
              <a:buNone/>
            </a:pPr>
            <a:endParaRPr lang="cs-CZ" sz="2800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777680" y="1855365"/>
            <a:ext cx="4114800" cy="4525963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indent="0" algn="ctr">
              <a:spcBef>
                <a:spcPct val="20000"/>
              </a:spcBef>
              <a:buFont typeface="Arial" panose="020B0604020202020204" pitchFamily="34" charset="0"/>
              <a:buNone/>
              <a:defRPr sz="3600" b="1"/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r>
              <a:rPr lang="cs-CZ" dirty="0"/>
              <a:t>Noví žáci</a:t>
            </a:r>
          </a:p>
          <a:p>
            <a:r>
              <a:rPr lang="cs-CZ" dirty="0"/>
              <a:t>1. ročník</a:t>
            </a:r>
          </a:p>
          <a:p>
            <a:endParaRPr lang="cs-CZ" sz="2800" dirty="0"/>
          </a:p>
          <a:p>
            <a:r>
              <a:rPr lang="cs-CZ" sz="2800" b="0" dirty="0"/>
              <a:t>PÁ 13.30-16.00   1. skupina</a:t>
            </a:r>
          </a:p>
          <a:p>
            <a:endParaRPr lang="cs-CZ" sz="2800" b="0" dirty="0"/>
          </a:p>
          <a:p>
            <a:r>
              <a:rPr lang="cs-CZ" sz="2800" b="0" dirty="0"/>
              <a:t>PÁ 16.15-18.45   2. skupina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122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1000">
              <a:schemeClr val="bg1">
                <a:lumMod val="66000"/>
                <a:lumOff val="34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000" smtClean="0"/>
              <a:t>Účinkovali a tvořili</a:t>
            </a:r>
            <a:endParaRPr lang="cs-CZ" sz="6000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889248" y="1412776"/>
            <a:ext cx="4114800" cy="530120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cs-CZ" smtClean="0"/>
              <a:t>Marie Balonová</a:t>
            </a:r>
          </a:p>
          <a:p>
            <a:pPr>
              <a:lnSpc>
                <a:spcPct val="120000"/>
              </a:lnSpc>
            </a:pPr>
            <a:r>
              <a:rPr lang="cs-CZ" smtClean="0"/>
              <a:t>David Exner</a:t>
            </a:r>
          </a:p>
          <a:p>
            <a:pPr>
              <a:lnSpc>
                <a:spcPct val="120000"/>
              </a:lnSpc>
            </a:pPr>
            <a:r>
              <a:rPr lang="cs-CZ" smtClean="0"/>
              <a:t>Jan Holuša</a:t>
            </a:r>
          </a:p>
          <a:p>
            <a:pPr>
              <a:lnSpc>
                <a:spcPct val="120000"/>
              </a:lnSpc>
            </a:pPr>
            <a:r>
              <a:rPr lang="cs-CZ" smtClean="0"/>
              <a:t>Lenka Ježová</a:t>
            </a:r>
          </a:p>
          <a:p>
            <a:pPr>
              <a:lnSpc>
                <a:spcPct val="120000"/>
              </a:lnSpc>
            </a:pPr>
            <a:r>
              <a:rPr lang="cs-CZ" smtClean="0"/>
              <a:t>Debora Kellovská</a:t>
            </a:r>
          </a:p>
          <a:p>
            <a:pPr>
              <a:lnSpc>
                <a:spcPct val="120000"/>
              </a:lnSpc>
            </a:pPr>
            <a:r>
              <a:rPr lang="cs-CZ" smtClean="0"/>
              <a:t>Jakub Malík</a:t>
            </a:r>
          </a:p>
          <a:p>
            <a:pPr>
              <a:lnSpc>
                <a:spcPct val="120000"/>
              </a:lnSpc>
            </a:pPr>
            <a:r>
              <a:rPr lang="cs-CZ" smtClean="0"/>
              <a:t>Veronika Nováková</a:t>
            </a:r>
          </a:p>
          <a:p>
            <a:pPr>
              <a:lnSpc>
                <a:spcPct val="120000"/>
              </a:lnSpc>
            </a:pPr>
            <a:r>
              <a:rPr lang="cs-CZ" smtClean="0"/>
              <a:t>Pavel Ožana</a:t>
            </a:r>
          </a:p>
          <a:p>
            <a:pPr>
              <a:lnSpc>
                <a:spcPct val="120000"/>
              </a:lnSpc>
            </a:pPr>
            <a:r>
              <a:rPr lang="cs-CZ" smtClean="0"/>
              <a:t>Barbora Ožanová</a:t>
            </a:r>
          </a:p>
          <a:p>
            <a:pPr>
              <a:lnSpc>
                <a:spcPct val="120000"/>
              </a:lnSpc>
            </a:pPr>
            <a:r>
              <a:rPr lang="cs-CZ" smtClean="0"/>
              <a:t>Jan Peichl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353744" y="1412776"/>
            <a:ext cx="4114800" cy="530120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cs-CZ" dirty="0" smtClean="0"/>
              <a:t>Dominik Pasz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cs-CZ" dirty="0" smtClean="0"/>
              <a:t>Michal Pleva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cs-CZ" dirty="0" smtClean="0"/>
              <a:t>Zuzana Poláková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cs-CZ" dirty="0" smtClean="0"/>
              <a:t>Michal Poledník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cs-CZ" dirty="0" smtClean="0"/>
              <a:t>Kristýna </a:t>
            </a:r>
            <a:r>
              <a:rPr lang="cs-CZ" dirty="0" err="1" smtClean="0"/>
              <a:t>Runčáková</a:t>
            </a:r>
            <a:endParaRPr lang="cs-CZ" dirty="0" smtClean="0"/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cs-CZ" dirty="0" smtClean="0"/>
              <a:t>Stella Ševčíková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cs-CZ" dirty="0" smtClean="0"/>
              <a:t>Zdeněk Tomis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cs-CZ" dirty="0" smtClean="0"/>
              <a:t>Jan Vaněk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cs-CZ" dirty="0" smtClean="0"/>
              <a:t>Jiří Vaněk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cs-CZ" dirty="0" smtClean="0"/>
              <a:t>Stella </a:t>
            </a:r>
            <a:r>
              <a:rPr lang="cs-CZ" dirty="0" err="1" smtClean="0"/>
              <a:t>Zettlitzová</a:t>
            </a:r>
            <a:endParaRPr lang="cs-CZ" dirty="0" smtClean="0"/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069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1000">
              <a:schemeClr val="bg1">
                <a:lumMod val="66000"/>
                <a:lumOff val="34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26503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000" smtClean="0"/>
              <a:t>Režie, střih, hudba </a:t>
            </a:r>
            <a:br>
              <a:rPr lang="cs-CZ" sz="6000" smtClean="0"/>
            </a:br>
            <a:r>
              <a:rPr lang="cs-CZ" sz="6000" smtClean="0"/>
              <a:t>a všechno ostatní…</a:t>
            </a:r>
            <a:endParaRPr lang="cs-CZ" sz="6000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4293096"/>
            <a:ext cx="8229600" cy="1324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800" smtClean="0"/>
              <a:t>Eva Malicherová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86089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1000">
              <a:schemeClr val="bg1">
                <a:lumMod val="66000"/>
                <a:lumOff val="34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2514600"/>
            <a:ext cx="8229600" cy="1828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9600" smtClean="0"/>
              <a:t>K O N E C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161691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1000">
              <a:schemeClr val="bg1">
                <a:lumMod val="66000"/>
                <a:lumOff val="34000"/>
              </a:schemeClr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514600"/>
            <a:ext cx="8229600" cy="1828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9600" smtClean="0"/>
              <a:t>A za rok se uvidíme</a:t>
            </a:r>
          </a:p>
          <a:p>
            <a:r>
              <a:rPr lang="cs-CZ" sz="9600" smtClean="0"/>
              <a:t>na Horakůvce zase znova…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val="213499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2931</TotalTime>
  <Words>3238</Words>
  <Application>Microsoft Office PowerPoint</Application>
  <PresentationFormat>Předvádění na obrazovce (4:3)</PresentationFormat>
  <Paragraphs>636</Paragraphs>
  <Slides>363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363</vt:i4>
      </vt:variant>
    </vt:vector>
  </HeadingPairs>
  <TitlesOfParts>
    <vt:vector size="364" baseType="lpstr">
      <vt:lpstr>Motiv systému Office</vt:lpstr>
      <vt:lpstr>ZUŠ Viléma Wünsche v Šenově školní rok 2013/2014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Přijímací zkoušky </vt:lpstr>
      <vt:lpstr>Rozvrh hodin od 1. 9. 2014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zus</dc:creator>
  <cp:lastModifiedBy>Eva</cp:lastModifiedBy>
  <cp:revision>189</cp:revision>
  <dcterms:created xsi:type="dcterms:W3CDTF">2013-10-22T11:03:36Z</dcterms:created>
  <dcterms:modified xsi:type="dcterms:W3CDTF">2018-08-31T08:26:34Z</dcterms:modified>
</cp:coreProperties>
</file>