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slides/slide265.xml" ContentType="application/vnd.openxmlformats-officedocument.presentationml.slide+xml"/>
  <Override PartName="/ppt/slides/slide266.xml" ContentType="application/vnd.openxmlformats-officedocument.presentationml.slide+xml"/>
  <Override PartName="/ppt/slides/slide267.xml" ContentType="application/vnd.openxmlformats-officedocument.presentationml.slide+xml"/>
  <Override PartName="/ppt/slides/slide268.xml" ContentType="application/vnd.openxmlformats-officedocument.presentationml.slide+xml"/>
  <Override PartName="/ppt/slides/slide269.xml" ContentType="application/vnd.openxmlformats-officedocument.presentationml.slide+xml"/>
  <Override PartName="/ppt/slides/slide270.xml" ContentType="application/vnd.openxmlformats-officedocument.presentationml.slide+xml"/>
  <Override PartName="/ppt/slides/slide271.xml" ContentType="application/vnd.openxmlformats-officedocument.presentationml.slide+xml"/>
  <Override PartName="/ppt/slides/slide272.xml" ContentType="application/vnd.openxmlformats-officedocument.presentationml.slide+xml"/>
  <Override PartName="/ppt/slides/slide273.xml" ContentType="application/vnd.openxmlformats-officedocument.presentationml.slide+xml"/>
  <Override PartName="/ppt/slides/slide274.xml" ContentType="application/vnd.openxmlformats-officedocument.presentationml.slide+xml"/>
  <Override PartName="/ppt/slides/slide275.xml" ContentType="application/vnd.openxmlformats-officedocument.presentationml.slide+xml"/>
  <Override PartName="/ppt/slides/slide276.xml" ContentType="application/vnd.openxmlformats-officedocument.presentationml.slide+xml"/>
  <Override PartName="/ppt/slides/slide277.xml" ContentType="application/vnd.openxmlformats-officedocument.presentationml.slide+xml"/>
  <Override PartName="/ppt/slides/slide278.xml" ContentType="application/vnd.openxmlformats-officedocument.presentationml.slide+xml"/>
  <Override PartName="/ppt/slides/slide279.xml" ContentType="application/vnd.openxmlformats-officedocument.presentationml.slide+xml"/>
  <Override PartName="/ppt/slides/slide280.xml" ContentType="application/vnd.openxmlformats-officedocument.presentationml.slide+xml"/>
  <Override PartName="/ppt/slides/slide281.xml" ContentType="application/vnd.openxmlformats-officedocument.presentationml.slide+xml"/>
  <Override PartName="/ppt/slides/slide282.xml" ContentType="application/vnd.openxmlformats-officedocument.presentationml.slide+xml"/>
  <Override PartName="/ppt/slides/slide283.xml" ContentType="application/vnd.openxmlformats-officedocument.presentationml.slide+xml"/>
  <Override PartName="/ppt/slides/slide284.xml" ContentType="application/vnd.openxmlformats-officedocument.presentationml.slide+xml"/>
  <Override PartName="/ppt/slides/slide285.xml" ContentType="application/vnd.openxmlformats-officedocument.presentationml.slide+xml"/>
  <Override PartName="/ppt/slides/slide286.xml" ContentType="application/vnd.openxmlformats-officedocument.presentationml.slide+xml"/>
  <Override PartName="/ppt/slides/slide287.xml" ContentType="application/vnd.openxmlformats-officedocument.presentationml.slide+xml"/>
  <Override PartName="/ppt/slides/slide288.xml" ContentType="application/vnd.openxmlformats-officedocument.presentationml.slide+xml"/>
  <Override PartName="/ppt/slides/slide289.xml" ContentType="application/vnd.openxmlformats-officedocument.presentationml.slide+xml"/>
  <Override PartName="/ppt/slides/slide290.xml" ContentType="application/vnd.openxmlformats-officedocument.presentationml.slide+xml"/>
  <Override PartName="/ppt/slides/slide291.xml" ContentType="application/vnd.openxmlformats-officedocument.presentationml.slide+xml"/>
  <Override PartName="/ppt/slides/slide292.xml" ContentType="application/vnd.openxmlformats-officedocument.presentationml.slide+xml"/>
  <Override PartName="/ppt/slides/slide293.xml" ContentType="application/vnd.openxmlformats-officedocument.presentationml.slide+xml"/>
  <Override PartName="/ppt/slides/slide294.xml" ContentType="application/vnd.openxmlformats-officedocument.presentationml.slide+xml"/>
  <Override PartName="/ppt/slides/slide295.xml" ContentType="application/vnd.openxmlformats-officedocument.presentationml.slide+xml"/>
  <Override PartName="/ppt/slides/slide296.xml" ContentType="application/vnd.openxmlformats-officedocument.presentationml.slide+xml"/>
  <Override PartName="/ppt/slides/slide297.xml" ContentType="application/vnd.openxmlformats-officedocument.presentationml.slide+xml"/>
  <Override PartName="/ppt/slides/slide298.xml" ContentType="application/vnd.openxmlformats-officedocument.presentationml.slide+xml"/>
  <Override PartName="/ppt/slides/slide299.xml" ContentType="application/vnd.openxmlformats-officedocument.presentationml.slide+xml"/>
  <Override PartName="/ppt/slides/slide300.xml" ContentType="application/vnd.openxmlformats-officedocument.presentationml.slide+xml"/>
  <Override PartName="/ppt/slides/slide301.xml" ContentType="application/vnd.openxmlformats-officedocument.presentationml.slide+xml"/>
  <Override PartName="/ppt/slides/slide302.xml" ContentType="application/vnd.openxmlformats-officedocument.presentationml.slide+xml"/>
  <Override PartName="/ppt/slides/slide303.xml" ContentType="application/vnd.openxmlformats-officedocument.presentationml.slide+xml"/>
  <Override PartName="/ppt/slides/slide304.xml" ContentType="application/vnd.openxmlformats-officedocument.presentationml.slide+xml"/>
  <Override PartName="/ppt/slides/slide305.xml" ContentType="application/vnd.openxmlformats-officedocument.presentationml.slide+xml"/>
  <Override PartName="/ppt/slides/slide306.xml" ContentType="application/vnd.openxmlformats-officedocument.presentationml.slide+xml"/>
  <Override PartName="/ppt/slides/slide307.xml" ContentType="application/vnd.openxmlformats-officedocument.presentationml.slide+xml"/>
  <Override PartName="/ppt/slides/slide308.xml" ContentType="application/vnd.openxmlformats-officedocument.presentationml.slide+xml"/>
  <Override PartName="/ppt/slides/slide309.xml" ContentType="application/vnd.openxmlformats-officedocument.presentationml.slide+xml"/>
  <Override PartName="/ppt/slides/slide310.xml" ContentType="application/vnd.openxmlformats-officedocument.presentationml.slide+xml"/>
  <Override PartName="/ppt/slides/slide311.xml" ContentType="application/vnd.openxmlformats-officedocument.presentationml.slide+xml"/>
  <Override PartName="/ppt/slides/slide312.xml" ContentType="application/vnd.openxmlformats-officedocument.presentationml.slide+xml"/>
  <Override PartName="/ppt/slides/slide313.xml" ContentType="application/vnd.openxmlformats-officedocument.presentationml.slide+xml"/>
  <Override PartName="/ppt/slides/slide314.xml" ContentType="application/vnd.openxmlformats-officedocument.presentationml.slide+xml"/>
  <Override PartName="/ppt/slides/slide315.xml" ContentType="application/vnd.openxmlformats-officedocument.presentationml.slide+xml"/>
  <Override PartName="/ppt/slides/slide316.xml" ContentType="application/vnd.openxmlformats-officedocument.presentationml.slide+xml"/>
  <Override PartName="/ppt/slides/slide317.xml" ContentType="application/vnd.openxmlformats-officedocument.presentationml.slide+xml"/>
  <Override PartName="/ppt/slides/slide318.xml" ContentType="application/vnd.openxmlformats-officedocument.presentationml.slide+xml"/>
  <Override PartName="/ppt/slides/slide319.xml" ContentType="application/vnd.openxmlformats-officedocument.presentationml.slide+xml"/>
  <Override PartName="/ppt/slides/slide320.xml" ContentType="application/vnd.openxmlformats-officedocument.presentationml.slide+xml"/>
  <Override PartName="/ppt/slides/slide321.xml" ContentType="application/vnd.openxmlformats-officedocument.presentationml.slide+xml"/>
  <Override PartName="/ppt/slides/slide322.xml" ContentType="application/vnd.openxmlformats-officedocument.presentationml.slide+xml"/>
  <Override PartName="/ppt/slides/slide323.xml" ContentType="application/vnd.openxmlformats-officedocument.presentationml.slide+xml"/>
  <Override PartName="/ppt/slides/slide324.xml" ContentType="application/vnd.openxmlformats-officedocument.presentationml.slide+xml"/>
  <Override PartName="/ppt/slides/slide325.xml" ContentType="application/vnd.openxmlformats-officedocument.presentationml.slide+xml"/>
  <Override PartName="/ppt/slides/slide326.xml" ContentType="application/vnd.openxmlformats-officedocument.presentationml.slide+xml"/>
  <Override PartName="/ppt/slides/slide327.xml" ContentType="application/vnd.openxmlformats-officedocument.presentationml.slide+xml"/>
  <Override PartName="/ppt/slides/slide328.xml" ContentType="application/vnd.openxmlformats-officedocument.presentationml.slide+xml"/>
  <Override PartName="/ppt/slides/slide329.xml" ContentType="application/vnd.openxmlformats-officedocument.presentationml.slide+xml"/>
  <Override PartName="/ppt/slides/slide330.xml" ContentType="application/vnd.openxmlformats-officedocument.presentationml.slide+xml"/>
  <Override PartName="/ppt/slides/slide331.xml" ContentType="application/vnd.openxmlformats-officedocument.presentationml.slide+xml"/>
  <Override PartName="/ppt/slides/slide332.xml" ContentType="application/vnd.openxmlformats-officedocument.presentationml.slide+xml"/>
  <Override PartName="/ppt/slides/slide333.xml" ContentType="application/vnd.openxmlformats-officedocument.presentationml.slide+xml"/>
  <Override PartName="/ppt/slides/slide334.xml" ContentType="application/vnd.openxmlformats-officedocument.presentationml.slide+xml"/>
  <Override PartName="/ppt/slides/slide335.xml" ContentType="application/vnd.openxmlformats-officedocument.presentationml.slide+xml"/>
  <Override PartName="/ppt/slides/slide336.xml" ContentType="application/vnd.openxmlformats-officedocument.presentationml.slide+xml"/>
  <Override PartName="/ppt/slides/slide337.xml" ContentType="application/vnd.openxmlformats-officedocument.presentationml.slide+xml"/>
  <Override PartName="/ppt/slides/slide338.xml" ContentType="application/vnd.openxmlformats-officedocument.presentationml.slide+xml"/>
  <Override PartName="/ppt/slides/slide339.xml" ContentType="application/vnd.openxmlformats-officedocument.presentationml.slide+xml"/>
  <Override PartName="/ppt/slides/slide340.xml" ContentType="application/vnd.openxmlformats-officedocument.presentationml.slide+xml"/>
  <Override PartName="/ppt/slides/slide341.xml" ContentType="application/vnd.openxmlformats-officedocument.presentationml.slide+xml"/>
  <Override PartName="/ppt/slides/slide342.xml" ContentType="application/vnd.openxmlformats-officedocument.presentationml.slide+xml"/>
  <Override PartName="/ppt/slides/slide343.xml" ContentType="application/vnd.openxmlformats-officedocument.presentationml.slide+xml"/>
  <Override PartName="/ppt/slides/slide344.xml" ContentType="application/vnd.openxmlformats-officedocument.presentationml.slide+xml"/>
  <Override PartName="/ppt/slides/slide345.xml" ContentType="application/vnd.openxmlformats-officedocument.presentationml.slide+xml"/>
  <Override PartName="/ppt/slides/slide346.xml" ContentType="application/vnd.openxmlformats-officedocument.presentationml.slide+xml"/>
  <Override PartName="/ppt/slides/slide347.xml" ContentType="application/vnd.openxmlformats-officedocument.presentationml.slide+xml"/>
  <Override PartName="/ppt/slides/slide348.xml" ContentType="application/vnd.openxmlformats-officedocument.presentationml.slide+xml"/>
  <Override PartName="/ppt/slides/slide349.xml" ContentType="application/vnd.openxmlformats-officedocument.presentationml.slide+xml"/>
  <Override PartName="/ppt/slides/slide350.xml" ContentType="application/vnd.openxmlformats-officedocument.presentationml.slide+xml"/>
  <Override PartName="/ppt/slides/slide351.xml" ContentType="application/vnd.openxmlformats-officedocument.presentationml.slide+xml"/>
  <Override PartName="/ppt/slides/slide352.xml" ContentType="application/vnd.openxmlformats-officedocument.presentationml.slide+xml"/>
  <Override PartName="/ppt/slides/slide353.xml" ContentType="application/vnd.openxmlformats-officedocument.presentationml.slide+xml"/>
  <Override PartName="/ppt/slides/slide354.xml" ContentType="application/vnd.openxmlformats-officedocument.presentationml.slide+xml"/>
  <Override PartName="/ppt/slides/slide355.xml" ContentType="application/vnd.openxmlformats-officedocument.presentationml.slide+xml"/>
  <Override PartName="/ppt/slides/slide356.xml" ContentType="application/vnd.openxmlformats-officedocument.presentationml.slide+xml"/>
  <Override PartName="/ppt/slides/slide357.xml" ContentType="application/vnd.openxmlformats-officedocument.presentationml.slide+xml"/>
  <Override PartName="/ppt/slides/slide358.xml" ContentType="application/vnd.openxmlformats-officedocument.presentationml.slide+xml"/>
  <Override PartName="/ppt/slides/slide359.xml" ContentType="application/vnd.openxmlformats-officedocument.presentationml.slide+xml"/>
  <Override PartName="/ppt/slides/slide360.xml" ContentType="application/vnd.openxmlformats-officedocument.presentationml.slide+xml"/>
  <Override PartName="/ppt/slides/slide361.xml" ContentType="application/vnd.openxmlformats-officedocument.presentationml.slide+xml"/>
  <Override PartName="/ppt/slides/slide36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4"/>
  </p:notesMasterIdLst>
  <p:handoutMasterIdLst>
    <p:handoutMasterId r:id="rId365"/>
  </p:handoutMasterIdLst>
  <p:sldIdLst>
    <p:sldId id="275" r:id="rId2"/>
    <p:sldId id="276" r:id="rId3"/>
    <p:sldId id="801" r:id="rId4"/>
    <p:sldId id="802" r:id="rId5"/>
    <p:sldId id="291" r:id="rId6"/>
    <p:sldId id="277" r:id="rId7"/>
    <p:sldId id="278" r:id="rId8"/>
    <p:sldId id="279" r:id="rId9"/>
    <p:sldId id="280" r:id="rId10"/>
    <p:sldId id="282" r:id="rId11"/>
    <p:sldId id="283" r:id="rId12"/>
    <p:sldId id="285" r:id="rId13"/>
    <p:sldId id="284" r:id="rId14"/>
    <p:sldId id="288" r:id="rId15"/>
    <p:sldId id="290" r:id="rId16"/>
    <p:sldId id="826" r:id="rId17"/>
    <p:sldId id="827" r:id="rId18"/>
    <p:sldId id="820" r:id="rId19"/>
    <p:sldId id="817" r:id="rId20"/>
    <p:sldId id="809" r:id="rId21"/>
    <p:sldId id="804" r:id="rId22"/>
    <p:sldId id="845" r:id="rId23"/>
    <p:sldId id="305" r:id="rId24"/>
    <p:sldId id="844" r:id="rId25"/>
    <p:sldId id="821" r:id="rId26"/>
    <p:sldId id="828" r:id="rId27"/>
    <p:sldId id="815" r:id="rId28"/>
    <p:sldId id="841" r:id="rId29"/>
    <p:sldId id="803" r:id="rId30"/>
    <p:sldId id="843" r:id="rId31"/>
    <p:sldId id="847" r:id="rId32"/>
    <p:sldId id="849" r:id="rId33"/>
    <p:sldId id="848" r:id="rId34"/>
    <p:sldId id="842" r:id="rId35"/>
    <p:sldId id="840" r:id="rId36"/>
    <p:sldId id="822" r:id="rId37"/>
    <p:sldId id="851" r:id="rId38"/>
    <p:sldId id="850" r:id="rId39"/>
    <p:sldId id="872" r:id="rId40"/>
    <p:sldId id="873" r:id="rId41"/>
    <p:sldId id="808" r:id="rId42"/>
    <p:sldId id="806" r:id="rId43"/>
    <p:sldId id="807" r:id="rId44"/>
    <p:sldId id="825" r:id="rId45"/>
    <p:sldId id="818" r:id="rId46"/>
    <p:sldId id="810" r:id="rId47"/>
    <p:sldId id="811" r:id="rId48"/>
    <p:sldId id="812" r:id="rId49"/>
    <p:sldId id="816" r:id="rId50"/>
    <p:sldId id="886" r:id="rId51"/>
    <p:sldId id="830" r:id="rId52"/>
    <p:sldId id="899" r:id="rId53"/>
    <p:sldId id="898" r:id="rId54"/>
    <p:sldId id="824" r:id="rId55"/>
    <p:sldId id="897" r:id="rId56"/>
    <p:sldId id="906" r:id="rId57"/>
    <p:sldId id="900" r:id="rId58"/>
    <p:sldId id="901" r:id="rId59"/>
    <p:sldId id="905" r:id="rId60"/>
    <p:sldId id="902" r:id="rId61"/>
    <p:sldId id="903" r:id="rId62"/>
    <p:sldId id="904" r:id="rId63"/>
    <p:sldId id="1192" r:id="rId64"/>
    <p:sldId id="813" r:id="rId65"/>
    <p:sldId id="814" r:id="rId66"/>
    <p:sldId id="909" r:id="rId67"/>
    <p:sldId id="932" r:id="rId68"/>
    <p:sldId id="908" r:id="rId69"/>
    <p:sldId id="913" r:id="rId70"/>
    <p:sldId id="929" r:id="rId71"/>
    <p:sldId id="918" r:id="rId72"/>
    <p:sldId id="923" r:id="rId73"/>
    <p:sldId id="928" r:id="rId74"/>
    <p:sldId id="931" r:id="rId75"/>
    <p:sldId id="914" r:id="rId76"/>
    <p:sldId id="919" r:id="rId77"/>
    <p:sldId id="999" r:id="rId78"/>
    <p:sldId id="915" r:id="rId79"/>
    <p:sldId id="927" r:id="rId80"/>
    <p:sldId id="1160" r:id="rId81"/>
    <p:sldId id="926" r:id="rId82"/>
    <p:sldId id="1167" r:id="rId83"/>
    <p:sldId id="925" r:id="rId84"/>
    <p:sldId id="920" r:id="rId85"/>
    <p:sldId id="921" r:id="rId86"/>
    <p:sldId id="924" r:id="rId87"/>
    <p:sldId id="1161" r:id="rId88"/>
    <p:sldId id="1162" r:id="rId89"/>
    <p:sldId id="922" r:id="rId90"/>
    <p:sldId id="831" r:id="rId91"/>
    <p:sldId id="832" r:id="rId92"/>
    <p:sldId id="833" r:id="rId93"/>
    <p:sldId id="835" r:id="rId94"/>
    <p:sldId id="834" r:id="rId95"/>
    <p:sldId id="945" r:id="rId96"/>
    <p:sldId id="890" r:id="rId97"/>
    <p:sldId id="1012" r:id="rId98"/>
    <p:sldId id="943" r:id="rId99"/>
    <p:sldId id="889" r:id="rId100"/>
    <p:sldId id="875" r:id="rId101"/>
    <p:sldId id="1091" r:id="rId102"/>
    <p:sldId id="881" r:id="rId103"/>
    <p:sldId id="981" r:id="rId104"/>
    <p:sldId id="877" r:id="rId105"/>
    <p:sldId id="893" r:id="rId106"/>
    <p:sldId id="934" r:id="rId107"/>
    <p:sldId id="933" r:id="rId108"/>
    <p:sldId id="880" r:id="rId109"/>
    <p:sldId id="946" r:id="rId110"/>
    <p:sldId id="1122" r:id="rId111"/>
    <p:sldId id="1123" r:id="rId112"/>
    <p:sldId id="1125" r:id="rId113"/>
    <p:sldId id="1124" r:id="rId114"/>
    <p:sldId id="1127" r:id="rId115"/>
    <p:sldId id="1128" r:id="rId116"/>
    <p:sldId id="878" r:id="rId117"/>
    <p:sldId id="1126" r:id="rId118"/>
    <p:sldId id="879" r:id="rId119"/>
    <p:sldId id="1149" r:id="rId120"/>
    <p:sldId id="888" r:id="rId121"/>
    <p:sldId id="891" r:id="rId122"/>
    <p:sldId id="876" r:id="rId123"/>
    <p:sldId id="884" r:id="rId124"/>
    <p:sldId id="994" r:id="rId125"/>
    <p:sldId id="1109" r:id="rId126"/>
    <p:sldId id="896" r:id="rId127"/>
    <p:sldId id="947" r:id="rId128"/>
    <p:sldId id="997" r:id="rId129"/>
    <p:sldId id="892" r:id="rId130"/>
    <p:sldId id="883" r:id="rId131"/>
    <p:sldId id="895" r:id="rId132"/>
    <p:sldId id="894" r:id="rId133"/>
    <p:sldId id="912" r:id="rId134"/>
    <p:sldId id="910" r:id="rId135"/>
    <p:sldId id="944" r:id="rId136"/>
    <p:sldId id="973" r:id="rId137"/>
    <p:sldId id="954" r:id="rId138"/>
    <p:sldId id="952" r:id="rId139"/>
    <p:sldId id="953" r:id="rId140"/>
    <p:sldId id="975" r:id="rId141"/>
    <p:sldId id="976" r:id="rId142"/>
    <p:sldId id="948" r:id="rId143"/>
    <p:sldId id="950" r:id="rId144"/>
    <p:sldId id="949" r:id="rId145"/>
    <p:sldId id="982" r:id="rId146"/>
    <p:sldId id="970" r:id="rId147"/>
    <p:sldId id="969" r:id="rId148"/>
    <p:sldId id="972" r:id="rId149"/>
    <p:sldId id="974" r:id="rId150"/>
    <p:sldId id="968" r:id="rId151"/>
    <p:sldId id="967" r:id="rId152"/>
    <p:sldId id="971" r:id="rId153"/>
    <p:sldId id="966" r:id="rId154"/>
    <p:sldId id="998" r:id="rId155"/>
    <p:sldId id="1120" r:id="rId156"/>
    <p:sldId id="1117" r:id="rId157"/>
    <p:sldId id="1118" r:id="rId158"/>
    <p:sldId id="1116" r:id="rId159"/>
    <p:sldId id="1186" r:id="rId160"/>
    <p:sldId id="1148" r:id="rId161"/>
    <p:sldId id="1145" r:id="rId162"/>
    <p:sldId id="1114" r:id="rId163"/>
    <p:sldId id="1146" r:id="rId164"/>
    <p:sldId id="1147" r:id="rId165"/>
    <p:sldId id="956" r:id="rId166"/>
    <p:sldId id="957" r:id="rId167"/>
    <p:sldId id="978" r:id="rId168"/>
    <p:sldId id="977" r:id="rId169"/>
    <p:sldId id="979" r:id="rId170"/>
    <p:sldId id="986" r:id="rId171"/>
    <p:sldId id="985" r:id="rId172"/>
    <p:sldId id="993" r:id="rId173"/>
    <p:sldId id="958" r:id="rId174"/>
    <p:sldId id="959" r:id="rId175"/>
    <p:sldId id="1029" r:id="rId176"/>
    <p:sldId id="996" r:id="rId177"/>
    <p:sldId id="980" r:id="rId178"/>
    <p:sldId id="960" r:id="rId179"/>
    <p:sldId id="995" r:id="rId180"/>
    <p:sldId id="984" r:id="rId181"/>
    <p:sldId id="961" r:id="rId182"/>
    <p:sldId id="1004" r:id="rId183"/>
    <p:sldId id="1003" r:id="rId184"/>
    <p:sldId id="990" r:id="rId185"/>
    <p:sldId id="1000" r:id="rId186"/>
    <p:sldId id="988" r:id="rId187"/>
    <p:sldId id="987" r:id="rId188"/>
    <p:sldId id="1121" r:id="rId189"/>
    <p:sldId id="983" r:id="rId190"/>
    <p:sldId id="989" r:id="rId191"/>
    <p:sldId id="991" r:id="rId192"/>
    <p:sldId id="1001" r:id="rId193"/>
    <p:sldId id="1009" r:id="rId194"/>
    <p:sldId id="1013" r:id="rId195"/>
    <p:sldId id="1037" r:id="rId196"/>
    <p:sldId id="1033" r:id="rId197"/>
    <p:sldId id="1034" r:id="rId198"/>
    <p:sldId id="1036" r:id="rId199"/>
    <p:sldId id="1035" r:id="rId200"/>
    <p:sldId id="1010" r:id="rId201"/>
    <p:sldId id="1005" r:id="rId202"/>
    <p:sldId id="992" r:id="rId203"/>
    <p:sldId id="1002" r:id="rId204"/>
    <p:sldId id="1011" r:id="rId205"/>
    <p:sldId id="1008" r:id="rId206"/>
    <p:sldId id="1006" r:id="rId207"/>
    <p:sldId id="1007" r:id="rId208"/>
    <p:sldId id="1193" r:id="rId209"/>
    <p:sldId id="1014" r:id="rId210"/>
    <p:sldId id="1022" r:id="rId211"/>
    <p:sldId id="1039" r:id="rId212"/>
    <p:sldId id="1021" r:id="rId213"/>
    <p:sldId id="1020" r:id="rId214"/>
    <p:sldId id="1025" r:id="rId215"/>
    <p:sldId id="1070" r:id="rId216"/>
    <p:sldId id="1018" r:id="rId217"/>
    <p:sldId id="1019" r:id="rId218"/>
    <p:sldId id="1030" r:id="rId219"/>
    <p:sldId id="1031" r:id="rId220"/>
    <p:sldId id="1058" r:id="rId221"/>
    <p:sldId id="1202" r:id="rId222"/>
    <p:sldId id="1032" r:id="rId223"/>
    <p:sldId id="1023" r:id="rId224"/>
    <p:sldId id="1024" r:id="rId225"/>
    <p:sldId id="1041" r:id="rId226"/>
    <p:sldId id="1042" r:id="rId227"/>
    <p:sldId id="1017" r:id="rId228"/>
    <p:sldId id="1069" r:id="rId229"/>
    <p:sldId id="1051" r:id="rId230"/>
    <p:sldId id="1052" r:id="rId231"/>
    <p:sldId id="1203" r:id="rId232"/>
    <p:sldId id="1050" r:id="rId233"/>
    <p:sldId id="1015" r:id="rId234"/>
    <p:sldId id="1043" r:id="rId235"/>
    <p:sldId id="1044" r:id="rId236"/>
    <p:sldId id="1045" r:id="rId237"/>
    <p:sldId id="1048" r:id="rId238"/>
    <p:sldId id="1049" r:id="rId239"/>
    <p:sldId id="1038" r:id="rId240"/>
    <p:sldId id="1053" r:id="rId241"/>
    <p:sldId id="1066" r:id="rId242"/>
    <p:sldId id="1068" r:id="rId243"/>
    <p:sldId id="1054" r:id="rId244"/>
    <p:sldId id="1055" r:id="rId245"/>
    <p:sldId id="1056" r:id="rId246"/>
    <p:sldId id="1171" r:id="rId247"/>
    <p:sldId id="1059" r:id="rId248"/>
    <p:sldId id="1062" r:id="rId249"/>
    <p:sldId id="1061" r:id="rId250"/>
    <p:sldId id="1063" r:id="rId251"/>
    <p:sldId id="1065" r:id="rId252"/>
    <p:sldId id="1057" r:id="rId253"/>
    <p:sldId id="1060" r:id="rId254"/>
    <p:sldId id="1064" r:id="rId255"/>
    <p:sldId id="1081" r:id="rId256"/>
    <p:sldId id="1080" r:id="rId257"/>
    <p:sldId id="1082" r:id="rId258"/>
    <p:sldId id="1083" r:id="rId259"/>
    <p:sldId id="1084" r:id="rId260"/>
    <p:sldId id="1086" r:id="rId261"/>
    <p:sldId id="1110" r:id="rId262"/>
    <p:sldId id="1112" r:id="rId263"/>
    <p:sldId id="1111" r:id="rId264"/>
    <p:sldId id="1085" r:id="rId265"/>
    <p:sldId id="1092" r:id="rId266"/>
    <p:sldId id="1093" r:id="rId267"/>
    <p:sldId id="1094" r:id="rId268"/>
    <p:sldId id="1095" r:id="rId269"/>
    <p:sldId id="1099" r:id="rId270"/>
    <p:sldId id="1096" r:id="rId271"/>
    <p:sldId id="1201" r:id="rId272"/>
    <p:sldId id="1098" r:id="rId273"/>
    <p:sldId id="1195" r:id="rId274"/>
    <p:sldId id="1194" r:id="rId275"/>
    <p:sldId id="1196" r:id="rId276"/>
    <p:sldId id="1197" r:id="rId277"/>
    <p:sldId id="1198" r:id="rId278"/>
    <p:sldId id="1199" r:id="rId279"/>
    <p:sldId id="1103" r:id="rId280"/>
    <p:sldId id="1104" r:id="rId281"/>
    <p:sldId id="1129" r:id="rId282"/>
    <p:sldId id="1130" r:id="rId283"/>
    <p:sldId id="1132" r:id="rId284"/>
    <p:sldId id="1131" r:id="rId285"/>
    <p:sldId id="1139" r:id="rId286"/>
    <p:sldId id="1140" r:id="rId287"/>
    <p:sldId id="1100" r:id="rId288"/>
    <p:sldId id="1105" r:id="rId289"/>
    <p:sldId id="1133" r:id="rId290"/>
    <p:sldId id="1134" r:id="rId291"/>
    <p:sldId id="1135" r:id="rId292"/>
    <p:sldId id="1136" r:id="rId293"/>
    <p:sldId id="1137" r:id="rId294"/>
    <p:sldId id="1142" r:id="rId295"/>
    <p:sldId id="1143" r:id="rId296"/>
    <p:sldId id="1144" r:id="rId297"/>
    <p:sldId id="1163" r:id="rId298"/>
    <p:sldId id="1164" r:id="rId299"/>
    <p:sldId id="1165" r:id="rId300"/>
    <p:sldId id="1166" r:id="rId301"/>
    <p:sldId id="1150" r:id="rId302"/>
    <p:sldId id="1151" r:id="rId303"/>
    <p:sldId id="1153" r:id="rId304"/>
    <p:sldId id="1154" r:id="rId305"/>
    <p:sldId id="1158" r:id="rId306"/>
    <p:sldId id="1159" r:id="rId307"/>
    <p:sldId id="1185" r:id="rId308"/>
    <p:sldId id="1204" r:id="rId309"/>
    <p:sldId id="1152" r:id="rId310"/>
    <p:sldId id="1205" r:id="rId311"/>
    <p:sldId id="1169" r:id="rId312"/>
    <p:sldId id="1177" r:id="rId313"/>
    <p:sldId id="1182" r:id="rId314"/>
    <p:sldId id="1178" r:id="rId315"/>
    <p:sldId id="1183" r:id="rId316"/>
    <p:sldId id="1179" r:id="rId317"/>
    <p:sldId id="1180" r:id="rId318"/>
    <p:sldId id="1191" r:id="rId319"/>
    <p:sldId id="1184" r:id="rId320"/>
    <p:sldId id="1187" r:id="rId321"/>
    <p:sldId id="1181" r:id="rId322"/>
    <p:sldId id="1188" r:id="rId323"/>
    <p:sldId id="1189" r:id="rId324"/>
    <p:sldId id="1190" r:id="rId325"/>
    <p:sldId id="496" r:id="rId326"/>
    <p:sldId id="1214" r:id="rId327"/>
    <p:sldId id="1206" r:id="rId328"/>
    <p:sldId id="1207" r:id="rId329"/>
    <p:sldId id="1208" r:id="rId330"/>
    <p:sldId id="1219" r:id="rId331"/>
    <p:sldId id="1209" r:id="rId332"/>
    <p:sldId id="1221" r:id="rId333"/>
    <p:sldId id="1210" r:id="rId334"/>
    <p:sldId id="1220" r:id="rId335"/>
    <p:sldId id="1211" r:id="rId336"/>
    <p:sldId id="1212" r:id="rId337"/>
    <p:sldId id="1213" r:id="rId338"/>
    <p:sldId id="1215" r:id="rId339"/>
    <p:sldId id="1216" r:id="rId340"/>
    <p:sldId id="1217" r:id="rId341"/>
    <p:sldId id="1218" r:id="rId342"/>
    <p:sldId id="1156" r:id="rId343"/>
    <p:sldId id="885" r:id="rId344"/>
    <p:sldId id="1155" r:id="rId345"/>
    <p:sldId id="1071" r:id="rId346"/>
    <p:sldId id="1072" r:id="rId347"/>
    <p:sldId id="1073" r:id="rId348"/>
    <p:sldId id="1075" r:id="rId349"/>
    <p:sldId id="1076" r:id="rId350"/>
    <p:sldId id="1077" r:id="rId351"/>
    <p:sldId id="1078" r:id="rId352"/>
    <p:sldId id="1026" r:id="rId353"/>
    <p:sldId id="1027" r:id="rId354"/>
    <p:sldId id="1046" r:id="rId355"/>
    <p:sldId id="1028" r:id="rId356"/>
    <p:sldId id="1047" r:id="rId357"/>
    <p:sldId id="1067" r:id="rId358"/>
    <p:sldId id="1079" r:id="rId359"/>
    <p:sldId id="1087" r:id="rId360"/>
    <p:sldId id="1088" r:id="rId361"/>
    <p:sldId id="1089" r:id="rId362"/>
    <p:sldId id="1090" r:id="rId363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94C"/>
    <a:srgbClr val="A07842"/>
    <a:srgbClr val="6A8056"/>
    <a:srgbClr val="896637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65" autoAdjust="0"/>
    <p:restoredTop sz="94660"/>
  </p:normalViewPr>
  <p:slideViewPr>
    <p:cSldViewPr snapToGrid="0">
      <p:cViewPr>
        <p:scale>
          <a:sx n="81" d="100"/>
          <a:sy n="81" d="100"/>
        </p:scale>
        <p:origin x="-1008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99" Type="http://schemas.openxmlformats.org/officeDocument/2006/relationships/slide" Target="slides/slide298.xml"/><Relationship Id="rId303" Type="http://schemas.openxmlformats.org/officeDocument/2006/relationships/slide" Target="slides/slide302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324" Type="http://schemas.openxmlformats.org/officeDocument/2006/relationships/slide" Target="slides/slide323.xml"/><Relationship Id="rId345" Type="http://schemas.openxmlformats.org/officeDocument/2006/relationships/slide" Target="slides/slide344.xml"/><Relationship Id="rId366" Type="http://schemas.openxmlformats.org/officeDocument/2006/relationships/presProps" Target="presProps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26" Type="http://schemas.openxmlformats.org/officeDocument/2006/relationships/slide" Target="slides/slide225.xml"/><Relationship Id="rId247" Type="http://schemas.openxmlformats.org/officeDocument/2006/relationships/slide" Target="slides/slide246.xml"/><Relationship Id="rId107" Type="http://schemas.openxmlformats.org/officeDocument/2006/relationships/slide" Target="slides/slide106.xml"/><Relationship Id="rId268" Type="http://schemas.openxmlformats.org/officeDocument/2006/relationships/slide" Target="slides/slide267.xml"/><Relationship Id="rId289" Type="http://schemas.openxmlformats.org/officeDocument/2006/relationships/slide" Target="slides/slide288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314" Type="http://schemas.openxmlformats.org/officeDocument/2006/relationships/slide" Target="slides/slide313.xml"/><Relationship Id="rId335" Type="http://schemas.openxmlformats.org/officeDocument/2006/relationships/slide" Target="slides/slide334.xml"/><Relationship Id="rId356" Type="http://schemas.openxmlformats.org/officeDocument/2006/relationships/slide" Target="slides/slide355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16" Type="http://schemas.openxmlformats.org/officeDocument/2006/relationships/slide" Target="slides/slide215.xml"/><Relationship Id="rId237" Type="http://schemas.openxmlformats.org/officeDocument/2006/relationships/slide" Target="slides/slide236.xml"/><Relationship Id="rId258" Type="http://schemas.openxmlformats.org/officeDocument/2006/relationships/slide" Target="slides/slide257.xml"/><Relationship Id="rId279" Type="http://schemas.openxmlformats.org/officeDocument/2006/relationships/slide" Target="slides/slide278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290" Type="http://schemas.openxmlformats.org/officeDocument/2006/relationships/slide" Target="slides/slide289.xml"/><Relationship Id="rId304" Type="http://schemas.openxmlformats.org/officeDocument/2006/relationships/slide" Target="slides/slide303.xml"/><Relationship Id="rId325" Type="http://schemas.openxmlformats.org/officeDocument/2006/relationships/slide" Target="slides/slide324.xml"/><Relationship Id="rId346" Type="http://schemas.openxmlformats.org/officeDocument/2006/relationships/slide" Target="slides/slide345.xml"/><Relationship Id="rId367" Type="http://schemas.openxmlformats.org/officeDocument/2006/relationships/viewProps" Target="viewProps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227" Type="http://schemas.openxmlformats.org/officeDocument/2006/relationships/slide" Target="slides/slide226.xml"/><Relationship Id="rId248" Type="http://schemas.openxmlformats.org/officeDocument/2006/relationships/slide" Target="slides/slide247.xml"/><Relationship Id="rId269" Type="http://schemas.openxmlformats.org/officeDocument/2006/relationships/slide" Target="slides/slide268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280" Type="http://schemas.openxmlformats.org/officeDocument/2006/relationships/slide" Target="slides/slide279.xml"/><Relationship Id="rId315" Type="http://schemas.openxmlformats.org/officeDocument/2006/relationships/slide" Target="slides/slide314.xml"/><Relationship Id="rId336" Type="http://schemas.openxmlformats.org/officeDocument/2006/relationships/slide" Target="slides/slide335.xml"/><Relationship Id="rId357" Type="http://schemas.openxmlformats.org/officeDocument/2006/relationships/slide" Target="slides/slide356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217" Type="http://schemas.openxmlformats.org/officeDocument/2006/relationships/slide" Target="slides/slide216.xml"/><Relationship Id="rId6" Type="http://schemas.openxmlformats.org/officeDocument/2006/relationships/slide" Target="slides/slide5.xml"/><Relationship Id="rId238" Type="http://schemas.openxmlformats.org/officeDocument/2006/relationships/slide" Target="slides/slide237.xml"/><Relationship Id="rId259" Type="http://schemas.openxmlformats.org/officeDocument/2006/relationships/slide" Target="slides/slide258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270" Type="http://schemas.openxmlformats.org/officeDocument/2006/relationships/slide" Target="slides/slide269.xml"/><Relationship Id="rId291" Type="http://schemas.openxmlformats.org/officeDocument/2006/relationships/slide" Target="slides/slide290.xml"/><Relationship Id="rId305" Type="http://schemas.openxmlformats.org/officeDocument/2006/relationships/slide" Target="slides/slide304.xml"/><Relationship Id="rId326" Type="http://schemas.openxmlformats.org/officeDocument/2006/relationships/slide" Target="slides/slide325.xml"/><Relationship Id="rId347" Type="http://schemas.openxmlformats.org/officeDocument/2006/relationships/slide" Target="slides/slide346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368" Type="http://schemas.openxmlformats.org/officeDocument/2006/relationships/theme" Target="theme/theme1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28" Type="http://schemas.openxmlformats.org/officeDocument/2006/relationships/slide" Target="slides/slide227.xml"/><Relationship Id="rId249" Type="http://schemas.openxmlformats.org/officeDocument/2006/relationships/slide" Target="slides/slide248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260" Type="http://schemas.openxmlformats.org/officeDocument/2006/relationships/slide" Target="slides/slide259.xml"/><Relationship Id="rId281" Type="http://schemas.openxmlformats.org/officeDocument/2006/relationships/slide" Target="slides/slide280.xml"/><Relationship Id="rId316" Type="http://schemas.openxmlformats.org/officeDocument/2006/relationships/slide" Target="slides/slide315.xml"/><Relationship Id="rId337" Type="http://schemas.openxmlformats.org/officeDocument/2006/relationships/slide" Target="slides/slide336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358" Type="http://schemas.openxmlformats.org/officeDocument/2006/relationships/slide" Target="slides/slide357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8" Type="http://schemas.openxmlformats.org/officeDocument/2006/relationships/slide" Target="slides/slide217.xml"/><Relationship Id="rId239" Type="http://schemas.openxmlformats.org/officeDocument/2006/relationships/slide" Target="slides/slide238.xml"/><Relationship Id="rId250" Type="http://schemas.openxmlformats.org/officeDocument/2006/relationships/slide" Target="slides/slide249.xml"/><Relationship Id="rId271" Type="http://schemas.openxmlformats.org/officeDocument/2006/relationships/slide" Target="slides/slide270.xml"/><Relationship Id="rId292" Type="http://schemas.openxmlformats.org/officeDocument/2006/relationships/slide" Target="slides/slide291.xml"/><Relationship Id="rId306" Type="http://schemas.openxmlformats.org/officeDocument/2006/relationships/slide" Target="slides/slide305.xml"/><Relationship Id="rId24" Type="http://schemas.openxmlformats.org/officeDocument/2006/relationships/slide" Target="slides/slide23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31" Type="http://schemas.openxmlformats.org/officeDocument/2006/relationships/slide" Target="slides/slide130.xml"/><Relationship Id="rId327" Type="http://schemas.openxmlformats.org/officeDocument/2006/relationships/slide" Target="slides/slide326.xml"/><Relationship Id="rId348" Type="http://schemas.openxmlformats.org/officeDocument/2006/relationships/slide" Target="slides/slide347.xml"/><Relationship Id="rId369" Type="http://schemas.openxmlformats.org/officeDocument/2006/relationships/tableStyles" Target="tableStyles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229" Type="http://schemas.openxmlformats.org/officeDocument/2006/relationships/slide" Target="slides/slide228.xml"/><Relationship Id="rId240" Type="http://schemas.openxmlformats.org/officeDocument/2006/relationships/slide" Target="slides/slide239.xml"/><Relationship Id="rId261" Type="http://schemas.openxmlformats.org/officeDocument/2006/relationships/slide" Target="slides/slide260.xml"/><Relationship Id="rId14" Type="http://schemas.openxmlformats.org/officeDocument/2006/relationships/slide" Target="slides/slide13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282" Type="http://schemas.openxmlformats.org/officeDocument/2006/relationships/slide" Target="slides/slide281.xml"/><Relationship Id="rId317" Type="http://schemas.openxmlformats.org/officeDocument/2006/relationships/slide" Target="slides/slide316.xml"/><Relationship Id="rId338" Type="http://schemas.openxmlformats.org/officeDocument/2006/relationships/slide" Target="slides/slide337.xml"/><Relationship Id="rId359" Type="http://schemas.openxmlformats.org/officeDocument/2006/relationships/slide" Target="slides/slide358.xml"/><Relationship Id="rId8" Type="http://schemas.openxmlformats.org/officeDocument/2006/relationships/slide" Target="slides/slide7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219" Type="http://schemas.openxmlformats.org/officeDocument/2006/relationships/slide" Target="slides/slide218.xml"/><Relationship Id="rId230" Type="http://schemas.openxmlformats.org/officeDocument/2006/relationships/slide" Target="slides/slide229.xml"/><Relationship Id="rId251" Type="http://schemas.openxmlformats.org/officeDocument/2006/relationships/slide" Target="slides/slide250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72" Type="http://schemas.openxmlformats.org/officeDocument/2006/relationships/slide" Target="slides/slide271.xml"/><Relationship Id="rId293" Type="http://schemas.openxmlformats.org/officeDocument/2006/relationships/slide" Target="slides/slide292.xml"/><Relationship Id="rId307" Type="http://schemas.openxmlformats.org/officeDocument/2006/relationships/slide" Target="slides/slide306.xml"/><Relationship Id="rId328" Type="http://schemas.openxmlformats.org/officeDocument/2006/relationships/slide" Target="slides/slide327.xml"/><Relationship Id="rId349" Type="http://schemas.openxmlformats.org/officeDocument/2006/relationships/slide" Target="slides/slide348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360" Type="http://schemas.openxmlformats.org/officeDocument/2006/relationships/slide" Target="slides/slide359.xml"/><Relationship Id="rId220" Type="http://schemas.openxmlformats.org/officeDocument/2006/relationships/slide" Target="slides/slide219.xml"/><Relationship Id="rId241" Type="http://schemas.openxmlformats.org/officeDocument/2006/relationships/slide" Target="slides/slide24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262" Type="http://schemas.openxmlformats.org/officeDocument/2006/relationships/slide" Target="slides/slide261.xml"/><Relationship Id="rId283" Type="http://schemas.openxmlformats.org/officeDocument/2006/relationships/slide" Target="slides/slide282.xml"/><Relationship Id="rId318" Type="http://schemas.openxmlformats.org/officeDocument/2006/relationships/slide" Target="slides/slide317.xml"/><Relationship Id="rId339" Type="http://schemas.openxmlformats.org/officeDocument/2006/relationships/slide" Target="slides/slide33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334" Type="http://schemas.openxmlformats.org/officeDocument/2006/relationships/slide" Target="slides/slide333.xml"/><Relationship Id="rId350" Type="http://schemas.openxmlformats.org/officeDocument/2006/relationships/slide" Target="slides/slide349.xml"/><Relationship Id="rId355" Type="http://schemas.openxmlformats.org/officeDocument/2006/relationships/slide" Target="slides/slide35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10" Type="http://schemas.openxmlformats.org/officeDocument/2006/relationships/slide" Target="slides/slide209.xml"/><Relationship Id="rId215" Type="http://schemas.openxmlformats.org/officeDocument/2006/relationships/slide" Target="slides/slide214.xml"/><Relationship Id="rId236" Type="http://schemas.openxmlformats.org/officeDocument/2006/relationships/slide" Target="slides/slide235.xml"/><Relationship Id="rId257" Type="http://schemas.openxmlformats.org/officeDocument/2006/relationships/slide" Target="slides/slide256.xml"/><Relationship Id="rId278" Type="http://schemas.openxmlformats.org/officeDocument/2006/relationships/slide" Target="slides/slide277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252" Type="http://schemas.openxmlformats.org/officeDocument/2006/relationships/slide" Target="slides/slide251.xml"/><Relationship Id="rId273" Type="http://schemas.openxmlformats.org/officeDocument/2006/relationships/slide" Target="slides/slide272.xml"/><Relationship Id="rId294" Type="http://schemas.openxmlformats.org/officeDocument/2006/relationships/slide" Target="slides/slide293.xml"/><Relationship Id="rId308" Type="http://schemas.openxmlformats.org/officeDocument/2006/relationships/slide" Target="slides/slide307.xml"/><Relationship Id="rId329" Type="http://schemas.openxmlformats.org/officeDocument/2006/relationships/slide" Target="slides/slide328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340" Type="http://schemas.openxmlformats.org/officeDocument/2006/relationships/slide" Target="slides/slide339.xml"/><Relationship Id="rId361" Type="http://schemas.openxmlformats.org/officeDocument/2006/relationships/slide" Target="slides/slide360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242" Type="http://schemas.openxmlformats.org/officeDocument/2006/relationships/slide" Target="slides/slide241.xml"/><Relationship Id="rId263" Type="http://schemas.openxmlformats.org/officeDocument/2006/relationships/slide" Target="slides/slide262.xml"/><Relationship Id="rId284" Type="http://schemas.openxmlformats.org/officeDocument/2006/relationships/slide" Target="slides/slide283.xml"/><Relationship Id="rId319" Type="http://schemas.openxmlformats.org/officeDocument/2006/relationships/slide" Target="slides/slide318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330" Type="http://schemas.openxmlformats.org/officeDocument/2006/relationships/slide" Target="slides/slide329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351" Type="http://schemas.openxmlformats.org/officeDocument/2006/relationships/slide" Target="slides/slide350.xml"/><Relationship Id="rId211" Type="http://schemas.openxmlformats.org/officeDocument/2006/relationships/slide" Target="slides/slide210.xml"/><Relationship Id="rId232" Type="http://schemas.openxmlformats.org/officeDocument/2006/relationships/slide" Target="slides/slide231.xml"/><Relationship Id="rId253" Type="http://schemas.openxmlformats.org/officeDocument/2006/relationships/slide" Target="slides/slide252.xml"/><Relationship Id="rId274" Type="http://schemas.openxmlformats.org/officeDocument/2006/relationships/slide" Target="slides/slide273.xml"/><Relationship Id="rId295" Type="http://schemas.openxmlformats.org/officeDocument/2006/relationships/slide" Target="slides/slide294.xml"/><Relationship Id="rId309" Type="http://schemas.openxmlformats.org/officeDocument/2006/relationships/slide" Target="slides/slide308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320" Type="http://schemas.openxmlformats.org/officeDocument/2006/relationships/slide" Target="slides/slide319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341" Type="http://schemas.openxmlformats.org/officeDocument/2006/relationships/slide" Target="slides/slide340.xml"/><Relationship Id="rId362" Type="http://schemas.openxmlformats.org/officeDocument/2006/relationships/slide" Target="slides/slide361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243" Type="http://schemas.openxmlformats.org/officeDocument/2006/relationships/slide" Target="slides/slide242.xml"/><Relationship Id="rId264" Type="http://schemas.openxmlformats.org/officeDocument/2006/relationships/slide" Target="slides/slide263.xml"/><Relationship Id="rId285" Type="http://schemas.openxmlformats.org/officeDocument/2006/relationships/slide" Target="slides/slide284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310" Type="http://schemas.openxmlformats.org/officeDocument/2006/relationships/slide" Target="slides/slide309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331" Type="http://schemas.openxmlformats.org/officeDocument/2006/relationships/slide" Target="slides/slide330.xml"/><Relationship Id="rId352" Type="http://schemas.openxmlformats.org/officeDocument/2006/relationships/slide" Target="slides/slide351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33" Type="http://schemas.openxmlformats.org/officeDocument/2006/relationships/slide" Target="slides/slide232.xml"/><Relationship Id="rId254" Type="http://schemas.openxmlformats.org/officeDocument/2006/relationships/slide" Target="slides/slide253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275" Type="http://schemas.openxmlformats.org/officeDocument/2006/relationships/slide" Target="slides/slide274.xml"/><Relationship Id="rId296" Type="http://schemas.openxmlformats.org/officeDocument/2006/relationships/slide" Target="slides/slide295.xml"/><Relationship Id="rId300" Type="http://schemas.openxmlformats.org/officeDocument/2006/relationships/slide" Target="slides/slide299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321" Type="http://schemas.openxmlformats.org/officeDocument/2006/relationships/slide" Target="slides/slide320.xml"/><Relationship Id="rId342" Type="http://schemas.openxmlformats.org/officeDocument/2006/relationships/slide" Target="slides/slide341.xml"/><Relationship Id="rId363" Type="http://schemas.openxmlformats.org/officeDocument/2006/relationships/slide" Target="slides/slide362.xml"/><Relationship Id="rId202" Type="http://schemas.openxmlformats.org/officeDocument/2006/relationships/slide" Target="slides/slide201.xml"/><Relationship Id="rId223" Type="http://schemas.openxmlformats.org/officeDocument/2006/relationships/slide" Target="slides/slide222.xml"/><Relationship Id="rId244" Type="http://schemas.openxmlformats.org/officeDocument/2006/relationships/slide" Target="slides/slide243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265" Type="http://schemas.openxmlformats.org/officeDocument/2006/relationships/slide" Target="slides/slide264.xml"/><Relationship Id="rId286" Type="http://schemas.openxmlformats.org/officeDocument/2006/relationships/slide" Target="slides/slide285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311" Type="http://schemas.openxmlformats.org/officeDocument/2006/relationships/slide" Target="slides/slide310.xml"/><Relationship Id="rId332" Type="http://schemas.openxmlformats.org/officeDocument/2006/relationships/slide" Target="slides/slide331.xml"/><Relationship Id="rId353" Type="http://schemas.openxmlformats.org/officeDocument/2006/relationships/slide" Target="slides/slide352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34" Type="http://schemas.openxmlformats.org/officeDocument/2006/relationships/slide" Target="slides/slide233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55" Type="http://schemas.openxmlformats.org/officeDocument/2006/relationships/slide" Target="slides/slide254.xml"/><Relationship Id="rId276" Type="http://schemas.openxmlformats.org/officeDocument/2006/relationships/slide" Target="slides/slide275.xml"/><Relationship Id="rId297" Type="http://schemas.openxmlformats.org/officeDocument/2006/relationships/slide" Target="slides/slide296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301" Type="http://schemas.openxmlformats.org/officeDocument/2006/relationships/slide" Target="slides/slide300.xml"/><Relationship Id="rId322" Type="http://schemas.openxmlformats.org/officeDocument/2006/relationships/slide" Target="slides/slide321.xml"/><Relationship Id="rId343" Type="http://schemas.openxmlformats.org/officeDocument/2006/relationships/slide" Target="slides/slide342.xml"/><Relationship Id="rId364" Type="http://schemas.openxmlformats.org/officeDocument/2006/relationships/notesMaster" Target="notesMasters/notesMaster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45" Type="http://schemas.openxmlformats.org/officeDocument/2006/relationships/slide" Target="slides/slide244.xml"/><Relationship Id="rId266" Type="http://schemas.openxmlformats.org/officeDocument/2006/relationships/slide" Target="slides/slide265.xml"/><Relationship Id="rId287" Type="http://schemas.openxmlformats.org/officeDocument/2006/relationships/slide" Target="slides/slide286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312" Type="http://schemas.openxmlformats.org/officeDocument/2006/relationships/slide" Target="slides/slide311.xml"/><Relationship Id="rId333" Type="http://schemas.openxmlformats.org/officeDocument/2006/relationships/slide" Target="slides/slide332.xml"/><Relationship Id="rId354" Type="http://schemas.openxmlformats.org/officeDocument/2006/relationships/slide" Target="slides/slide353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35" Type="http://schemas.openxmlformats.org/officeDocument/2006/relationships/slide" Target="slides/slide234.xml"/><Relationship Id="rId256" Type="http://schemas.openxmlformats.org/officeDocument/2006/relationships/slide" Target="slides/slide255.xml"/><Relationship Id="rId277" Type="http://schemas.openxmlformats.org/officeDocument/2006/relationships/slide" Target="slides/slide276.xml"/><Relationship Id="rId298" Type="http://schemas.openxmlformats.org/officeDocument/2006/relationships/slide" Target="slides/slide297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302" Type="http://schemas.openxmlformats.org/officeDocument/2006/relationships/slide" Target="slides/slide301.xml"/><Relationship Id="rId323" Type="http://schemas.openxmlformats.org/officeDocument/2006/relationships/slide" Target="slides/slide322.xml"/><Relationship Id="rId344" Type="http://schemas.openxmlformats.org/officeDocument/2006/relationships/slide" Target="slides/slide34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179" Type="http://schemas.openxmlformats.org/officeDocument/2006/relationships/slide" Target="slides/slide178.xml"/><Relationship Id="rId365" Type="http://schemas.openxmlformats.org/officeDocument/2006/relationships/handoutMaster" Target="handoutMasters/handoutMaster1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5" Type="http://schemas.openxmlformats.org/officeDocument/2006/relationships/slide" Target="slides/slide224.xml"/><Relationship Id="rId246" Type="http://schemas.openxmlformats.org/officeDocument/2006/relationships/slide" Target="slides/slide245.xml"/><Relationship Id="rId267" Type="http://schemas.openxmlformats.org/officeDocument/2006/relationships/slide" Target="slides/slide266.xml"/><Relationship Id="rId288" Type="http://schemas.openxmlformats.org/officeDocument/2006/relationships/slide" Target="slides/slide287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313" Type="http://schemas.openxmlformats.org/officeDocument/2006/relationships/slide" Target="slides/slide3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2D9E61-A64B-40BD-B790-2225897B8389}" type="datetimeFigureOut">
              <a:rPr lang="cs-CZ" smtClean="0"/>
              <a:t>12.7.2021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3D9880-0155-4963-A46E-1F39CC45FA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32496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099419-8C60-45CB-9F2D-72CC549EA989}" type="datetimeFigureOut">
              <a:rPr lang="cs-CZ" smtClean="0"/>
              <a:t>12.7.2021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51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C81037-A46D-45EB-BEF3-043BBEE835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6090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/>
          <p:cNvSpPr txBox="1">
            <a:spLocks noGrp="1"/>
          </p:cNvSpPr>
          <p:nvPr>
            <p:ph type="body" idx="1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:notes"/>
          <p:cNvSpPr txBox="1">
            <a:spLocks noGrp="1"/>
          </p:cNvSpPr>
          <p:nvPr>
            <p:ph type="body" idx="1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7:notes"/>
          <p:cNvSpPr txBox="1">
            <a:spLocks noGrp="1"/>
          </p:cNvSpPr>
          <p:nvPr>
            <p:ph type="body" idx="1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8:notes"/>
          <p:cNvSpPr txBox="1">
            <a:spLocks noGrp="1"/>
          </p:cNvSpPr>
          <p:nvPr>
            <p:ph type="body" idx="1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9:notes"/>
          <p:cNvSpPr txBox="1">
            <a:spLocks noGrp="1"/>
          </p:cNvSpPr>
          <p:nvPr>
            <p:ph type="body" idx="1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12.7.2021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8222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12.7.2021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30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12.7.2021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0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12.7.2021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074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12.7.2021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0627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12.7.2021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8627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12.7.2021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2517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12.7.2021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9185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12.7.2021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6896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12.7.2021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7249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11D60-B9DC-41B5-92DD-01CD18755E6A}" type="datetimeFigureOut">
              <a:rPr lang="cs-CZ" smtClean="0"/>
              <a:t>12.7.2021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813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11D60-B9DC-41B5-92DD-01CD18755E6A}" type="datetimeFigureOut">
              <a:rPr lang="cs-CZ" smtClean="0"/>
              <a:t>12.7.2021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FCD34-B2CF-4C44-9351-8494F8546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3392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0.JP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1.jpeg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jpeg"/><Relationship Id="rId2" Type="http://schemas.openxmlformats.org/officeDocument/2006/relationships/image" Target="../media/image164.jpe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jpeg"/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7.jpeg"/><Relationship Id="rId2" Type="http://schemas.openxmlformats.org/officeDocument/2006/relationships/image" Target="../media/image176.jpe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jpeg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1.jpeg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jpeg"/><Relationship Id="rId2" Type="http://schemas.openxmlformats.org/officeDocument/2006/relationships/image" Target="../media/image182.jpeg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jpeg"/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7.jpeg"/><Relationship Id="rId2" Type="http://schemas.openxmlformats.org/officeDocument/2006/relationships/image" Target="../media/image186.jpeg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9.jpeg"/><Relationship Id="rId2" Type="http://schemas.openxmlformats.org/officeDocument/2006/relationships/image" Target="../media/image188.jpeg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jpeg"/><Relationship Id="rId2" Type="http://schemas.openxmlformats.org/officeDocument/2006/relationships/image" Target="../media/image190.jpeg"/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3.jpeg"/><Relationship Id="rId2" Type="http://schemas.openxmlformats.org/officeDocument/2006/relationships/image" Target="../media/image192.jpeg"/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5.jpeg"/><Relationship Id="rId2" Type="http://schemas.openxmlformats.org/officeDocument/2006/relationships/image" Target="../media/image194.jpeg"/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jpeg"/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8.jpeg"/><Relationship Id="rId2" Type="http://schemas.openxmlformats.org/officeDocument/2006/relationships/image" Target="../media/image197.jpeg"/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jpeg"/><Relationship Id="rId2" Type="http://schemas.openxmlformats.org/officeDocument/2006/relationships/image" Target="../media/image199.jpeg"/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2.jpeg"/><Relationship Id="rId2" Type="http://schemas.openxmlformats.org/officeDocument/2006/relationships/image" Target="../media/image201.jpeg"/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3.jpeg"/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jpeg"/><Relationship Id="rId2" Type="http://schemas.openxmlformats.org/officeDocument/2006/relationships/image" Target="../media/image204.jpeg"/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7.jpeg"/><Relationship Id="rId2" Type="http://schemas.openxmlformats.org/officeDocument/2006/relationships/image" Target="../media/image206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6.wdp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8.jpeg"/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9.jpeg"/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jpeg"/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1.jpeg"/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2.jpeg"/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3.jpeg"/><Relationship Id="rId1" Type="http://schemas.openxmlformats.org/officeDocument/2006/relationships/slideLayout" Target="../slideLayouts/slideLayout7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4.jpeg"/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5.jpeg"/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jpeg"/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8.jpeg"/><Relationship Id="rId2" Type="http://schemas.openxmlformats.org/officeDocument/2006/relationships/image" Target="../media/image217.jpeg"/><Relationship Id="rId1" Type="http://schemas.openxmlformats.org/officeDocument/2006/relationships/slideLayout" Target="../slideLayouts/slideLayout7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9.jpeg"/><Relationship Id="rId1" Type="http://schemas.openxmlformats.org/officeDocument/2006/relationships/slideLayout" Target="../slideLayouts/slideLayout7.xml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1.jpeg"/><Relationship Id="rId2" Type="http://schemas.openxmlformats.org/officeDocument/2006/relationships/image" Target="../media/image220.jpeg"/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2.jpeg"/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3.jpeg"/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4.jpeg"/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5.jpeg"/><Relationship Id="rId1" Type="http://schemas.openxmlformats.org/officeDocument/2006/relationships/slideLayout" Target="../slideLayouts/slideLayout7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6.jpeg"/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7.jpeg"/><Relationship Id="rId1" Type="http://schemas.openxmlformats.org/officeDocument/2006/relationships/slideLayout" Target="../slideLayouts/slideLayout7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8.jpeg"/><Relationship Id="rId1" Type="http://schemas.openxmlformats.org/officeDocument/2006/relationships/slideLayout" Target="../slideLayouts/slideLayout7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9.jpeg"/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jpeg"/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1.jpeg"/><Relationship Id="rId1" Type="http://schemas.openxmlformats.org/officeDocument/2006/relationships/slideLayout" Target="../slideLayouts/slideLayout7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2.jpeg"/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3.jpeg"/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4.jpeg"/><Relationship Id="rId1" Type="http://schemas.openxmlformats.org/officeDocument/2006/relationships/slideLayout" Target="../slideLayouts/slideLayout7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5.jpeg"/><Relationship Id="rId1" Type="http://schemas.openxmlformats.org/officeDocument/2006/relationships/slideLayout" Target="../slideLayouts/slideLayout7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6.jpeg"/><Relationship Id="rId1" Type="http://schemas.openxmlformats.org/officeDocument/2006/relationships/slideLayout" Target="../slideLayouts/slideLayout7.xml"/></Relationships>
</file>

<file path=ppt/slides/_rels/slide1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8.jpeg"/><Relationship Id="rId2" Type="http://schemas.openxmlformats.org/officeDocument/2006/relationships/image" Target="../media/image237.jpeg"/><Relationship Id="rId1" Type="http://schemas.openxmlformats.org/officeDocument/2006/relationships/slideLayout" Target="../slideLayouts/slideLayout7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9.jpeg"/><Relationship Id="rId1" Type="http://schemas.openxmlformats.org/officeDocument/2006/relationships/slideLayout" Target="../slideLayouts/slideLayout7.xml"/></Relationships>
</file>

<file path=ppt/slides/_rels/slide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0.jpeg"/><Relationship Id="rId1" Type="http://schemas.openxmlformats.org/officeDocument/2006/relationships/slideLayout" Target="../slideLayouts/slideLayout7.xml"/></Relationships>
</file>

<file path=ppt/slides/_rels/slide1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2.jpeg"/><Relationship Id="rId2" Type="http://schemas.openxmlformats.org/officeDocument/2006/relationships/image" Target="../media/image241.jpeg"/><Relationship Id="rId1" Type="http://schemas.openxmlformats.org/officeDocument/2006/relationships/slideLayout" Target="../slideLayouts/slideLayout7.xml"/></Relationships>
</file>

<file path=ppt/slides/_rels/slide1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4.jpeg"/><Relationship Id="rId2" Type="http://schemas.openxmlformats.org/officeDocument/2006/relationships/image" Target="../media/image243.jpeg"/><Relationship Id="rId1" Type="http://schemas.openxmlformats.org/officeDocument/2006/relationships/slideLayout" Target="../slideLayouts/slideLayout7.xml"/></Relationships>
</file>

<file path=ppt/slides/_rels/slide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5.jpeg"/><Relationship Id="rId1" Type="http://schemas.openxmlformats.org/officeDocument/2006/relationships/slideLayout" Target="../slideLayouts/slideLayout7.xml"/></Relationships>
</file>

<file path=ppt/slides/_rels/slide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6.jpeg"/><Relationship Id="rId1" Type="http://schemas.openxmlformats.org/officeDocument/2006/relationships/slideLayout" Target="../slideLayouts/slideLayout7.xml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7.jpeg"/><Relationship Id="rId1" Type="http://schemas.openxmlformats.org/officeDocument/2006/relationships/slideLayout" Target="../slideLayouts/slideLayout7.xml"/></Relationships>
</file>

<file path=ppt/slides/_rels/slide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8.jpeg"/><Relationship Id="rId1" Type="http://schemas.openxmlformats.org/officeDocument/2006/relationships/slideLayout" Target="../slideLayouts/slideLayout7.xml"/></Relationships>
</file>

<file path=ppt/slides/_rels/slide1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9.jpeg"/><Relationship Id="rId1" Type="http://schemas.openxmlformats.org/officeDocument/2006/relationships/slideLayout" Target="../slideLayouts/slideLayout7.xml"/></Relationships>
</file>

<file path=ppt/slides/_rels/slide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0.jpeg"/><Relationship Id="rId1" Type="http://schemas.openxmlformats.org/officeDocument/2006/relationships/slideLayout" Target="../slideLayouts/slideLayout7.xml"/></Relationships>
</file>

<file path=ppt/slides/_rels/slide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1.jpeg"/><Relationship Id="rId1" Type="http://schemas.openxmlformats.org/officeDocument/2006/relationships/slideLayout" Target="../slideLayouts/slideLayout7.xml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2.jpeg"/><Relationship Id="rId1" Type="http://schemas.openxmlformats.org/officeDocument/2006/relationships/slideLayout" Target="../slideLayouts/slideLayout7.xml"/></Relationships>
</file>

<file path=ppt/slides/_rels/slide2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3.jpeg"/><Relationship Id="rId1" Type="http://schemas.openxmlformats.org/officeDocument/2006/relationships/slideLayout" Target="../slideLayouts/slideLayout7.xml"/></Relationships>
</file>

<file path=ppt/slides/_rels/slide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4.jpeg"/><Relationship Id="rId1" Type="http://schemas.openxmlformats.org/officeDocument/2006/relationships/slideLayout" Target="../slideLayouts/slideLayout7.xml"/></Relationships>
</file>

<file path=ppt/slides/_rels/slide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5.jpeg"/><Relationship Id="rId1" Type="http://schemas.openxmlformats.org/officeDocument/2006/relationships/slideLayout" Target="../slideLayouts/slideLayout7.xml"/></Relationships>
</file>

<file path=ppt/slides/_rels/slide2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6.jpeg"/><Relationship Id="rId1" Type="http://schemas.openxmlformats.org/officeDocument/2006/relationships/slideLayout" Target="../slideLayouts/slideLayout7.xml"/></Relationships>
</file>

<file path=ppt/slides/_rels/slide2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7.jpeg"/><Relationship Id="rId1" Type="http://schemas.openxmlformats.org/officeDocument/2006/relationships/slideLayout" Target="../slideLayouts/slideLayout7.xml"/></Relationships>
</file>

<file path=ppt/slides/_rels/slide2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8.jpeg"/><Relationship Id="rId1" Type="http://schemas.openxmlformats.org/officeDocument/2006/relationships/slideLayout" Target="../slideLayouts/slideLayout7.xml"/></Relationships>
</file>

<file path=ppt/slides/_rels/slide2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9.jpeg"/><Relationship Id="rId1" Type="http://schemas.openxmlformats.org/officeDocument/2006/relationships/slideLayout" Target="../slideLayouts/slideLayout7.xml"/></Relationships>
</file>

<file path=ppt/slides/_rels/slide2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1.jpeg"/><Relationship Id="rId2" Type="http://schemas.openxmlformats.org/officeDocument/2006/relationships/image" Target="../media/image2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2.jpeg"/></Relationships>
</file>

<file path=ppt/slides/_rels/slide2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3.jpeg"/><Relationship Id="rId1" Type="http://schemas.openxmlformats.org/officeDocument/2006/relationships/slideLayout" Target="../slideLayouts/slideLayout7.xml"/></Relationships>
</file>

<file path=ppt/slides/_rels/slide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4.jpeg"/><Relationship Id="rId1" Type="http://schemas.openxmlformats.org/officeDocument/2006/relationships/slideLayout" Target="../slideLayouts/slideLayout7.xml"/></Relationships>
</file>

<file path=ppt/slides/_rels/slide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5.jpeg"/><Relationship Id="rId1" Type="http://schemas.openxmlformats.org/officeDocument/2006/relationships/slideLayout" Target="../slideLayouts/slideLayout7.xml"/></Relationships>
</file>

<file path=ppt/slides/_rels/slide2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6.jpeg"/><Relationship Id="rId1" Type="http://schemas.openxmlformats.org/officeDocument/2006/relationships/slideLayout" Target="../slideLayouts/slideLayout7.xml"/></Relationships>
</file>

<file path=ppt/slides/_rels/slide2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7.jpeg"/><Relationship Id="rId1" Type="http://schemas.openxmlformats.org/officeDocument/2006/relationships/slideLayout" Target="../slideLayouts/slideLayout7.xml"/></Relationships>
</file>

<file path=ppt/slides/_rels/slide2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8.jpeg"/><Relationship Id="rId1" Type="http://schemas.openxmlformats.org/officeDocument/2006/relationships/slideLayout" Target="../slideLayouts/slideLayout7.xml"/></Relationships>
</file>

<file path=ppt/slides/_rels/slide2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9.jpeg"/><Relationship Id="rId1" Type="http://schemas.openxmlformats.org/officeDocument/2006/relationships/slideLayout" Target="../slideLayouts/slideLayout7.xml"/></Relationships>
</file>

<file path=ppt/slides/_rels/slide2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0.jpeg"/><Relationship Id="rId1" Type="http://schemas.openxmlformats.org/officeDocument/2006/relationships/slideLayout" Target="../slideLayouts/slideLayout7.xml"/></Relationships>
</file>

<file path=ppt/slides/_rels/slide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1.jpeg"/><Relationship Id="rId1" Type="http://schemas.openxmlformats.org/officeDocument/2006/relationships/slideLayout" Target="../slideLayouts/slideLayout7.xml"/></Relationships>
</file>

<file path=ppt/slides/_rels/slide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2.jpeg"/><Relationship Id="rId1" Type="http://schemas.openxmlformats.org/officeDocument/2006/relationships/slideLayout" Target="../slideLayouts/slideLayout7.xml"/></Relationships>
</file>

<file path=ppt/slides/_rels/slide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3.jpeg"/><Relationship Id="rId1" Type="http://schemas.openxmlformats.org/officeDocument/2006/relationships/slideLayout" Target="../slideLayouts/slideLayout7.xml"/></Relationships>
</file>

<file path=ppt/slides/_rels/slide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4.jpeg"/><Relationship Id="rId1" Type="http://schemas.openxmlformats.org/officeDocument/2006/relationships/slideLayout" Target="../slideLayouts/slideLayout7.xml"/></Relationships>
</file>

<file path=ppt/slides/_rels/slide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5.jpeg"/><Relationship Id="rId1" Type="http://schemas.openxmlformats.org/officeDocument/2006/relationships/slideLayout" Target="../slideLayouts/slideLayout7.xml"/></Relationships>
</file>

<file path=ppt/slides/_rels/slide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6.jpeg"/><Relationship Id="rId1" Type="http://schemas.openxmlformats.org/officeDocument/2006/relationships/slideLayout" Target="../slideLayouts/slideLayout7.xml"/></Relationships>
</file>

<file path=ppt/slides/_rels/slide2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8.jpeg"/><Relationship Id="rId2" Type="http://schemas.openxmlformats.org/officeDocument/2006/relationships/image" Target="../media/image277.jpeg"/><Relationship Id="rId1" Type="http://schemas.openxmlformats.org/officeDocument/2006/relationships/slideLayout" Target="../slideLayouts/slideLayout7.xml"/></Relationships>
</file>

<file path=ppt/slides/_rels/slide2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9.jpeg"/><Relationship Id="rId1" Type="http://schemas.openxmlformats.org/officeDocument/2006/relationships/slideLayout" Target="../slideLayouts/slideLayout7.xml"/></Relationships>
</file>

<file path=ppt/slides/_rels/slide2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1.jpeg"/><Relationship Id="rId2" Type="http://schemas.openxmlformats.org/officeDocument/2006/relationships/image" Target="../media/image280.jpeg"/><Relationship Id="rId1" Type="http://schemas.openxmlformats.org/officeDocument/2006/relationships/slideLayout" Target="../slideLayouts/slideLayout7.xml"/></Relationships>
</file>

<file path=ppt/slides/_rels/slide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2.jpeg"/><Relationship Id="rId1" Type="http://schemas.openxmlformats.org/officeDocument/2006/relationships/slideLayout" Target="../slideLayouts/slideLayout7.xml"/></Relationships>
</file>

<file path=ppt/slides/_rels/slide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3.jpeg"/><Relationship Id="rId1" Type="http://schemas.openxmlformats.org/officeDocument/2006/relationships/slideLayout" Target="../slideLayouts/slideLayout7.xml"/></Relationships>
</file>

<file path=ppt/slides/_rels/slide2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5.jpeg"/><Relationship Id="rId2" Type="http://schemas.openxmlformats.org/officeDocument/2006/relationships/image" Target="../media/image28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6.jpeg"/></Relationships>
</file>

<file path=ppt/slides/_rels/slide2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8.jpeg"/><Relationship Id="rId2" Type="http://schemas.openxmlformats.org/officeDocument/2006/relationships/image" Target="../media/image287.jpeg"/><Relationship Id="rId1" Type="http://schemas.openxmlformats.org/officeDocument/2006/relationships/slideLayout" Target="../slideLayouts/slideLayout7.xml"/></Relationships>
</file>

<file path=ppt/slides/_rels/slide2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0.jpeg"/><Relationship Id="rId2" Type="http://schemas.openxmlformats.org/officeDocument/2006/relationships/image" Target="../media/image289.jpeg"/><Relationship Id="rId1" Type="http://schemas.openxmlformats.org/officeDocument/2006/relationships/slideLayout" Target="../slideLayouts/slideLayout7.xml"/></Relationships>
</file>

<file path=ppt/slides/_rels/slide2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2.jpeg"/><Relationship Id="rId2" Type="http://schemas.openxmlformats.org/officeDocument/2006/relationships/image" Target="../media/image291.jpeg"/><Relationship Id="rId1" Type="http://schemas.openxmlformats.org/officeDocument/2006/relationships/slideLayout" Target="../slideLayouts/slideLayout7.xml"/></Relationships>
</file>

<file path=ppt/slides/_rels/slide2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4.jpeg"/><Relationship Id="rId2" Type="http://schemas.openxmlformats.org/officeDocument/2006/relationships/image" Target="../media/image293.jpeg"/><Relationship Id="rId1" Type="http://schemas.openxmlformats.org/officeDocument/2006/relationships/slideLayout" Target="../slideLayouts/slideLayout7.xml"/></Relationships>
</file>

<file path=ppt/slides/_rels/slide2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6.jpeg"/><Relationship Id="rId2" Type="http://schemas.openxmlformats.org/officeDocument/2006/relationships/image" Target="../media/image295.jpeg"/><Relationship Id="rId1" Type="http://schemas.openxmlformats.org/officeDocument/2006/relationships/slideLayout" Target="../slideLayouts/slideLayout7.xml"/></Relationships>
</file>

<file path=ppt/slides/_rels/slide2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7.jpeg"/><Relationship Id="rId1" Type="http://schemas.openxmlformats.org/officeDocument/2006/relationships/slideLayout" Target="../slideLayouts/slideLayout7.xml"/></Relationships>
</file>

<file path=ppt/slides/_rels/slide2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8.jpeg"/><Relationship Id="rId1" Type="http://schemas.openxmlformats.org/officeDocument/2006/relationships/slideLayout" Target="../slideLayouts/slideLayout7.xml"/></Relationships>
</file>

<file path=ppt/slides/_rels/slide2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jpeg"/><Relationship Id="rId2" Type="http://schemas.openxmlformats.org/officeDocument/2006/relationships/image" Target="../media/image299.jpeg"/><Relationship Id="rId1" Type="http://schemas.openxmlformats.org/officeDocument/2006/relationships/slideLayout" Target="../slideLayouts/slideLayout7.xml"/></Relationships>
</file>

<file path=ppt/slides/_rels/slide2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2.jpeg"/><Relationship Id="rId2" Type="http://schemas.openxmlformats.org/officeDocument/2006/relationships/image" Target="../media/image301.jpeg"/><Relationship Id="rId1" Type="http://schemas.openxmlformats.org/officeDocument/2006/relationships/slideLayout" Target="../slideLayouts/slideLayout7.xml"/></Relationships>
</file>

<file path=ppt/slides/_rels/slide2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4.jpeg"/><Relationship Id="rId2" Type="http://schemas.openxmlformats.org/officeDocument/2006/relationships/image" Target="../media/image303.jpeg"/><Relationship Id="rId1" Type="http://schemas.openxmlformats.org/officeDocument/2006/relationships/slideLayout" Target="../slideLayouts/slideLayout7.xml"/></Relationships>
</file>

<file path=ppt/slides/_rels/slide2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5.jpeg"/><Relationship Id="rId1" Type="http://schemas.openxmlformats.org/officeDocument/2006/relationships/slideLayout" Target="../slideLayouts/slideLayout7.xml"/></Relationships>
</file>

<file path=ppt/slides/_rels/slide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6.jpg"/><Relationship Id="rId1" Type="http://schemas.openxmlformats.org/officeDocument/2006/relationships/slideLayout" Target="../slideLayouts/slideLayout7.xml"/></Relationships>
</file>

<file path=ppt/slides/_rels/slide2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7.jpg"/><Relationship Id="rId1" Type="http://schemas.openxmlformats.org/officeDocument/2006/relationships/slideLayout" Target="../slideLayouts/slideLayout7.xml"/></Relationships>
</file>

<file path=ppt/slides/_rels/slide2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8.jpg"/><Relationship Id="rId1" Type="http://schemas.openxmlformats.org/officeDocument/2006/relationships/slideLayout" Target="../slideLayouts/slideLayout7.xml"/></Relationships>
</file>

<file path=ppt/slides/_rels/slide2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9.jpeg"/><Relationship Id="rId1" Type="http://schemas.openxmlformats.org/officeDocument/2006/relationships/slideLayout" Target="../slideLayouts/slideLayout7.xml"/></Relationships>
</file>

<file path=ppt/slides/_rels/slide2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1.jpeg"/><Relationship Id="rId2" Type="http://schemas.openxmlformats.org/officeDocument/2006/relationships/image" Target="../media/image310.jpeg"/><Relationship Id="rId1" Type="http://schemas.openxmlformats.org/officeDocument/2006/relationships/slideLayout" Target="../slideLayouts/slideLayout7.xml"/></Relationships>
</file>

<file path=ppt/slides/_rels/slide2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2.jpeg"/><Relationship Id="rId1" Type="http://schemas.openxmlformats.org/officeDocument/2006/relationships/slideLayout" Target="../slideLayouts/slideLayout7.xml"/></Relationships>
</file>

<file path=ppt/slides/_rels/slide2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4.jpeg"/><Relationship Id="rId2" Type="http://schemas.openxmlformats.org/officeDocument/2006/relationships/image" Target="../media/image313.jpeg"/><Relationship Id="rId1" Type="http://schemas.openxmlformats.org/officeDocument/2006/relationships/slideLayout" Target="../slideLayouts/slideLayout7.xml"/></Relationships>
</file>

<file path=ppt/slides/_rels/slide2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6.jpeg"/><Relationship Id="rId2" Type="http://schemas.openxmlformats.org/officeDocument/2006/relationships/image" Target="../media/image315.jpeg"/><Relationship Id="rId1" Type="http://schemas.openxmlformats.org/officeDocument/2006/relationships/slideLayout" Target="../slideLayouts/slideLayout7.xml"/></Relationships>
</file>

<file path=ppt/slides/_rels/slide2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8.jpeg"/><Relationship Id="rId2" Type="http://schemas.openxmlformats.org/officeDocument/2006/relationships/image" Target="../media/image317.jpeg"/><Relationship Id="rId1" Type="http://schemas.openxmlformats.org/officeDocument/2006/relationships/slideLayout" Target="../slideLayouts/slideLayout7.xml"/></Relationships>
</file>

<file path=ppt/slides/_rels/slide2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9.jpeg"/><Relationship Id="rId1" Type="http://schemas.openxmlformats.org/officeDocument/2006/relationships/slideLayout" Target="../slideLayouts/slideLayout7.xml"/></Relationships>
</file>

<file path=ppt/slides/_rels/slide2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0.jpeg"/><Relationship Id="rId1" Type="http://schemas.openxmlformats.org/officeDocument/2006/relationships/slideLayout" Target="../slideLayouts/slideLayout7.xml"/></Relationships>
</file>

<file path=ppt/slides/_rels/slide2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2.jpeg"/><Relationship Id="rId2" Type="http://schemas.openxmlformats.org/officeDocument/2006/relationships/image" Target="../media/image321.jpeg"/><Relationship Id="rId1" Type="http://schemas.openxmlformats.org/officeDocument/2006/relationships/slideLayout" Target="../slideLayouts/slideLayout7.xml"/></Relationships>
</file>

<file path=ppt/slides/_rels/slide2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4.jpeg"/><Relationship Id="rId2" Type="http://schemas.openxmlformats.org/officeDocument/2006/relationships/image" Target="../media/image323.jpeg"/><Relationship Id="rId1" Type="http://schemas.openxmlformats.org/officeDocument/2006/relationships/slideLayout" Target="../slideLayouts/slideLayout7.xml"/></Relationships>
</file>

<file path=ppt/slides/_rels/slide2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6.jpeg"/><Relationship Id="rId2" Type="http://schemas.openxmlformats.org/officeDocument/2006/relationships/image" Target="../media/image325.jpeg"/><Relationship Id="rId1" Type="http://schemas.openxmlformats.org/officeDocument/2006/relationships/slideLayout" Target="../slideLayouts/slideLayout7.xml"/></Relationships>
</file>

<file path=ppt/slides/_rels/slide2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7.jpeg"/><Relationship Id="rId1" Type="http://schemas.openxmlformats.org/officeDocument/2006/relationships/slideLayout" Target="../slideLayouts/slideLayout7.xml"/></Relationships>
</file>

<file path=ppt/slides/_rels/slide2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8.jpeg"/><Relationship Id="rId1" Type="http://schemas.openxmlformats.org/officeDocument/2006/relationships/slideLayout" Target="../slideLayouts/slideLayout7.xml"/></Relationships>
</file>

<file path=ppt/slides/_rels/slide2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9.jpeg"/><Relationship Id="rId1" Type="http://schemas.openxmlformats.org/officeDocument/2006/relationships/slideLayout" Target="../slideLayouts/slideLayout7.xml"/></Relationships>
</file>

<file path=ppt/slides/_rels/slide2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0.jpeg"/><Relationship Id="rId1" Type="http://schemas.openxmlformats.org/officeDocument/2006/relationships/slideLayout" Target="../slideLayouts/slideLayout7.xml"/></Relationships>
</file>

<file path=ppt/slides/_rels/slide2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1.jpeg"/><Relationship Id="rId1" Type="http://schemas.openxmlformats.org/officeDocument/2006/relationships/slideLayout" Target="../slideLayouts/slideLayout7.xml"/></Relationships>
</file>

<file path=ppt/slides/_rels/slide2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3.jpeg"/><Relationship Id="rId2" Type="http://schemas.openxmlformats.org/officeDocument/2006/relationships/image" Target="../media/image3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5.jpeg"/><Relationship Id="rId4" Type="http://schemas.openxmlformats.org/officeDocument/2006/relationships/image" Target="../media/image334.jpeg"/></Relationships>
</file>

<file path=ppt/slides/_rels/slide2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7.jpeg"/><Relationship Id="rId2" Type="http://schemas.openxmlformats.org/officeDocument/2006/relationships/image" Target="../media/image3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9.jpeg"/><Relationship Id="rId4" Type="http://schemas.openxmlformats.org/officeDocument/2006/relationships/image" Target="../media/image338.jpeg"/></Relationships>
</file>

<file path=ppt/slides/_rels/slide2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1.jpeg"/><Relationship Id="rId2" Type="http://schemas.openxmlformats.org/officeDocument/2006/relationships/image" Target="../media/image3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3.jpeg"/><Relationship Id="rId4" Type="http://schemas.openxmlformats.org/officeDocument/2006/relationships/image" Target="../media/image342.jpeg"/></Relationships>
</file>

<file path=ppt/slides/_rels/slide2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5.jpeg"/><Relationship Id="rId2" Type="http://schemas.openxmlformats.org/officeDocument/2006/relationships/image" Target="../media/image3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7.jpeg"/><Relationship Id="rId4" Type="http://schemas.openxmlformats.org/officeDocument/2006/relationships/image" Target="../media/image346.jpeg"/></Relationships>
</file>

<file path=ppt/slides/_rels/slide2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4.jpeg"/><Relationship Id="rId3" Type="http://schemas.openxmlformats.org/officeDocument/2006/relationships/image" Target="../media/image349.jpeg"/><Relationship Id="rId7" Type="http://schemas.openxmlformats.org/officeDocument/2006/relationships/image" Target="../media/image353.jpeg"/><Relationship Id="rId2" Type="http://schemas.openxmlformats.org/officeDocument/2006/relationships/image" Target="../media/image3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2.jpeg"/><Relationship Id="rId5" Type="http://schemas.openxmlformats.org/officeDocument/2006/relationships/image" Target="../media/image351.jpeg"/><Relationship Id="rId10" Type="http://schemas.openxmlformats.org/officeDocument/2006/relationships/image" Target="../media/image356.jpeg"/><Relationship Id="rId4" Type="http://schemas.openxmlformats.org/officeDocument/2006/relationships/image" Target="../media/image350.jpeg"/><Relationship Id="rId9" Type="http://schemas.openxmlformats.org/officeDocument/2006/relationships/image" Target="../media/image355.jpeg"/></Relationships>
</file>

<file path=ppt/slides/_rels/slide2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7.jpeg"/><Relationship Id="rId1" Type="http://schemas.openxmlformats.org/officeDocument/2006/relationships/slideLayout" Target="../slideLayouts/slideLayout7.xml"/></Relationships>
</file>

<file path=ppt/slides/_rels/slide2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4.jpeg"/><Relationship Id="rId3" Type="http://schemas.openxmlformats.org/officeDocument/2006/relationships/image" Target="../media/image359.jpeg"/><Relationship Id="rId7" Type="http://schemas.openxmlformats.org/officeDocument/2006/relationships/image" Target="../media/image363.jpeg"/><Relationship Id="rId2" Type="http://schemas.openxmlformats.org/officeDocument/2006/relationships/image" Target="../media/image3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2.jpeg"/><Relationship Id="rId5" Type="http://schemas.openxmlformats.org/officeDocument/2006/relationships/image" Target="../media/image361.jpeg"/><Relationship Id="rId10" Type="http://schemas.openxmlformats.org/officeDocument/2006/relationships/image" Target="../media/image366.jpeg"/><Relationship Id="rId4" Type="http://schemas.openxmlformats.org/officeDocument/2006/relationships/image" Target="../media/image360.jpeg"/><Relationship Id="rId9" Type="http://schemas.openxmlformats.org/officeDocument/2006/relationships/image" Target="../media/image365.jpeg"/></Relationships>
</file>

<file path=ppt/slides/_rels/slide2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7.jpeg"/><Relationship Id="rId1" Type="http://schemas.openxmlformats.org/officeDocument/2006/relationships/slideLayout" Target="../slideLayouts/slideLayout7.xml"/></Relationships>
</file>

<file path=ppt/slides/_rels/slide2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4.jpeg"/><Relationship Id="rId3" Type="http://schemas.openxmlformats.org/officeDocument/2006/relationships/image" Target="../media/image369.jpeg"/><Relationship Id="rId7" Type="http://schemas.openxmlformats.org/officeDocument/2006/relationships/image" Target="../media/image373.jpeg"/><Relationship Id="rId2" Type="http://schemas.openxmlformats.org/officeDocument/2006/relationships/image" Target="../media/image3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2.jpeg"/><Relationship Id="rId5" Type="http://schemas.openxmlformats.org/officeDocument/2006/relationships/image" Target="../media/image371.jpeg"/><Relationship Id="rId10" Type="http://schemas.openxmlformats.org/officeDocument/2006/relationships/image" Target="../media/image376.jpeg"/><Relationship Id="rId4" Type="http://schemas.openxmlformats.org/officeDocument/2006/relationships/image" Target="../media/image370.jpeg"/><Relationship Id="rId9" Type="http://schemas.openxmlformats.org/officeDocument/2006/relationships/image" Target="../media/image375.jpeg"/></Relationships>
</file>

<file path=ppt/slides/_rels/slide2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8.jpeg"/><Relationship Id="rId2" Type="http://schemas.openxmlformats.org/officeDocument/2006/relationships/image" Target="../media/image377.jpeg"/><Relationship Id="rId1" Type="http://schemas.openxmlformats.org/officeDocument/2006/relationships/slideLayout" Target="../slideLayouts/slideLayout7.xml"/></Relationships>
</file>

<file path=ppt/slides/_rels/slide2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9.jpeg"/><Relationship Id="rId1" Type="http://schemas.openxmlformats.org/officeDocument/2006/relationships/slideLayout" Target="../slideLayouts/slideLayout7.xml"/></Relationships>
</file>

<file path=ppt/slides/_rels/slide2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0.jpeg"/><Relationship Id="rId1" Type="http://schemas.openxmlformats.org/officeDocument/2006/relationships/slideLayout" Target="../slideLayouts/slideLayout7.xml"/></Relationships>
</file>

<file path=ppt/slides/_rels/slide2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2.jpeg"/><Relationship Id="rId2" Type="http://schemas.openxmlformats.org/officeDocument/2006/relationships/image" Target="../media/image381.jpeg"/><Relationship Id="rId1" Type="http://schemas.openxmlformats.org/officeDocument/2006/relationships/slideLayout" Target="../slideLayouts/slideLayout7.xml"/></Relationships>
</file>

<file path=ppt/slides/_rels/slide2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3.jpeg"/><Relationship Id="rId1" Type="http://schemas.openxmlformats.org/officeDocument/2006/relationships/slideLayout" Target="../slideLayouts/slideLayout7.xml"/></Relationships>
</file>

<file path=ppt/slides/_rels/slide2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4.jpeg"/><Relationship Id="rId1" Type="http://schemas.openxmlformats.org/officeDocument/2006/relationships/slideLayout" Target="../slideLayouts/slideLayout7.xml"/></Relationships>
</file>

<file path=ppt/slides/_rels/slide2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5.jpeg"/><Relationship Id="rId1" Type="http://schemas.openxmlformats.org/officeDocument/2006/relationships/slideLayout" Target="../slideLayouts/slideLayout7.xml"/></Relationships>
</file>

<file path=ppt/slides/_rels/slide2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7.jpeg"/><Relationship Id="rId2" Type="http://schemas.openxmlformats.org/officeDocument/2006/relationships/image" Target="../media/image386.jpeg"/><Relationship Id="rId1" Type="http://schemas.openxmlformats.org/officeDocument/2006/relationships/slideLayout" Target="../slideLayouts/slideLayout7.xml"/></Relationships>
</file>

<file path=ppt/slides/_rels/slide2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9.jpeg"/><Relationship Id="rId2" Type="http://schemas.openxmlformats.org/officeDocument/2006/relationships/image" Target="../media/image388.jpeg"/><Relationship Id="rId1" Type="http://schemas.openxmlformats.org/officeDocument/2006/relationships/slideLayout" Target="../slideLayouts/slideLayout7.xml"/></Relationships>
</file>

<file path=ppt/slides/_rels/slide2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0.jpeg"/><Relationship Id="rId1" Type="http://schemas.openxmlformats.org/officeDocument/2006/relationships/slideLayout" Target="../slideLayouts/slideLayout7.xml"/></Relationships>
</file>

<file path=ppt/slides/_rels/slide2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1.jpeg"/><Relationship Id="rId1" Type="http://schemas.openxmlformats.org/officeDocument/2006/relationships/slideLayout" Target="../slideLayouts/slideLayout7.xml"/></Relationships>
</file>

<file path=ppt/slides/_rels/slide2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2.jpeg"/><Relationship Id="rId1" Type="http://schemas.openxmlformats.org/officeDocument/2006/relationships/slideLayout" Target="../slideLayouts/slideLayout7.xml"/></Relationships>
</file>

<file path=ppt/slides/_rels/slide2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4.jpeg"/><Relationship Id="rId2" Type="http://schemas.openxmlformats.org/officeDocument/2006/relationships/image" Target="../media/image393.jpeg"/><Relationship Id="rId1" Type="http://schemas.openxmlformats.org/officeDocument/2006/relationships/slideLayout" Target="../slideLayouts/slideLayout7.xml"/></Relationships>
</file>

<file path=ppt/slides/_rels/slide2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6.jpeg"/><Relationship Id="rId2" Type="http://schemas.openxmlformats.org/officeDocument/2006/relationships/image" Target="../media/image395.jpeg"/><Relationship Id="rId1" Type="http://schemas.openxmlformats.org/officeDocument/2006/relationships/slideLayout" Target="../slideLayouts/slideLayout7.xml"/></Relationships>
</file>

<file path=ppt/slides/_rels/slide2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8.jpeg"/><Relationship Id="rId2" Type="http://schemas.openxmlformats.org/officeDocument/2006/relationships/image" Target="../media/image397.jpeg"/><Relationship Id="rId1" Type="http://schemas.openxmlformats.org/officeDocument/2006/relationships/slideLayout" Target="../slideLayouts/slideLayout7.xml"/></Relationships>
</file>

<file path=ppt/slides/_rels/slide2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9.jpeg"/><Relationship Id="rId1" Type="http://schemas.openxmlformats.org/officeDocument/2006/relationships/slideLayout" Target="../slideLayouts/slideLayout7.xml"/></Relationships>
</file>

<file path=ppt/slides/_rels/slide2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0.jpeg"/><Relationship Id="rId1" Type="http://schemas.openxmlformats.org/officeDocument/2006/relationships/slideLayout" Target="../slideLayouts/slideLayout7.xml"/></Relationships>
</file>

<file path=ppt/slides/_rels/slide2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1.jpeg"/><Relationship Id="rId1" Type="http://schemas.openxmlformats.org/officeDocument/2006/relationships/slideLayout" Target="../slideLayouts/slideLayout7.xml"/></Relationships>
</file>

<file path=ppt/slides/_rels/slide2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2.jpeg"/><Relationship Id="rId1" Type="http://schemas.openxmlformats.org/officeDocument/2006/relationships/slideLayout" Target="../slideLayouts/slideLayout7.xml"/></Relationships>
</file>

<file path=ppt/slides/_rels/slide3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3.jpeg"/><Relationship Id="rId1" Type="http://schemas.openxmlformats.org/officeDocument/2006/relationships/slideLayout" Target="../slideLayouts/slideLayout7.xml"/></Relationships>
</file>

<file path=ppt/slides/_rels/slide3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4.jpeg"/><Relationship Id="rId1" Type="http://schemas.openxmlformats.org/officeDocument/2006/relationships/slideLayout" Target="../slideLayouts/slideLayout7.xml"/></Relationships>
</file>

<file path=ppt/slides/_rels/slide3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5.jpeg"/><Relationship Id="rId1" Type="http://schemas.openxmlformats.org/officeDocument/2006/relationships/slideLayout" Target="../slideLayouts/slideLayout7.xml"/></Relationships>
</file>

<file path=ppt/slides/_rels/slide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6.jpeg"/><Relationship Id="rId1" Type="http://schemas.openxmlformats.org/officeDocument/2006/relationships/slideLayout" Target="../slideLayouts/slideLayout7.xml"/></Relationships>
</file>

<file path=ppt/slides/_rels/slide3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7.jpeg"/><Relationship Id="rId1" Type="http://schemas.openxmlformats.org/officeDocument/2006/relationships/slideLayout" Target="../slideLayouts/slideLayout7.xml"/></Relationships>
</file>

<file path=ppt/slides/_rels/slide3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8.jpeg"/><Relationship Id="rId1" Type="http://schemas.openxmlformats.org/officeDocument/2006/relationships/slideLayout" Target="../slideLayouts/slideLayout7.xml"/></Relationships>
</file>

<file path=ppt/slides/_rels/slide3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9.jpeg"/><Relationship Id="rId1" Type="http://schemas.openxmlformats.org/officeDocument/2006/relationships/slideLayout" Target="../slideLayouts/slideLayout7.xml"/></Relationships>
</file>

<file path=ppt/slides/_rels/slide3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0.jpeg"/><Relationship Id="rId1" Type="http://schemas.openxmlformats.org/officeDocument/2006/relationships/slideLayout" Target="../slideLayouts/slideLayout7.xml"/></Relationships>
</file>

<file path=ppt/slides/_rels/slide3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1.jpeg"/><Relationship Id="rId1" Type="http://schemas.openxmlformats.org/officeDocument/2006/relationships/slideLayout" Target="../slideLayouts/slideLayout7.xml"/></Relationships>
</file>

<file path=ppt/slides/_rels/slide3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2.jpeg"/><Relationship Id="rId1" Type="http://schemas.openxmlformats.org/officeDocument/2006/relationships/slideLayout" Target="../slideLayouts/slideLayout7.xml"/></Relationships>
</file>

<file path=ppt/slides/_rels/slide3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3.jpeg"/><Relationship Id="rId1" Type="http://schemas.openxmlformats.org/officeDocument/2006/relationships/slideLayout" Target="../slideLayouts/slideLayout7.xml"/></Relationships>
</file>

<file path=ppt/slides/_rels/slide3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5.jpeg"/><Relationship Id="rId2" Type="http://schemas.openxmlformats.org/officeDocument/2006/relationships/image" Target="../media/image414.jpeg"/><Relationship Id="rId1" Type="http://schemas.openxmlformats.org/officeDocument/2006/relationships/slideLayout" Target="../slideLayouts/slideLayout7.xml"/></Relationships>
</file>

<file path=ppt/slides/_rels/slide3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6.jpeg"/><Relationship Id="rId1" Type="http://schemas.openxmlformats.org/officeDocument/2006/relationships/slideLayout" Target="../slideLayouts/slideLayout7.xml"/></Relationships>
</file>

<file path=ppt/slides/_rels/slide3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8.jpeg"/><Relationship Id="rId2" Type="http://schemas.openxmlformats.org/officeDocument/2006/relationships/image" Target="../media/image417.jpeg"/><Relationship Id="rId1" Type="http://schemas.openxmlformats.org/officeDocument/2006/relationships/slideLayout" Target="../slideLayouts/slideLayout7.xml"/></Relationships>
</file>

<file path=ppt/slides/_rels/slide3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9.jpeg"/><Relationship Id="rId1" Type="http://schemas.openxmlformats.org/officeDocument/2006/relationships/slideLayout" Target="../slideLayouts/slideLayout7.xml"/></Relationships>
</file>

<file path=ppt/slides/_rels/slide3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0.jpeg"/><Relationship Id="rId1" Type="http://schemas.openxmlformats.org/officeDocument/2006/relationships/slideLayout" Target="../slideLayouts/slideLayout7.xml"/></Relationships>
</file>

<file path=ppt/slides/_rels/slide3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1.jpeg"/><Relationship Id="rId1" Type="http://schemas.openxmlformats.org/officeDocument/2006/relationships/slideLayout" Target="../slideLayouts/slideLayout7.xml"/></Relationships>
</file>

<file path=ppt/slides/_rels/slide3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2.jpeg"/><Relationship Id="rId1" Type="http://schemas.openxmlformats.org/officeDocument/2006/relationships/slideLayout" Target="../slideLayouts/slideLayout7.xml"/></Relationships>
</file>

<file path=ppt/slides/_rels/slide3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3.jpeg"/><Relationship Id="rId1" Type="http://schemas.openxmlformats.org/officeDocument/2006/relationships/slideLayout" Target="../slideLayouts/slideLayout7.xml"/></Relationships>
</file>

<file path=ppt/slides/_rels/slide3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4.jpeg"/><Relationship Id="rId1" Type="http://schemas.openxmlformats.org/officeDocument/2006/relationships/slideLayout" Target="../slideLayouts/slideLayout7.xml"/></Relationships>
</file>

<file path=ppt/slides/_rels/slide3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5.jpeg"/><Relationship Id="rId1" Type="http://schemas.openxmlformats.org/officeDocument/2006/relationships/slideLayout" Target="../slideLayouts/slideLayout7.xml"/></Relationships>
</file>

<file path=ppt/slides/_rels/slide3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6.jpeg"/><Relationship Id="rId1" Type="http://schemas.openxmlformats.org/officeDocument/2006/relationships/slideLayout" Target="../slideLayouts/slideLayout7.xml"/></Relationships>
</file>

<file path=ppt/slides/_rels/slide3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8.jpeg"/><Relationship Id="rId2" Type="http://schemas.openxmlformats.org/officeDocument/2006/relationships/image" Target="../media/image427.jpeg"/><Relationship Id="rId1" Type="http://schemas.openxmlformats.org/officeDocument/2006/relationships/slideLayout" Target="../slideLayouts/slideLayout7.xml"/></Relationships>
</file>

<file path=ppt/slides/_rels/slide3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9.jpeg"/><Relationship Id="rId1" Type="http://schemas.openxmlformats.org/officeDocument/2006/relationships/slideLayout" Target="../slideLayouts/slideLayout2.xml"/></Relationships>
</file>

<file path=ppt/slides/_rels/slide3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0.jpeg"/><Relationship Id="rId1" Type="http://schemas.openxmlformats.org/officeDocument/2006/relationships/slideLayout" Target="../slideLayouts/slideLayout2.xml"/></Relationships>
</file>

<file path=ppt/slides/_rels/slide3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1.jpeg"/><Relationship Id="rId1" Type="http://schemas.openxmlformats.org/officeDocument/2006/relationships/slideLayout" Target="../slideLayouts/slideLayout2.xml"/></Relationships>
</file>

<file path=ppt/slides/_rels/slide3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2.jpeg"/><Relationship Id="rId1" Type="http://schemas.openxmlformats.org/officeDocument/2006/relationships/slideLayout" Target="../slideLayouts/slideLayout2.xml"/></Relationships>
</file>

<file path=ppt/slides/_rels/slide3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3.jpeg"/><Relationship Id="rId1" Type="http://schemas.openxmlformats.org/officeDocument/2006/relationships/slideLayout" Target="../slideLayouts/slideLayout2.xml"/></Relationships>
</file>

<file path=ppt/slides/_rels/slide3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4.jpeg"/><Relationship Id="rId1" Type="http://schemas.openxmlformats.org/officeDocument/2006/relationships/slideLayout" Target="../slideLayouts/slideLayout7.xml"/></Relationships>
</file>

<file path=ppt/slides/_rels/slide3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5.jpeg"/><Relationship Id="rId1" Type="http://schemas.openxmlformats.org/officeDocument/2006/relationships/slideLayout" Target="../slideLayouts/slideLayout2.xml"/></Relationships>
</file>

<file path=ppt/slides/_rels/slide3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7.jpeg"/><Relationship Id="rId2" Type="http://schemas.openxmlformats.org/officeDocument/2006/relationships/image" Target="../media/image4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9.jpeg"/><Relationship Id="rId4" Type="http://schemas.openxmlformats.org/officeDocument/2006/relationships/image" Target="../media/image438.jpeg"/></Relationships>
</file>

<file path=ppt/slides/_rels/slide3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0.jpeg"/><Relationship Id="rId1" Type="http://schemas.openxmlformats.org/officeDocument/2006/relationships/slideLayout" Target="../slideLayouts/slideLayout2.xml"/></Relationships>
</file>

<file path=ppt/slides/_rels/slide3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2.jpeg"/><Relationship Id="rId2" Type="http://schemas.openxmlformats.org/officeDocument/2006/relationships/image" Target="../media/image441.jpeg"/><Relationship Id="rId1" Type="http://schemas.openxmlformats.org/officeDocument/2006/relationships/slideLayout" Target="../slideLayouts/slideLayout2.xml"/></Relationships>
</file>

<file path=ppt/slides/_rels/slide3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3.jpeg"/><Relationship Id="rId1" Type="http://schemas.openxmlformats.org/officeDocument/2006/relationships/slideLayout" Target="../slideLayouts/slideLayout7.xml"/></Relationships>
</file>

<file path=ppt/slides/_rels/slide3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4.jpeg"/><Relationship Id="rId1" Type="http://schemas.openxmlformats.org/officeDocument/2006/relationships/slideLayout" Target="../slideLayouts/slideLayout7.xml"/></Relationships>
</file>

<file path=ppt/slides/_rels/slide3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5.jpeg"/><Relationship Id="rId1" Type="http://schemas.openxmlformats.org/officeDocument/2006/relationships/slideLayout" Target="../slideLayouts/slideLayout7.xml"/></Relationships>
</file>

<file path=ppt/slides/_rels/slide3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1.jpeg"/><Relationship Id="rId1" Type="http://schemas.openxmlformats.org/officeDocument/2006/relationships/slideLayout" Target="../slideLayouts/slideLayout7.xml"/></Relationships>
</file>

<file path=ppt/slides/_rels/slide3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2.jpeg"/><Relationship Id="rId1" Type="http://schemas.openxmlformats.org/officeDocument/2006/relationships/slideLayout" Target="../slideLayouts/slideLayout7.xml"/></Relationships>
</file>

<file path=ppt/slides/_rels/slide3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3.jpeg"/><Relationship Id="rId1" Type="http://schemas.openxmlformats.org/officeDocument/2006/relationships/slideLayout" Target="../slideLayouts/slideLayout7.xml"/></Relationships>
</file>

<file path=ppt/slides/_rels/slide3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4.jpeg"/><Relationship Id="rId1" Type="http://schemas.openxmlformats.org/officeDocument/2006/relationships/slideLayout" Target="../slideLayouts/slideLayout7.xml"/></Relationships>
</file>

<file path=ppt/slides/_rels/slide3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5.jpeg"/><Relationship Id="rId1" Type="http://schemas.openxmlformats.org/officeDocument/2006/relationships/slideLayout" Target="../slideLayouts/slideLayout7.xml"/></Relationships>
</file>

<file path=ppt/slides/_rels/slide3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6.jpeg"/><Relationship Id="rId1" Type="http://schemas.openxmlformats.org/officeDocument/2006/relationships/slideLayout" Target="../slideLayouts/slideLayout7.xml"/></Relationships>
</file>

<file path=ppt/slides/_rels/slide3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2"/>
          <p:cNvSpPr>
            <a:spLocks noGrp="1"/>
          </p:cNvSpPr>
          <p:nvPr>
            <p:ph type="subTitle" idx="1"/>
          </p:nvPr>
        </p:nvSpPr>
        <p:spPr>
          <a:xfrm>
            <a:off x="330221" y="375123"/>
            <a:ext cx="8568952" cy="1910877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</a:pPr>
            <a:r>
              <a:rPr lang="cs-CZ" sz="2600" b="1" spc="100" dirty="0">
                <a:solidFill>
                  <a:srgbClr val="00194C"/>
                </a:solidFill>
                <a:latin typeface="+mj-lt"/>
                <a:ea typeface="+mj-ea"/>
                <a:cs typeface="+mj-cs"/>
              </a:rPr>
              <a:t>Přehlídka prací žáků výtvarného oboru</a:t>
            </a:r>
          </a:p>
          <a:p>
            <a:pPr>
              <a:spcBef>
                <a:spcPct val="0"/>
              </a:spcBef>
            </a:pPr>
            <a:r>
              <a:rPr lang="cs-CZ" sz="2600" b="1" spc="100" dirty="0">
                <a:solidFill>
                  <a:srgbClr val="00194C"/>
                </a:solidFill>
                <a:latin typeface="+mj-lt"/>
                <a:ea typeface="+mj-ea"/>
                <a:cs typeface="+mj-cs"/>
              </a:rPr>
              <a:t>se studijním zaměřením na multimediální tvorbu</a:t>
            </a:r>
          </a:p>
          <a:p>
            <a:pPr>
              <a:spcBef>
                <a:spcPct val="0"/>
              </a:spcBef>
            </a:pPr>
            <a:r>
              <a:rPr lang="cs-CZ" sz="2600" b="1" spc="100" dirty="0">
                <a:solidFill>
                  <a:srgbClr val="00194C"/>
                </a:solidFill>
                <a:latin typeface="+mj-lt"/>
                <a:ea typeface="+mj-ea"/>
                <a:cs typeface="+mj-cs"/>
              </a:rPr>
              <a:t>školní rok 2020/2021</a:t>
            </a:r>
          </a:p>
          <a:p>
            <a:pPr>
              <a:spcBef>
                <a:spcPct val="0"/>
              </a:spcBef>
            </a:pPr>
            <a:endParaRPr lang="cs-CZ" sz="2600" b="1" spc="100" dirty="0">
              <a:solidFill>
                <a:srgbClr val="00194C"/>
              </a:solidFill>
              <a:latin typeface="+mj-lt"/>
              <a:ea typeface="+mj-ea"/>
              <a:cs typeface="+mj-cs"/>
            </a:endParaRPr>
          </a:p>
          <a:p>
            <a:pPr>
              <a:spcBef>
                <a:spcPct val="0"/>
              </a:spcBef>
            </a:pPr>
            <a:endParaRPr lang="cs-CZ" sz="2600" b="1" spc="100" dirty="0">
              <a:solidFill>
                <a:srgbClr val="00194C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1092" y="1700611"/>
            <a:ext cx="6721817" cy="4608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979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966428" y="1733237"/>
            <a:ext cx="7211144" cy="32799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Vítáme Vás na přehlídce naší celoroční práce. </a:t>
            </a:r>
          </a:p>
          <a:p>
            <a:pPr algn="l"/>
            <a:r>
              <a:rPr lang="cs-CZ" sz="4000" dirty="0">
                <a:solidFill>
                  <a:schemeClr val="tx1"/>
                </a:solidFill>
              </a:rPr>
              <a:t>Dovolte, abychom se Vám představili. </a:t>
            </a:r>
          </a:p>
        </p:txBody>
      </p:sp>
    </p:spTree>
    <p:extLst>
      <p:ext uri="{BB962C8B-B14F-4D97-AF65-F5344CB8AC3E}">
        <p14:creationId xmlns:p14="http://schemas.microsoft.com/office/powerpoint/2010/main" val="3382735611"/>
      </p:ext>
    </p:extLst>
  </p:cSld>
  <p:clrMapOvr>
    <a:masterClrMapping/>
  </p:clrMapOvr>
  <p:transition spd="slow" advTm="6000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Mariana Cimmrová</a:t>
            </a:r>
          </a:p>
          <a:p>
            <a:pPr algn="ctr"/>
            <a:r>
              <a:rPr lang="cs-CZ" sz="2000" dirty="0"/>
              <a:t>žákyně 1. ročníku</a:t>
            </a:r>
          </a:p>
          <a:p>
            <a:pPr algn="ctr"/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Viktorie Buchtová</a:t>
            </a:r>
          </a:p>
          <a:p>
            <a:pPr algn="ctr"/>
            <a:r>
              <a:rPr lang="cs-CZ" sz="2000" dirty="0"/>
              <a:t>žákyně 1. ročníku</a:t>
            </a:r>
          </a:p>
          <a:p>
            <a:pPr algn="ctr"/>
            <a:endParaRPr lang="cs-CZ" sz="2000" dirty="0"/>
          </a:p>
        </p:txBody>
      </p:sp>
      <p:pic>
        <p:nvPicPr>
          <p:cNvPr id="14" name="Picture 5" descr="C:\Users\Eva\Documents\PŘEHLÍDKA 2021\Portréty žáků\UPRAVENÉ – sepie\DSC_005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06165" y="549240"/>
            <a:ext cx="3780777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67" y="549240"/>
            <a:ext cx="3780477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180922"/>
      </p:ext>
    </p:extLst>
  </p:cSld>
  <p:clrMapOvr>
    <a:masterClrMapping/>
  </p:clrMapOvr>
  <p:transition spd="slow" advTm="6000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Liliana Káňová</a:t>
            </a:r>
          </a:p>
          <a:p>
            <a:pPr algn="ctr"/>
            <a:r>
              <a:rPr lang="cs-CZ" sz="2000" dirty="0"/>
              <a:t>žákyně 1. ročníku</a:t>
            </a:r>
          </a:p>
          <a:p>
            <a:pPr algn="ctr"/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Tereza Hladná</a:t>
            </a:r>
          </a:p>
          <a:p>
            <a:pPr algn="ctr"/>
            <a:r>
              <a:rPr lang="cs-CZ" sz="2000" dirty="0"/>
              <a:t>žákyně 1. ročníku</a:t>
            </a:r>
          </a:p>
          <a:p>
            <a:pPr algn="ctr"/>
            <a:endParaRPr lang="cs-CZ" sz="2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399" y="549240"/>
            <a:ext cx="3780772" cy="5040000"/>
          </a:xfrm>
          <a:prstGeom prst="rect">
            <a:avLst/>
          </a:prstGeom>
        </p:spPr>
      </p:pic>
      <p:pic>
        <p:nvPicPr>
          <p:cNvPr id="6" name="Picture 6" descr="C:\Users\Eva\Documents\PŘEHLÍDKA 2021\Portréty žáků\UPRAVENÉ – sepie\DSC_006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6531" y="562119"/>
            <a:ext cx="3780191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252686"/>
      </p:ext>
    </p:extLst>
  </p:cSld>
  <p:clrMapOvr>
    <a:masterClrMapping/>
  </p:clrMapOvr>
  <p:transition spd="slow" advTm="6000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Vítek Mihajlo</a:t>
            </a:r>
          </a:p>
          <a:p>
            <a:pPr algn="ctr"/>
            <a:r>
              <a:rPr lang="cs-CZ" sz="2000" dirty="0"/>
              <a:t>žák 2. ročníku</a:t>
            </a:r>
          </a:p>
          <a:p>
            <a:pPr algn="ctr"/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Markéta Lipinová</a:t>
            </a:r>
          </a:p>
          <a:p>
            <a:pPr algn="ctr"/>
            <a:r>
              <a:rPr lang="cs-CZ" sz="2000" dirty="0"/>
              <a:t>žákyně 1. ročníku</a:t>
            </a:r>
          </a:p>
          <a:p>
            <a:pPr algn="ctr"/>
            <a:endParaRPr lang="cs-CZ" sz="2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240"/>
            <a:ext cx="3780000" cy="504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5777" y="549240"/>
            <a:ext cx="3780945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742080"/>
      </p:ext>
    </p:extLst>
  </p:cSld>
  <p:clrMapOvr>
    <a:masterClrMapping/>
  </p:clrMapOvr>
  <p:transition spd="slow" advTm="6000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Anna Sulová</a:t>
            </a:r>
          </a:p>
          <a:p>
            <a:pPr algn="ctr"/>
            <a:r>
              <a:rPr lang="cs-CZ" sz="2000" dirty="0"/>
              <a:t>žákyně 3. ročníku</a:t>
            </a:r>
          </a:p>
          <a:p>
            <a:pPr algn="ctr"/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Natálie Exnerová</a:t>
            </a:r>
          </a:p>
          <a:p>
            <a:pPr algn="ctr"/>
            <a:r>
              <a:rPr lang="cs-CZ" sz="2000" dirty="0"/>
              <a:t>žákyně 2. ročníku</a:t>
            </a:r>
          </a:p>
          <a:p>
            <a:pPr algn="ctr"/>
            <a:endParaRPr lang="cs-CZ" sz="2000" dirty="0"/>
          </a:p>
        </p:txBody>
      </p:sp>
      <p:pic>
        <p:nvPicPr>
          <p:cNvPr id="4" name="Picture 5" descr="C:\Users\Eva\Documents\PŘEHLÍDKA 2021\Portréty žáků\UPRAVENÉ – sepie\DSC_003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549240"/>
            <a:ext cx="3779543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6355" y="549240"/>
            <a:ext cx="3780367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099825"/>
      </p:ext>
    </p:extLst>
  </p:cSld>
  <p:clrMapOvr>
    <a:masterClrMapping/>
  </p:clrMapOvr>
  <p:transition spd="slow" advTm="6000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203660" y="5589240"/>
            <a:ext cx="36888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Jakub  Müller</a:t>
            </a:r>
          </a:p>
          <a:p>
            <a:pPr algn="ctr"/>
            <a:r>
              <a:rPr lang="cs-CZ" sz="2000" dirty="0"/>
              <a:t>žák 3. ročníku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1520" y="5589240"/>
            <a:ext cx="39273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Bartoloměj Buchta</a:t>
            </a:r>
          </a:p>
          <a:p>
            <a:pPr algn="ctr"/>
            <a:r>
              <a:rPr lang="cs-CZ" sz="2000" dirty="0"/>
              <a:t>žák 3. ročníku</a:t>
            </a:r>
          </a:p>
          <a:p>
            <a:pPr algn="ctr"/>
            <a:endParaRPr lang="cs-CZ" sz="2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2903" y="549240"/>
            <a:ext cx="3779577" cy="504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430" y="549240"/>
            <a:ext cx="3780430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558531"/>
      </p:ext>
    </p:extLst>
  </p:cSld>
  <p:clrMapOvr>
    <a:masterClrMapping/>
  </p:clrMapOvr>
  <p:transition spd="slow" advTm="6000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152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Sára Puková</a:t>
            </a:r>
          </a:p>
          <a:p>
            <a:pPr algn="ctr"/>
            <a:r>
              <a:rPr lang="cs-CZ" sz="2000" dirty="0"/>
              <a:t>žákyně 4. ročníku</a:t>
            </a:r>
          </a:p>
          <a:p>
            <a:pPr algn="ctr"/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92056" y="5589240"/>
            <a:ext cx="3700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Claudia Karin Tichá</a:t>
            </a:r>
          </a:p>
          <a:p>
            <a:pPr algn="ctr"/>
            <a:r>
              <a:rPr lang="cs-CZ" sz="2000" dirty="0"/>
              <a:t>žákyně 5. ročníku</a:t>
            </a:r>
          </a:p>
          <a:p>
            <a:pPr algn="ctr"/>
            <a:endParaRPr lang="cs-CZ" sz="20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4170" y="549240"/>
            <a:ext cx="3780000" cy="5040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199" y="549240"/>
            <a:ext cx="3779474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645535"/>
      </p:ext>
    </p:extLst>
  </p:cSld>
  <p:clrMapOvr>
    <a:masterClrMapping/>
  </p:clrMapOvr>
  <p:transition spd="slow" advTm="6000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20" y="5589240"/>
            <a:ext cx="37796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Natálie Šáchová</a:t>
            </a:r>
          </a:p>
          <a:p>
            <a:pPr algn="ctr"/>
            <a:r>
              <a:rPr lang="cs-CZ" sz="2000" dirty="0"/>
              <a:t>žákyně 5. ročníku</a:t>
            </a:r>
          </a:p>
          <a:p>
            <a:pPr algn="ctr"/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Natálie Kolářová</a:t>
            </a:r>
          </a:p>
          <a:p>
            <a:pPr algn="ctr"/>
            <a:r>
              <a:rPr lang="cs-CZ" sz="2000" dirty="0"/>
              <a:t>žákyně 5. ročníku</a:t>
            </a:r>
          </a:p>
          <a:p>
            <a:pPr algn="ctr"/>
            <a:endParaRPr lang="cs-CZ" sz="20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6792" y="540155"/>
            <a:ext cx="3780000" cy="50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19" y="540155"/>
            <a:ext cx="3779678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723040"/>
      </p:ext>
    </p:extLst>
  </p:cSld>
  <p:clrMapOvr>
    <a:masterClrMapping/>
  </p:clrMapOvr>
  <p:transition spd="slow" advTm="6000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5496" y="5589240"/>
            <a:ext cx="414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Ferdinand Buchta</a:t>
            </a:r>
          </a:p>
          <a:p>
            <a:pPr algn="ctr"/>
            <a:r>
              <a:rPr lang="cs-CZ" sz="2000" dirty="0"/>
              <a:t>žák 7. ročníku</a:t>
            </a:r>
          </a:p>
          <a:p>
            <a:pPr algn="ctr"/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15192" y="5589240"/>
            <a:ext cx="3701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Vojtěch Halada</a:t>
            </a:r>
          </a:p>
          <a:p>
            <a:pPr algn="ctr"/>
            <a:r>
              <a:rPr lang="cs-CZ" sz="2000" dirty="0"/>
              <a:t>žák 7. ročníku</a:t>
            </a:r>
          </a:p>
          <a:p>
            <a:pPr algn="ctr"/>
            <a:endParaRPr lang="cs-CZ" sz="2000" dirty="0"/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5857" y="557580"/>
            <a:ext cx="3780000" cy="5040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33" y="536361"/>
            <a:ext cx="3780000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602276"/>
      </p:ext>
    </p:extLst>
  </p:cSld>
  <p:clrMapOvr>
    <a:masterClrMapping/>
  </p:clrMapOvr>
  <p:transition spd="slow" advTm="6000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58329" y="5589240"/>
            <a:ext cx="37530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Iva Zettlitzová</a:t>
            </a:r>
          </a:p>
          <a:p>
            <a:pPr algn="ctr"/>
            <a:r>
              <a:rPr lang="cs-CZ" sz="2000" dirty="0"/>
              <a:t>žákyně 7. ročníku</a:t>
            </a:r>
          </a:p>
          <a:p>
            <a:pPr algn="ctr"/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00666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Kristýna Runčáková</a:t>
            </a:r>
          </a:p>
          <a:p>
            <a:pPr algn="ctr"/>
            <a:r>
              <a:rPr lang="cs-CZ" sz="2000" dirty="0"/>
              <a:t>žák 1. ročníku II. stupně</a:t>
            </a:r>
          </a:p>
          <a:p>
            <a:pPr algn="ctr"/>
            <a:endParaRPr lang="cs-CZ" sz="2000" dirty="0"/>
          </a:p>
        </p:txBody>
      </p:sp>
      <p:pic>
        <p:nvPicPr>
          <p:cNvPr id="4" name="Picture 4" descr="C:\Users\Eva\Documents\PŘEHLÍDKA 2021\Portréty žáků\UPRAVENÉ – sepie\DSC_003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3903" y="549240"/>
            <a:ext cx="3779619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va\Documents\PŘEHLÍDKA 2021\Portréty žáků\UPRAVENÉ – sepie\DSC_004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329" y="549240"/>
            <a:ext cx="3779784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4299494"/>
      </p:ext>
    </p:extLst>
  </p:cSld>
  <p:clrMapOvr>
    <a:masterClrMapping/>
  </p:clrMapOvr>
  <p:transition spd="slow" advTm="6000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Michal Pleva</a:t>
            </a:r>
          </a:p>
          <a:p>
            <a:pPr algn="ctr"/>
            <a:r>
              <a:rPr lang="cs-CZ" sz="2000" dirty="0"/>
              <a:t>žák 1. ročníku II. stupně</a:t>
            </a:r>
          </a:p>
          <a:p>
            <a:pPr algn="ctr"/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Pavel Ožana</a:t>
            </a:r>
          </a:p>
          <a:p>
            <a:pPr algn="ctr"/>
            <a:r>
              <a:rPr lang="cs-CZ" sz="2000" dirty="0"/>
              <a:t>žák 1. ročníku II. stupně</a:t>
            </a:r>
          </a:p>
          <a:p>
            <a:pPr algn="ctr"/>
            <a:endParaRPr lang="cs-CZ" sz="2000" dirty="0"/>
          </a:p>
        </p:txBody>
      </p:sp>
      <p:pic>
        <p:nvPicPr>
          <p:cNvPr id="6" name="Picture 3" descr="C:\Users\Eva\Documents\PŘEHLÍDKA 2021\Portréty žáků\UPRAVENÉ – sepie\DSC_003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398" y="571788"/>
            <a:ext cx="3779771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Eva\Documents\PŘEHLÍDKA 2021\Portréty žáků\UPRAVENÉ – sepie\DSC_005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2142" y="571788"/>
            <a:ext cx="3780869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4534221"/>
      </p:ext>
    </p:extLst>
  </p:cSld>
  <p:clrMapOvr>
    <a:masterClrMapping/>
  </p:clrMapOvr>
  <p:transition spd="slow" advTm="6000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203660" y="5589240"/>
            <a:ext cx="36888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Jan Holuša</a:t>
            </a:r>
          </a:p>
          <a:p>
            <a:pPr algn="ctr"/>
            <a:r>
              <a:rPr lang="cs-CZ" sz="2000" dirty="0"/>
              <a:t>žák 1. ročníku II. stupně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14948" y="5568576"/>
            <a:ext cx="39605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Zdeněk Tomis</a:t>
            </a:r>
          </a:p>
          <a:p>
            <a:pPr algn="ctr"/>
            <a:r>
              <a:rPr lang="cs-CZ" sz="2000" dirty="0"/>
              <a:t>žák 1. ročníku II. stupně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9601" y="554334"/>
            <a:ext cx="3780000" cy="504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352" y="554334"/>
            <a:ext cx="3780466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941832"/>
      </p:ext>
    </p:extLst>
  </p:cSld>
  <p:clrMapOvr>
    <a:masterClrMapping/>
  </p:clrMapOvr>
  <p:transition spd="slow" advTm="6000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29039" y="5588680"/>
            <a:ext cx="39624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Jan Vaněk </a:t>
            </a:r>
          </a:p>
          <a:p>
            <a:pPr algn="ctr"/>
            <a:r>
              <a:rPr lang="cs-CZ" sz="2000" dirty="0"/>
              <a:t>žák 1. ročníku II. stupně</a:t>
            </a:r>
          </a:p>
          <a:p>
            <a:pPr algn="ctr"/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5588680"/>
            <a:ext cx="39601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Jiří Vaněk</a:t>
            </a:r>
          </a:p>
          <a:p>
            <a:pPr algn="ctr"/>
            <a:r>
              <a:rPr lang="cs-CZ" sz="2000" dirty="0"/>
              <a:t>žák 1. ročníku II. stupně</a:t>
            </a:r>
          </a:p>
          <a:p>
            <a:pPr algn="ctr"/>
            <a:endParaRPr lang="cs-CZ" sz="2000" dirty="0"/>
          </a:p>
        </p:txBody>
      </p:sp>
      <p:pic>
        <p:nvPicPr>
          <p:cNvPr id="6" name="Picture 6" descr="C:\Users\Eva\Documents\PŘEHLÍDKA 2021\Portréty žáků\UPRAVENÉ – sepie\DSC_004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298" y="548680"/>
            <a:ext cx="3780000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4473" y="548680"/>
            <a:ext cx="3780390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22431"/>
      </p:ext>
    </p:extLst>
  </p:cSld>
  <p:clrMapOvr>
    <a:masterClrMapping/>
  </p:clrMapOvr>
  <p:transition spd="slow" advTm="6000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811626" y="1555124"/>
            <a:ext cx="7520749" cy="37477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Školní rok jsme zahájili zábavným úkolem. Napsali jsme si na lístečky různé nápady, jak by mohly vypadat části těla kouzelného zvířete</a:t>
            </a:r>
            <a:r>
              <a:rPr lang="en-GB" sz="4000" dirty="0">
                <a:solidFill>
                  <a:schemeClr val="tx1"/>
                </a:solidFill>
              </a:rPr>
              <a:t>,</a:t>
            </a:r>
            <a:r>
              <a:rPr lang="cs-CZ" sz="4000" dirty="0">
                <a:solidFill>
                  <a:schemeClr val="tx1"/>
                </a:solidFill>
              </a:rPr>
              <a:t> a pak jsme je náhodně losovali... </a:t>
            </a:r>
          </a:p>
        </p:txBody>
      </p:sp>
    </p:spTree>
    <p:extLst>
      <p:ext uri="{BB962C8B-B14F-4D97-AF65-F5344CB8AC3E}">
        <p14:creationId xmlns:p14="http://schemas.microsoft.com/office/powerpoint/2010/main" val="2733846735"/>
      </p:ext>
    </p:extLst>
  </p:cSld>
  <p:clrMapOvr>
    <a:masterClrMapping/>
  </p:clrMapOvr>
  <p:transition spd="slow" advTm="8000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811626" y="1868311"/>
            <a:ext cx="7520749" cy="31213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cs-CZ" sz="4000" u="sng" dirty="0">
                <a:solidFill>
                  <a:schemeClr val="tx1"/>
                </a:solidFill>
              </a:rPr>
              <a:t>Zadání pak vypadalo třeba takto: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na hlavě: klobouk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na těle: 6 očí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na nohou: vysoké ponožky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na ocase: smeták</a:t>
            </a:r>
          </a:p>
        </p:txBody>
      </p:sp>
    </p:spTree>
    <p:extLst>
      <p:ext uri="{BB962C8B-B14F-4D97-AF65-F5344CB8AC3E}">
        <p14:creationId xmlns:p14="http://schemas.microsoft.com/office/powerpoint/2010/main" val="1573777887"/>
      </p:ext>
    </p:extLst>
  </p:cSld>
  <p:clrMapOvr>
    <a:masterClrMapping/>
  </p:clrMapOvr>
  <p:transition spd="slow" advTm="6000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811626" y="2416097"/>
            <a:ext cx="7520749" cy="20258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Žáci se pořádně zapotili, než vymysleli, jak se s takovým úkolem vypořádat. Koukněte na to… </a:t>
            </a:r>
          </a:p>
        </p:txBody>
      </p:sp>
    </p:spTree>
    <p:extLst>
      <p:ext uri="{BB962C8B-B14F-4D97-AF65-F5344CB8AC3E}">
        <p14:creationId xmlns:p14="http://schemas.microsoft.com/office/powerpoint/2010/main" val="4030854804"/>
      </p:ext>
    </p:extLst>
  </p:cSld>
  <p:clrMapOvr>
    <a:masterClrMapping/>
  </p:clrMapOvr>
  <p:transition spd="slow" advTm="6000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087" y="549000"/>
            <a:ext cx="798982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Michal Pleva</a:t>
            </a:r>
          </a:p>
        </p:txBody>
      </p:sp>
    </p:spTree>
    <p:extLst>
      <p:ext uri="{BB962C8B-B14F-4D97-AF65-F5344CB8AC3E}">
        <p14:creationId xmlns:p14="http://schemas.microsoft.com/office/powerpoint/2010/main" val="4199137665"/>
      </p:ext>
    </p:extLst>
  </p:cSld>
  <p:clrMapOvr>
    <a:masterClrMapping/>
  </p:clrMapOvr>
  <p:transition spd="slow" advTm="6000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098" y="549000"/>
            <a:ext cx="817780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Markéta Lipinová</a:t>
            </a:r>
          </a:p>
        </p:txBody>
      </p:sp>
    </p:spTree>
    <p:extLst>
      <p:ext uri="{BB962C8B-B14F-4D97-AF65-F5344CB8AC3E}">
        <p14:creationId xmlns:p14="http://schemas.microsoft.com/office/powerpoint/2010/main" val="1435407002"/>
      </p:ext>
    </p:extLst>
  </p:cSld>
  <p:clrMapOvr>
    <a:masterClrMapping/>
  </p:clrMapOvr>
  <p:transition spd="slow" advTm="6000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995" y="549000"/>
            <a:ext cx="789001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830804318"/>
      </p:ext>
    </p:extLst>
  </p:cSld>
  <p:clrMapOvr>
    <a:masterClrMapping/>
  </p:clrMapOvr>
  <p:transition spd="slow" advTm="6000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r="-138" b="-1911"/>
          <a:stretch/>
        </p:blipFill>
        <p:spPr>
          <a:xfrm>
            <a:off x="427725" y="549000"/>
            <a:ext cx="8288550" cy="586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Mariana Cimmrová</a:t>
            </a:r>
          </a:p>
        </p:txBody>
      </p:sp>
    </p:spTree>
    <p:extLst>
      <p:ext uri="{BB962C8B-B14F-4D97-AF65-F5344CB8AC3E}">
        <p14:creationId xmlns:p14="http://schemas.microsoft.com/office/powerpoint/2010/main" val="2536794073"/>
      </p:ext>
    </p:extLst>
  </p:cSld>
  <p:clrMapOvr>
    <a:masterClrMapping/>
  </p:clrMapOvr>
  <p:transition spd="slow" advTm="6000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811626" y="2165194"/>
            <a:ext cx="7520749" cy="25276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A protože máme rádi velmi náročné úkoly, tak jsme zvířátka nejen nakreslili, ale také vymodelovali… </a:t>
            </a:r>
          </a:p>
        </p:txBody>
      </p:sp>
    </p:spTree>
    <p:extLst>
      <p:ext uri="{BB962C8B-B14F-4D97-AF65-F5344CB8AC3E}">
        <p14:creationId xmlns:p14="http://schemas.microsoft.com/office/powerpoint/2010/main" val="1364295097"/>
      </p:ext>
    </p:extLst>
  </p:cSld>
  <p:clrMapOvr>
    <a:masterClrMapping/>
  </p:clrMapOvr>
  <p:transition spd="slow" advTm="6000"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986" y="549000"/>
            <a:ext cx="7866028" cy="5760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667517955"/>
      </p:ext>
    </p:extLst>
  </p:cSld>
  <p:clrMapOvr>
    <a:masterClrMapping/>
  </p:clrMapOvr>
  <p:transition spd="slow" advTm="6000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4156060528"/>
      </p:ext>
    </p:extLst>
  </p:cSld>
  <p:clrMapOvr>
    <a:masterClrMapping/>
  </p:clrMapOvr>
  <p:transition spd="slow" advTm="6000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97" y="542468"/>
            <a:ext cx="401626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841686" y="6319048"/>
            <a:ext cx="4046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Kristýna Runčáková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7867" y="542468"/>
            <a:ext cx="384047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071666"/>
      </p:ext>
    </p:extLst>
  </p:cSld>
  <p:clrMapOvr>
    <a:masterClrMapping/>
  </p:clrMapOvr>
  <p:transition spd="slow" advTm="6000">
    <p:pull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811626" y="2165194"/>
            <a:ext cx="7520749" cy="25276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Mezi zvířátka se nám nakonec vloudily také prapodivné bytosti, které opustily svět lidí a přišly se schovat do naší kouzelné zahrady… </a:t>
            </a:r>
          </a:p>
        </p:txBody>
      </p:sp>
    </p:spTree>
    <p:extLst>
      <p:ext uri="{BB962C8B-B14F-4D97-AF65-F5344CB8AC3E}">
        <p14:creationId xmlns:p14="http://schemas.microsoft.com/office/powerpoint/2010/main" val="2496698175"/>
      </p:ext>
    </p:extLst>
  </p:cSld>
  <p:clrMapOvr>
    <a:masterClrMapping/>
  </p:clrMapOvr>
  <p:transition spd="slow" advTm="7000">
    <p:pull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392" y="534526"/>
            <a:ext cx="4074185" cy="5760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5027166" y="6309000"/>
            <a:ext cx="3843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Zdeněk Tomis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7166" y="549000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39835"/>
      </p:ext>
    </p:extLst>
  </p:cSld>
  <p:clrMapOvr>
    <a:masterClrMapping/>
  </p:clrMapOvr>
  <p:transition spd="slow" advTm="6000">
    <p:pull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74" y="556817"/>
            <a:ext cx="4040697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981225" y="6309000"/>
            <a:ext cx="3843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Ferdinand Buchta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1225" y="549000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424830"/>
      </p:ext>
    </p:extLst>
  </p:cSld>
  <p:clrMapOvr>
    <a:masterClrMapping/>
  </p:clrMapOvr>
  <p:transition spd="slow" advTm="6000">
    <p:pull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305" y="549000"/>
            <a:ext cx="821739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1705148117"/>
      </p:ext>
    </p:extLst>
  </p:cSld>
  <p:clrMapOvr>
    <a:masterClrMapping/>
  </p:clrMapOvr>
  <p:transition spd="slow" advTm="6000">
    <p:pull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2899018613"/>
      </p:ext>
    </p:extLst>
  </p:cSld>
  <p:clrMapOvr>
    <a:masterClrMapping/>
  </p:clrMapOvr>
  <p:transition spd="slow" advTm="6000">
    <p:pull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03" y="344200"/>
            <a:ext cx="431616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098" y="3546431"/>
            <a:ext cx="431616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098" y="344200"/>
            <a:ext cx="431616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03" y="3546431"/>
            <a:ext cx="4316160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5840" y="3174424"/>
            <a:ext cx="4068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 a Tereza Hladná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50000" y="6415726"/>
            <a:ext cx="4316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Kolářová a Pavel Ožana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578290" y="3174424"/>
            <a:ext cx="4316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Anna Sulová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570663" y="6415726"/>
            <a:ext cx="4316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Claudia Karin Tichá</a:t>
            </a:r>
          </a:p>
        </p:txBody>
      </p:sp>
    </p:spTree>
    <p:extLst>
      <p:ext uri="{BB962C8B-B14F-4D97-AF65-F5344CB8AC3E}">
        <p14:creationId xmlns:p14="http://schemas.microsoft.com/office/powerpoint/2010/main" val="3353257710"/>
      </p:ext>
    </p:extLst>
  </p:cSld>
  <p:clrMapOvr>
    <a:masterClrMapping/>
  </p:clrMapOvr>
  <p:transition spd="slow" advTm="6000">
    <p:pull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8973" y="549000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749" y="549000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64749" y="6337348"/>
            <a:ext cx="384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Zdeněk Tomis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778973" y="6337348"/>
            <a:ext cx="3843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Jan Holuša</a:t>
            </a:r>
          </a:p>
        </p:txBody>
      </p:sp>
    </p:spTree>
    <p:extLst>
      <p:ext uri="{BB962C8B-B14F-4D97-AF65-F5344CB8AC3E}">
        <p14:creationId xmlns:p14="http://schemas.microsoft.com/office/powerpoint/2010/main" val="1395235702"/>
      </p:ext>
    </p:extLst>
  </p:cSld>
  <p:clrMapOvr>
    <a:masterClrMapping/>
  </p:clrMapOvr>
  <p:transition spd="slow" advTm="6000">
    <p:pull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78" y="261937"/>
            <a:ext cx="431616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78" y="3512792"/>
            <a:ext cx="4316160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6160" y="261937"/>
            <a:ext cx="4316160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6160" y="3512792"/>
            <a:ext cx="4316160" cy="2880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55840" y="3174424"/>
            <a:ext cx="4068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Exnerová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50000" y="6415726"/>
            <a:ext cx="4316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a Bartoloměj Buchtovi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578290" y="3174424"/>
            <a:ext cx="4316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Mariana Cimmrová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570663" y="6415726"/>
            <a:ext cx="4316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Markéta Lipinová</a:t>
            </a:r>
          </a:p>
        </p:txBody>
      </p:sp>
    </p:spTree>
    <p:extLst>
      <p:ext uri="{BB962C8B-B14F-4D97-AF65-F5344CB8AC3E}">
        <p14:creationId xmlns:p14="http://schemas.microsoft.com/office/powerpoint/2010/main" val="2117874967"/>
      </p:ext>
    </p:extLst>
  </p:cSld>
  <p:clrMapOvr>
    <a:masterClrMapping/>
  </p:clrMapOvr>
  <p:transition spd="slow" advTm="6000">
    <p:pull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270" y="549000"/>
            <a:ext cx="4050531" cy="5760000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4755620" y="6286782"/>
            <a:ext cx="3843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5620" y="549000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099590"/>
      </p:ext>
    </p:extLst>
  </p:cSld>
  <p:clrMapOvr>
    <a:masterClrMapping/>
  </p:clrMapOvr>
  <p:transition spd="slow" advTm="6000">
    <p:pull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182" y="548641"/>
            <a:ext cx="407236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84182" y="6308641"/>
            <a:ext cx="4072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Anna </a:t>
            </a:r>
            <a:r>
              <a:rPr lang="cs-CZ" b="0" dirty="0" err="1"/>
              <a:t>Sulová</a:t>
            </a:r>
            <a:endParaRPr lang="cs-CZ" b="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12490" y="6308641"/>
            <a:ext cx="4072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Claudia Karin Tichá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4428" y="548641"/>
            <a:ext cx="4080429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87966"/>
      </p:ext>
    </p:extLst>
  </p:cSld>
  <p:clrMapOvr>
    <a:masterClrMapping/>
  </p:clrMapOvr>
  <p:transition spd="slow" advTm="6000">
    <p:pull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315" y="275321"/>
            <a:ext cx="4316400" cy="2880000"/>
          </a:xfrm>
          <a:prstGeom prst="rect">
            <a:avLst/>
          </a:prstGeom>
        </p:spPr>
      </p:pic>
      <p:pic>
        <p:nvPicPr>
          <p:cNvPr id="3" name="Obrázek 2"/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075" y="3521835"/>
            <a:ext cx="4316400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5840" y="3174424"/>
            <a:ext cx="4068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Jan Vaněk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50000" y="6401835"/>
            <a:ext cx="4316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2102" y="3521835"/>
            <a:ext cx="4316160" cy="288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2102" y="275321"/>
            <a:ext cx="4316160" cy="2880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4578290" y="3174424"/>
            <a:ext cx="4316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Jan a Jiří Vaňkovi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531715" y="6401835"/>
            <a:ext cx="4316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</p:txBody>
      </p:sp>
    </p:spTree>
    <p:extLst>
      <p:ext uri="{BB962C8B-B14F-4D97-AF65-F5344CB8AC3E}">
        <p14:creationId xmlns:p14="http://schemas.microsoft.com/office/powerpoint/2010/main" val="3581628142"/>
      </p:ext>
    </p:extLst>
  </p:cSld>
  <p:clrMapOvr>
    <a:masterClrMapping/>
  </p:clrMapOvr>
  <p:transition spd="slow" advTm="6000">
    <p:pull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8282" y="549000"/>
            <a:ext cx="406553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834865" y="6308641"/>
            <a:ext cx="4072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Vojtěch Halada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159" y="548641"/>
            <a:ext cx="4046049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29841" y="6276375"/>
            <a:ext cx="4072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Puková</a:t>
            </a:r>
          </a:p>
        </p:txBody>
      </p:sp>
    </p:spTree>
    <p:extLst>
      <p:ext uri="{BB962C8B-B14F-4D97-AF65-F5344CB8AC3E}">
        <p14:creationId xmlns:p14="http://schemas.microsoft.com/office/powerpoint/2010/main" val="2252857507"/>
      </p:ext>
    </p:extLst>
  </p:cSld>
  <p:clrMapOvr>
    <a:masterClrMapping/>
  </p:clrMapOvr>
  <p:transition spd="slow" advTm="6000">
    <p:pull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406049813"/>
      </p:ext>
    </p:extLst>
  </p:cSld>
  <p:clrMapOvr>
    <a:masterClrMapping/>
  </p:clrMapOvr>
  <p:transition spd="slow" advTm="6000">
    <p:pull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859" y="549000"/>
            <a:ext cx="822428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Pavel Ožana</a:t>
            </a:r>
          </a:p>
        </p:txBody>
      </p:sp>
    </p:spTree>
    <p:extLst>
      <p:ext uri="{BB962C8B-B14F-4D97-AF65-F5344CB8AC3E}">
        <p14:creationId xmlns:p14="http://schemas.microsoft.com/office/powerpoint/2010/main" val="1945302722"/>
      </p:ext>
    </p:extLst>
  </p:cSld>
  <p:clrMapOvr>
    <a:masterClrMapping/>
  </p:clrMapOvr>
  <p:transition spd="slow" advTm="6000">
    <p:pull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4115460324"/>
      </p:ext>
    </p:extLst>
  </p:cSld>
  <p:clrMapOvr>
    <a:masterClrMapping/>
  </p:clrMapOvr>
  <p:transition spd="slow" advTm="6000">
    <p:pull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618" y="549000"/>
            <a:ext cx="840676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74851"/>
      </p:ext>
    </p:extLst>
  </p:cSld>
  <p:clrMapOvr>
    <a:masterClrMapping/>
  </p:clrMapOvr>
  <p:transition spd="slow" advTm="6000">
    <p:pull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74" y="549000"/>
            <a:ext cx="8641053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164489"/>
      </p:ext>
    </p:extLst>
  </p:cSld>
  <p:clrMapOvr>
    <a:masterClrMapping/>
  </p:clrMapOvr>
  <p:transition spd="slow" advTm="6000">
    <p:pull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77" y="549000"/>
            <a:ext cx="864104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935196"/>
      </p:ext>
    </p:extLst>
  </p:cSld>
  <p:clrMapOvr>
    <a:masterClrMapping/>
  </p:clrMapOvr>
  <p:transition spd="slow" advTm="6000">
    <p:pull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1142944" y="1555124"/>
            <a:ext cx="6858112" cy="37477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Žáci 1.</a:t>
            </a:r>
            <a:r>
              <a:rPr lang="en-GB" sz="4000" dirty="0">
                <a:solidFill>
                  <a:schemeClr val="tx1"/>
                </a:solidFill>
              </a:rPr>
              <a:t> </a:t>
            </a:r>
            <a:r>
              <a:rPr lang="cs-CZ" sz="4000" dirty="0">
                <a:solidFill>
                  <a:schemeClr val="tx1"/>
                </a:solidFill>
              </a:rPr>
              <a:t>ročníku se naučili, jak </a:t>
            </a:r>
            <a:br>
              <a:rPr lang="cs-CZ" sz="4000" dirty="0">
                <a:solidFill>
                  <a:schemeClr val="tx1"/>
                </a:solidFill>
              </a:rPr>
            </a:br>
            <a:r>
              <a:rPr lang="cs-CZ" sz="4000" dirty="0">
                <a:solidFill>
                  <a:schemeClr val="tx1"/>
                </a:solidFill>
              </a:rPr>
              <a:t>se jmenují jednotlivé části kompaktního fotoaparátu. </a:t>
            </a:r>
            <a:br>
              <a:rPr lang="cs-CZ" sz="4000" dirty="0">
                <a:solidFill>
                  <a:schemeClr val="tx1"/>
                </a:solidFill>
              </a:rPr>
            </a:br>
            <a:r>
              <a:rPr lang="cs-CZ" sz="4000" dirty="0">
                <a:solidFill>
                  <a:schemeClr val="tx1"/>
                </a:solidFill>
              </a:rPr>
              <a:t>Pro jistotu si ho nakreslili, takže „skleróza“ si na ně nepřijde…</a:t>
            </a:r>
          </a:p>
        </p:txBody>
      </p:sp>
    </p:spTree>
    <p:extLst>
      <p:ext uri="{BB962C8B-B14F-4D97-AF65-F5344CB8AC3E}">
        <p14:creationId xmlns:p14="http://schemas.microsoft.com/office/powerpoint/2010/main" val="3651277478"/>
      </p:ext>
    </p:extLst>
  </p:cSld>
  <p:clrMapOvr>
    <a:masterClrMapping/>
  </p:clrMapOvr>
  <p:transition spd="slow" advTm="7000">
    <p:pull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218" y="549000"/>
            <a:ext cx="820356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Markéta Lipinová</a:t>
            </a:r>
          </a:p>
        </p:txBody>
      </p:sp>
    </p:spTree>
    <p:extLst>
      <p:ext uri="{BB962C8B-B14F-4D97-AF65-F5344CB8AC3E}">
        <p14:creationId xmlns:p14="http://schemas.microsoft.com/office/powerpoint/2010/main" val="539677997"/>
      </p:ext>
    </p:extLst>
  </p:cSld>
  <p:clrMapOvr>
    <a:masterClrMapping/>
  </p:clrMapOvr>
  <p:transition spd="slow" advTm="6000">
    <p:pull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951105" y="2036403"/>
            <a:ext cx="7241790" cy="27851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Také uchazeči o studium </a:t>
            </a:r>
          </a:p>
          <a:p>
            <a:pPr algn="l"/>
            <a:r>
              <a:rPr lang="cs-CZ" sz="4000" dirty="0">
                <a:solidFill>
                  <a:schemeClr val="tx1"/>
                </a:solidFill>
              </a:rPr>
              <a:t>na uměleckých průmyslovkách </a:t>
            </a:r>
          </a:p>
          <a:p>
            <a:pPr algn="l"/>
            <a:r>
              <a:rPr lang="cs-CZ" sz="4000" dirty="0">
                <a:solidFill>
                  <a:schemeClr val="tx1"/>
                </a:solidFill>
              </a:rPr>
              <a:t>se pořádně činili, teď nahlédneme </a:t>
            </a:r>
          </a:p>
          <a:p>
            <a:pPr algn="l">
              <a:spcBef>
                <a:spcPts val="0"/>
              </a:spcBef>
            </a:pPr>
            <a:r>
              <a:rPr lang="cs-CZ" sz="4000" dirty="0">
                <a:solidFill>
                  <a:schemeClr val="tx1"/>
                </a:solidFill>
              </a:rPr>
              <a:t>do jejich koutku studijní kresby…</a:t>
            </a:r>
          </a:p>
          <a:p>
            <a:pPr algn="l"/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360542"/>
      </p:ext>
    </p:extLst>
  </p:cSld>
  <p:clrMapOvr>
    <a:masterClrMapping/>
  </p:clrMapOvr>
  <p:transition spd="slow" advTm="6000">
    <p:pull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93" y="549000"/>
            <a:ext cx="8388014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Anna Sulová</a:t>
            </a:r>
          </a:p>
        </p:txBody>
      </p:sp>
    </p:spTree>
    <p:extLst>
      <p:ext uri="{BB962C8B-B14F-4D97-AF65-F5344CB8AC3E}">
        <p14:creationId xmlns:p14="http://schemas.microsoft.com/office/powerpoint/2010/main" val="1566988865"/>
      </p:ext>
    </p:extLst>
  </p:cSld>
  <p:clrMapOvr>
    <a:masterClrMapping/>
  </p:clrMapOvr>
  <p:transition spd="slow" advTm="6000">
    <p:pull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9810" y="531821"/>
            <a:ext cx="4017896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809" y="531821"/>
            <a:ext cx="3974986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4048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Anna Sulová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814961" y="6319048"/>
            <a:ext cx="4048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2042426541"/>
      </p:ext>
    </p:extLst>
  </p:cSld>
  <p:clrMapOvr>
    <a:masterClrMapping/>
  </p:clrMapOvr>
  <p:transition spd="slow" advTm="6000">
    <p:pull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0821" y="549000"/>
            <a:ext cx="403960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830820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Michal Pleva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69553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Anna Sulová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73" y="549000"/>
            <a:ext cx="4092479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912109"/>
      </p:ext>
    </p:extLst>
  </p:cSld>
  <p:clrMapOvr>
    <a:masterClrMapping/>
  </p:clrMapOvr>
  <p:transition spd="slow" advTm="6000">
    <p:pull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1107839" y="1838830"/>
            <a:ext cx="6928322" cy="31803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V zámeckém parku jsme nalezli řadu zajímavých tvorů, které jsme pro vás vyfotili. Nebylo to vůbec snadné, jsou to totiž specialisté ve skrývání…</a:t>
            </a:r>
          </a:p>
        </p:txBody>
      </p:sp>
    </p:spTree>
    <p:extLst>
      <p:ext uri="{BB962C8B-B14F-4D97-AF65-F5344CB8AC3E}">
        <p14:creationId xmlns:p14="http://schemas.microsoft.com/office/powerpoint/2010/main" val="461273074"/>
      </p:ext>
    </p:extLst>
  </p:cSld>
  <p:clrMapOvr>
    <a:masterClrMapping/>
  </p:clrMapOvr>
  <p:transition spd="slow" advTm="7000">
    <p:pull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3500" y="549000"/>
            <a:ext cx="4319999" cy="5760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51" y="549000"/>
            <a:ext cx="4319999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830820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Jirka Vaněk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69553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</a:t>
            </a:r>
            <a:r>
              <a:rPr lang="cs-CZ" b="0" dirty="0" err="1"/>
              <a:t>Puková</a:t>
            </a:r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226031815"/>
      </p:ext>
    </p:extLst>
  </p:cSld>
  <p:clrMapOvr>
    <a:masterClrMapping/>
  </p:clrMapOvr>
  <p:transition spd="slow" advTm="6000">
    <p:pull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938" y="522069"/>
            <a:ext cx="43200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2079" y="522069"/>
            <a:ext cx="432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830820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69553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1766903821"/>
      </p:ext>
    </p:extLst>
  </p:cSld>
  <p:clrMapOvr>
    <a:masterClrMapping/>
  </p:clrMapOvr>
  <p:transition spd="slow" advTm="6000">
    <p:pull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412" y="549000"/>
            <a:ext cx="4319999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492" y="549000"/>
            <a:ext cx="4319999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830820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Mariana Cimmrová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69553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</p:spTree>
    <p:extLst>
      <p:ext uri="{BB962C8B-B14F-4D97-AF65-F5344CB8AC3E}">
        <p14:creationId xmlns:p14="http://schemas.microsoft.com/office/powerpoint/2010/main" val="3435610017"/>
      </p:ext>
    </p:extLst>
  </p:cSld>
  <p:clrMapOvr>
    <a:masterClrMapping/>
  </p:clrMapOvr>
  <p:transition spd="slow" advTm="6000">
    <p:pull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01" y="549000"/>
            <a:ext cx="4319999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1704" y="549000"/>
            <a:ext cx="4320000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830820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69553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</p:spTree>
    <p:extLst>
      <p:ext uri="{BB962C8B-B14F-4D97-AF65-F5344CB8AC3E}">
        <p14:creationId xmlns:p14="http://schemas.microsoft.com/office/powerpoint/2010/main" val="1483181187"/>
      </p:ext>
    </p:extLst>
  </p:cSld>
  <p:clrMapOvr>
    <a:masterClrMapping/>
  </p:clrMapOvr>
  <p:transition spd="slow" advTm="6000">
    <p:pull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7179" y="549000"/>
            <a:ext cx="4319999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28" y="549000"/>
            <a:ext cx="4319999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830820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</a:t>
            </a:r>
            <a:r>
              <a:rPr lang="cs-CZ" b="0" dirty="0" err="1"/>
              <a:t>Puková</a:t>
            </a:r>
            <a:endParaRPr lang="cs-CZ" b="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69553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Mariana Cimmrová</a:t>
            </a:r>
          </a:p>
        </p:txBody>
      </p:sp>
    </p:spTree>
    <p:extLst>
      <p:ext uri="{BB962C8B-B14F-4D97-AF65-F5344CB8AC3E}">
        <p14:creationId xmlns:p14="http://schemas.microsoft.com/office/powerpoint/2010/main" val="3263186825"/>
      </p:ext>
    </p:extLst>
  </p:cSld>
  <p:clrMapOvr>
    <a:masterClrMapping/>
  </p:clrMapOvr>
  <p:transition spd="slow" advTm="6000">
    <p:pull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1107839" y="1838830"/>
            <a:ext cx="6928322" cy="31803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Poté</a:t>
            </a:r>
            <a:r>
              <a:rPr lang="en-GB" sz="4000" dirty="0">
                <a:solidFill>
                  <a:schemeClr val="tx1"/>
                </a:solidFill>
              </a:rPr>
              <a:t>,</a:t>
            </a:r>
            <a:r>
              <a:rPr lang="cs-CZ" sz="4000" dirty="0">
                <a:solidFill>
                  <a:schemeClr val="tx1"/>
                </a:solidFill>
              </a:rPr>
              <a:t> co jsme si užili „fantasy“ radovánky, obdivovali jsme se krásám podzimní přírody </a:t>
            </a:r>
            <a:br>
              <a:rPr lang="cs-CZ" sz="4000" dirty="0">
                <a:solidFill>
                  <a:schemeClr val="tx1"/>
                </a:solidFill>
              </a:rPr>
            </a:br>
            <a:r>
              <a:rPr lang="cs-CZ" sz="4000" dirty="0">
                <a:solidFill>
                  <a:schemeClr val="tx1"/>
                </a:solidFill>
              </a:rPr>
              <a:t>na jedné z posledních hodin </a:t>
            </a:r>
            <a:br>
              <a:rPr lang="cs-CZ" sz="4000" dirty="0">
                <a:solidFill>
                  <a:schemeClr val="tx1"/>
                </a:solidFill>
              </a:rPr>
            </a:br>
            <a:r>
              <a:rPr lang="cs-CZ" sz="4000" dirty="0">
                <a:solidFill>
                  <a:schemeClr val="tx1"/>
                </a:solidFill>
              </a:rPr>
              <a:t>ve škole…</a:t>
            </a:r>
          </a:p>
        </p:txBody>
      </p:sp>
    </p:spTree>
    <p:extLst>
      <p:ext uri="{BB962C8B-B14F-4D97-AF65-F5344CB8AC3E}">
        <p14:creationId xmlns:p14="http://schemas.microsoft.com/office/powerpoint/2010/main" val="979846579"/>
      </p:ext>
    </p:extLst>
  </p:cSld>
  <p:clrMapOvr>
    <a:masterClrMapping/>
  </p:clrMapOvr>
  <p:transition spd="slow" advTm="7000">
    <p:pull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2390" y="3437269"/>
            <a:ext cx="3841200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2990" y="341762"/>
            <a:ext cx="3840001" cy="2880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001" y="341762"/>
            <a:ext cx="3840001" cy="28800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001" y="3437269"/>
            <a:ext cx="3840001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830821" y="6319048"/>
            <a:ext cx="38027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06001" y="6319048"/>
            <a:ext cx="3821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830821" y="3126350"/>
            <a:ext cx="38027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Exnerová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06001" y="3126350"/>
            <a:ext cx="3821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</p:spTree>
    <p:extLst>
      <p:ext uri="{BB962C8B-B14F-4D97-AF65-F5344CB8AC3E}">
        <p14:creationId xmlns:p14="http://schemas.microsoft.com/office/powerpoint/2010/main" val="19230951"/>
      </p:ext>
    </p:extLst>
  </p:cSld>
  <p:clrMapOvr>
    <a:masterClrMapping/>
  </p:clrMapOvr>
  <p:transition spd="slow" advTm="6000">
    <p:pull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999" y="549000"/>
            <a:ext cx="768000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62393" y="6319048"/>
            <a:ext cx="8619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</p:txBody>
      </p:sp>
    </p:spTree>
    <p:extLst>
      <p:ext uri="{BB962C8B-B14F-4D97-AF65-F5344CB8AC3E}">
        <p14:creationId xmlns:p14="http://schemas.microsoft.com/office/powerpoint/2010/main" val="51442560"/>
      </p:ext>
    </p:extLst>
  </p:cSld>
  <p:clrMapOvr>
    <a:masterClrMapping/>
  </p:clrMapOvr>
  <p:transition spd="slow" advTm="6000">
    <p:pull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62393" y="6319048"/>
            <a:ext cx="8619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Jan Vaněk</a:t>
            </a:r>
          </a:p>
        </p:txBody>
      </p:sp>
    </p:spTree>
    <p:extLst>
      <p:ext uri="{BB962C8B-B14F-4D97-AF65-F5344CB8AC3E}">
        <p14:creationId xmlns:p14="http://schemas.microsoft.com/office/powerpoint/2010/main" val="519346205"/>
      </p:ext>
    </p:extLst>
  </p:cSld>
  <p:clrMapOvr>
    <a:masterClrMapping/>
  </p:clrMapOvr>
  <p:transition spd="slow" advTm="6000">
    <p:pull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058" y="3424343"/>
            <a:ext cx="431616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5868" y="3424343"/>
            <a:ext cx="3840001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058" y="268606"/>
            <a:ext cx="431616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5868" y="268606"/>
            <a:ext cx="3840001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025868" y="6319048"/>
            <a:ext cx="38624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Exnerová</a:t>
            </a:r>
          </a:p>
          <a:p>
            <a:endParaRPr lang="cs-CZ" b="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9553" y="6319048"/>
            <a:ext cx="4297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Šáchová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033819" y="3092035"/>
            <a:ext cx="3862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77504" y="3092035"/>
            <a:ext cx="4297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Šáchová</a:t>
            </a:r>
          </a:p>
        </p:txBody>
      </p:sp>
    </p:spTree>
    <p:extLst>
      <p:ext uri="{BB962C8B-B14F-4D97-AF65-F5344CB8AC3E}">
        <p14:creationId xmlns:p14="http://schemas.microsoft.com/office/powerpoint/2010/main" val="3469040846"/>
      </p:ext>
    </p:extLst>
  </p:cSld>
  <p:clrMapOvr>
    <a:masterClrMapping/>
  </p:clrMapOvr>
  <p:transition spd="slow" advTm="6000">
    <p:pull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999" y="549000"/>
            <a:ext cx="768000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62393" y="6319048"/>
            <a:ext cx="8619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Exnerová</a:t>
            </a:r>
          </a:p>
          <a:p>
            <a:r>
              <a:rPr lang="cs-CZ" b="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59685900"/>
      </p:ext>
    </p:extLst>
  </p:cSld>
  <p:clrMapOvr>
    <a:masterClrMapping/>
  </p:clrMapOvr>
  <p:transition spd="slow" advTm="6000">
    <p:pull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999" y="549000"/>
            <a:ext cx="768000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62393" y="6319048"/>
            <a:ext cx="8619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Exnerová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326551130"/>
      </p:ext>
    </p:extLst>
  </p:cSld>
  <p:clrMapOvr>
    <a:masterClrMapping/>
  </p:clrMapOvr>
  <p:transition spd="slow" advTm="6000">
    <p:pull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</p:txBody>
      </p:sp>
    </p:spTree>
    <p:extLst>
      <p:ext uri="{BB962C8B-B14F-4D97-AF65-F5344CB8AC3E}">
        <p14:creationId xmlns:p14="http://schemas.microsoft.com/office/powerpoint/2010/main" val="2350210281"/>
      </p:ext>
    </p:extLst>
  </p:cSld>
  <p:clrMapOvr>
    <a:masterClrMapping/>
  </p:clrMapOvr>
  <p:transition spd="slow" advTm="6000">
    <p:pull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533" y="540912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9780" y="540912"/>
            <a:ext cx="432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830820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Mariana Cimmrová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69553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Zdeněk Tomis</a:t>
            </a:r>
          </a:p>
        </p:txBody>
      </p:sp>
    </p:spTree>
    <p:extLst>
      <p:ext uri="{BB962C8B-B14F-4D97-AF65-F5344CB8AC3E}">
        <p14:creationId xmlns:p14="http://schemas.microsoft.com/office/powerpoint/2010/main" val="284966102"/>
      </p:ext>
    </p:extLst>
  </p:cSld>
  <p:clrMapOvr>
    <a:masterClrMapping/>
  </p:clrMapOvr>
  <p:transition spd="slow" advTm="6000">
    <p:pull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62393" y="6319048"/>
            <a:ext cx="8619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Zdeněk Tomis</a:t>
            </a:r>
          </a:p>
        </p:txBody>
      </p:sp>
    </p:spTree>
    <p:extLst>
      <p:ext uri="{BB962C8B-B14F-4D97-AF65-F5344CB8AC3E}">
        <p14:creationId xmlns:p14="http://schemas.microsoft.com/office/powerpoint/2010/main" val="1938894120"/>
      </p:ext>
    </p:extLst>
  </p:cSld>
  <p:clrMapOvr>
    <a:masterClrMapping/>
  </p:clrMapOvr>
  <p:transition spd="slow" advTm="6000">
    <p:pull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1107839" y="1838265"/>
            <a:ext cx="6928322" cy="31814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Z důvodu pandemie jsme se </a:t>
            </a:r>
            <a:br>
              <a:rPr lang="cs-CZ" sz="4000" dirty="0">
                <a:solidFill>
                  <a:schemeClr val="tx1"/>
                </a:solidFill>
              </a:rPr>
            </a:br>
            <a:r>
              <a:rPr lang="cs-CZ" sz="4000" dirty="0">
                <a:solidFill>
                  <a:schemeClr val="tx1"/>
                </a:solidFill>
              </a:rPr>
              <a:t>na dlouhou dobu opět uzavřeli ve svých domovech. Někteří žáci však pilně pracovali dále a určitě si zaslouží velkou pochvalu... </a:t>
            </a:r>
          </a:p>
        </p:txBody>
      </p:sp>
    </p:spTree>
    <p:extLst>
      <p:ext uri="{BB962C8B-B14F-4D97-AF65-F5344CB8AC3E}">
        <p14:creationId xmlns:p14="http://schemas.microsoft.com/office/powerpoint/2010/main" val="3906529000"/>
      </p:ext>
    </p:extLst>
  </p:cSld>
  <p:clrMapOvr>
    <a:masterClrMapping/>
  </p:clrMapOvr>
  <p:transition spd="slow" advTm="7000">
    <p:pull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1107839" y="1866095"/>
            <a:ext cx="6928322" cy="31258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Pozornost jsme věnovali rostlinám, hmyzu, vodě, strukturám a také chlupatým kamarádům. Pojďme se na fotografie společně podívat…</a:t>
            </a:r>
          </a:p>
        </p:txBody>
      </p:sp>
    </p:spTree>
    <p:extLst>
      <p:ext uri="{BB962C8B-B14F-4D97-AF65-F5344CB8AC3E}">
        <p14:creationId xmlns:p14="http://schemas.microsoft.com/office/powerpoint/2010/main" val="1711266058"/>
      </p:ext>
    </p:extLst>
  </p:cSld>
  <p:clrMapOvr>
    <a:masterClrMapping/>
  </p:clrMapOvr>
  <p:transition spd="slow" advTm="7000">
    <p:pull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2000" y="262383"/>
            <a:ext cx="384000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03" y="3423146"/>
            <a:ext cx="3840000" cy="2880000"/>
          </a:xfrm>
          <a:prstGeom prst="rect">
            <a:avLst/>
          </a:prstGeom>
          <a:scene3d>
            <a:camera prst="orthographicFront">
              <a:rot lat="0" lon="0" rev="10800000"/>
            </a:camera>
            <a:lightRig rig="threePt" dir="t"/>
          </a:scene3d>
        </p:spPr>
      </p:pic>
      <p:pic>
        <p:nvPicPr>
          <p:cNvPr id="5" name="Obrázek 4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5163" y="3423146"/>
            <a:ext cx="3840000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22637" y="6319048"/>
            <a:ext cx="86657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</p:spTree>
    <p:extLst>
      <p:ext uri="{BB962C8B-B14F-4D97-AF65-F5344CB8AC3E}">
        <p14:creationId xmlns:p14="http://schemas.microsoft.com/office/powerpoint/2010/main" val="3390391486"/>
      </p:ext>
    </p:extLst>
  </p:cSld>
  <p:clrMapOvr>
    <a:masterClrMapping/>
  </p:clrMapOvr>
  <p:transition spd="slow" advTm="6000">
    <p:pull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608" y="549000"/>
            <a:ext cx="4321109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830820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69553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Mariana Cimmrová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4243" y="549000"/>
            <a:ext cx="432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78180"/>
      </p:ext>
    </p:extLst>
  </p:cSld>
  <p:clrMapOvr>
    <a:masterClrMapping/>
  </p:clrMapOvr>
  <p:transition spd="slow" advTm="6000">
    <p:pull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4442" y="6319048"/>
            <a:ext cx="8633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Kolářová</a:t>
            </a:r>
          </a:p>
        </p:txBody>
      </p:sp>
    </p:spTree>
    <p:extLst>
      <p:ext uri="{BB962C8B-B14F-4D97-AF65-F5344CB8AC3E}">
        <p14:creationId xmlns:p14="http://schemas.microsoft.com/office/powerpoint/2010/main" val="1729085935"/>
      </p:ext>
    </p:extLst>
  </p:cSld>
  <p:clrMapOvr>
    <a:masterClrMapping/>
  </p:clrMapOvr>
  <p:transition spd="slow" advTm="6000">
    <p:pull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4442" y="6319048"/>
            <a:ext cx="8633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5993" y="389973"/>
            <a:ext cx="6032711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857" y="549000"/>
            <a:ext cx="603428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255261"/>
      </p:ext>
    </p:extLst>
  </p:cSld>
  <p:clrMapOvr>
    <a:masterClrMapping/>
  </p:clrMapOvr>
  <p:transition spd="slow" advTm="6000">
    <p:pull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381000"/>
            <a:ext cx="8640000" cy="576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4442" y="6319048"/>
            <a:ext cx="8633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Kolářová</a:t>
            </a:r>
          </a:p>
        </p:txBody>
      </p:sp>
    </p:spTree>
    <p:extLst>
      <p:ext uri="{BB962C8B-B14F-4D97-AF65-F5344CB8AC3E}">
        <p14:creationId xmlns:p14="http://schemas.microsoft.com/office/powerpoint/2010/main" val="2749049945"/>
      </p:ext>
    </p:extLst>
  </p:cSld>
  <p:clrMapOvr>
    <a:masterClrMapping/>
  </p:clrMapOvr>
  <p:transition spd="slow" advTm="6000">
    <p:pull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59" y="549000"/>
            <a:ext cx="863568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4442" y="6319048"/>
            <a:ext cx="8633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Claudia Karin Tichá</a:t>
            </a:r>
          </a:p>
        </p:txBody>
      </p:sp>
    </p:spTree>
    <p:extLst>
      <p:ext uri="{BB962C8B-B14F-4D97-AF65-F5344CB8AC3E}">
        <p14:creationId xmlns:p14="http://schemas.microsoft.com/office/powerpoint/2010/main" val="4165005244"/>
      </p:ext>
    </p:extLst>
  </p:cSld>
  <p:clrMapOvr>
    <a:masterClrMapping/>
  </p:clrMapOvr>
  <p:transition spd="slow" advTm="6000">
    <p:pull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0636" y="719557"/>
            <a:ext cx="490368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4442" y="6319048"/>
            <a:ext cx="8633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1884" y="549000"/>
            <a:ext cx="490023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67987"/>
      </p:ext>
    </p:extLst>
  </p:cSld>
  <p:clrMapOvr>
    <a:masterClrMapping/>
  </p:clrMapOvr>
  <p:transition spd="slow" advTm="6000">
    <p:pull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69553" y="6319048"/>
            <a:ext cx="8613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1728" y="855000"/>
            <a:ext cx="3861000" cy="5148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554" y="855000"/>
            <a:ext cx="4528631" cy="51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73082"/>
      </p:ext>
    </p:extLst>
  </p:cSld>
  <p:clrMapOvr>
    <a:masterClrMapping/>
  </p:clrMapOvr>
  <p:transition spd="slow" advTm="6000">
    <p:pull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5700" y="6319048"/>
            <a:ext cx="8637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Michal Pleva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700" y="1819048"/>
            <a:ext cx="4320000" cy="32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4532" y="1819048"/>
            <a:ext cx="4320000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686947"/>
      </p:ext>
    </p:extLst>
  </p:cSld>
  <p:clrMapOvr>
    <a:masterClrMapping/>
  </p:clrMapOvr>
  <p:transition spd="slow" advTm="6000">
    <p:pull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700" y="6319048"/>
            <a:ext cx="8637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Jan Vaněk</a:t>
            </a:r>
          </a:p>
        </p:txBody>
      </p:sp>
    </p:spTree>
    <p:extLst>
      <p:ext uri="{BB962C8B-B14F-4D97-AF65-F5344CB8AC3E}">
        <p14:creationId xmlns:p14="http://schemas.microsoft.com/office/powerpoint/2010/main" val="1009536321"/>
      </p:ext>
    </p:extLst>
  </p:cSld>
  <p:clrMapOvr>
    <a:masterClrMapping/>
  </p:clrMapOvr>
  <p:transition spd="slow" advTm="6000">
    <p:pull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225" y="549000"/>
            <a:ext cx="384192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1544" y="549000"/>
            <a:ext cx="432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830820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Michal Pleva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69553" y="6319048"/>
            <a:ext cx="405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Claudia Karin Tichá</a:t>
            </a:r>
          </a:p>
        </p:txBody>
      </p:sp>
    </p:spTree>
    <p:extLst>
      <p:ext uri="{BB962C8B-B14F-4D97-AF65-F5344CB8AC3E}">
        <p14:creationId xmlns:p14="http://schemas.microsoft.com/office/powerpoint/2010/main" val="322076325"/>
      </p:ext>
    </p:extLst>
  </p:cSld>
  <p:clrMapOvr>
    <a:masterClrMapping/>
  </p:clrMapOvr>
  <p:transition spd="slow" advTm="6000">
    <p:pull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4442" y="6319048"/>
            <a:ext cx="8633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</p:txBody>
      </p:sp>
    </p:spTree>
    <p:extLst>
      <p:ext uri="{BB962C8B-B14F-4D97-AF65-F5344CB8AC3E}">
        <p14:creationId xmlns:p14="http://schemas.microsoft.com/office/powerpoint/2010/main" val="4096385153"/>
      </p:ext>
    </p:extLst>
  </p:cSld>
  <p:clrMapOvr>
    <a:masterClrMapping/>
  </p:clrMapOvr>
  <p:transition spd="slow" advTm="6000">
    <p:pull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Jan Holuša</a:t>
            </a:r>
          </a:p>
        </p:txBody>
      </p:sp>
    </p:spTree>
    <p:extLst>
      <p:ext uri="{BB962C8B-B14F-4D97-AF65-F5344CB8AC3E}">
        <p14:creationId xmlns:p14="http://schemas.microsoft.com/office/powerpoint/2010/main" val="2040716779"/>
      </p:ext>
    </p:extLst>
  </p:cSld>
  <p:clrMapOvr>
    <a:masterClrMapping/>
  </p:clrMapOvr>
  <p:transition spd="slow" advTm="6000">
    <p:pull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4442" y="6319048"/>
            <a:ext cx="8633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</p:txBody>
      </p:sp>
    </p:spTree>
    <p:extLst>
      <p:ext uri="{BB962C8B-B14F-4D97-AF65-F5344CB8AC3E}">
        <p14:creationId xmlns:p14="http://schemas.microsoft.com/office/powerpoint/2010/main" val="1249397063"/>
      </p:ext>
    </p:extLst>
  </p:cSld>
  <p:clrMapOvr>
    <a:masterClrMapping/>
  </p:clrMapOvr>
  <p:transition spd="slow" advTm="6000">
    <p:pull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Jan Holuša</a:t>
            </a:r>
          </a:p>
        </p:txBody>
      </p:sp>
    </p:spTree>
    <p:extLst>
      <p:ext uri="{BB962C8B-B14F-4D97-AF65-F5344CB8AC3E}">
        <p14:creationId xmlns:p14="http://schemas.microsoft.com/office/powerpoint/2010/main" val="4281626749"/>
      </p:ext>
    </p:extLst>
  </p:cSld>
  <p:clrMapOvr>
    <a:masterClrMapping/>
  </p:clrMapOvr>
  <p:transition spd="slow" advTm="6000">
    <p:pull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999000"/>
            <a:ext cx="8640000" cy="48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4442" y="6319048"/>
            <a:ext cx="8633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3451464824"/>
      </p:ext>
    </p:extLst>
  </p:cSld>
  <p:clrMapOvr>
    <a:masterClrMapping/>
  </p:clrMapOvr>
  <p:transition spd="slow" advTm="6000">
    <p:pull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1944" y="544307"/>
            <a:ext cx="43200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238" y="544307"/>
            <a:ext cx="432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700" y="6319048"/>
            <a:ext cx="8637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3089748154"/>
      </p:ext>
    </p:extLst>
  </p:cSld>
  <p:clrMapOvr>
    <a:masterClrMapping/>
  </p:clrMapOvr>
  <p:transition spd="slow" advTm="6000">
    <p:pull/>
  </p:transition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5700" y="6319048"/>
            <a:ext cx="8637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430641"/>
      </p:ext>
    </p:extLst>
  </p:cSld>
  <p:clrMapOvr>
    <a:masterClrMapping/>
  </p:clrMapOvr>
  <p:transition spd="slow" advTm="6000">
    <p:pull/>
  </p:transition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568" y="549000"/>
            <a:ext cx="809086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4442" y="6319048"/>
            <a:ext cx="8633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Mariana Cimmrová</a:t>
            </a:r>
          </a:p>
        </p:txBody>
      </p:sp>
    </p:spTree>
    <p:extLst>
      <p:ext uri="{BB962C8B-B14F-4D97-AF65-F5344CB8AC3E}">
        <p14:creationId xmlns:p14="http://schemas.microsoft.com/office/powerpoint/2010/main" val="2522333880"/>
      </p:ext>
    </p:extLst>
  </p:cSld>
  <p:clrMapOvr>
    <a:masterClrMapping/>
  </p:clrMapOvr>
  <p:transition spd="slow" advTm="6000">
    <p:pull/>
  </p:transition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09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1238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</p:spTree>
    <p:extLst>
      <p:ext uri="{BB962C8B-B14F-4D97-AF65-F5344CB8AC3E}">
        <p14:creationId xmlns:p14="http://schemas.microsoft.com/office/powerpoint/2010/main" val="4016103685"/>
      </p:ext>
    </p:extLst>
  </p:cSld>
  <p:clrMapOvr>
    <a:masterClrMapping/>
  </p:clrMapOvr>
  <p:transition spd="slow" advTm="6000">
    <p:pull/>
  </p:transition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621"/>
            <a:ext cx="9144000" cy="514275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Anna Sulová</a:t>
            </a:r>
          </a:p>
        </p:txBody>
      </p:sp>
    </p:spTree>
    <p:extLst>
      <p:ext uri="{BB962C8B-B14F-4D97-AF65-F5344CB8AC3E}">
        <p14:creationId xmlns:p14="http://schemas.microsoft.com/office/powerpoint/2010/main" val="2580347916"/>
      </p:ext>
    </p:extLst>
  </p:cSld>
  <p:clrMapOvr>
    <a:masterClrMapping/>
  </p:clrMapOvr>
  <p:transition spd="slow" advTm="6000">
    <p:pull/>
  </p:transition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752" y="717003"/>
            <a:ext cx="2806538" cy="540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9120" y="717003"/>
            <a:ext cx="2806538" cy="540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0488" y="717003"/>
            <a:ext cx="2806538" cy="540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45700" y="6319048"/>
            <a:ext cx="8637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Kristýna Runčáková</a:t>
            </a:r>
          </a:p>
        </p:txBody>
      </p:sp>
    </p:spTree>
    <p:extLst>
      <p:ext uri="{BB962C8B-B14F-4D97-AF65-F5344CB8AC3E}">
        <p14:creationId xmlns:p14="http://schemas.microsoft.com/office/powerpoint/2010/main" val="3254011639"/>
      </p:ext>
    </p:extLst>
  </p:cSld>
  <p:clrMapOvr>
    <a:masterClrMapping/>
  </p:clrMapOvr>
  <p:transition spd="slow" advTm="6000">
    <p:pull/>
  </p:transition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1107839" y="2440008"/>
            <a:ext cx="6928322" cy="19779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Abychom si procvičili techniku stínování, pokusili jsme se citlivě zachytit proměnlivost oblohy …</a:t>
            </a:r>
          </a:p>
        </p:txBody>
      </p:sp>
    </p:spTree>
    <p:extLst>
      <p:ext uri="{BB962C8B-B14F-4D97-AF65-F5344CB8AC3E}">
        <p14:creationId xmlns:p14="http://schemas.microsoft.com/office/powerpoint/2010/main" val="2336000689"/>
      </p:ext>
    </p:extLst>
  </p:cSld>
  <p:clrMapOvr>
    <a:masterClrMapping/>
  </p:clrMapOvr>
  <p:transition spd="slow" advTm="6000">
    <p:pull/>
  </p:transition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581" y="549000"/>
            <a:ext cx="8272839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5840" y="6319048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2469577201"/>
      </p:ext>
    </p:extLst>
  </p:cSld>
  <p:clrMapOvr>
    <a:masterClrMapping/>
  </p:clrMapOvr>
  <p:transition spd="slow" advTm="6000">
    <p:pull/>
  </p:transition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037" y="549000"/>
            <a:ext cx="810392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3712755289"/>
      </p:ext>
    </p:extLst>
  </p:cSld>
  <p:clrMapOvr>
    <a:masterClrMapping/>
  </p:clrMapOvr>
  <p:transition spd="slow" advTm="6000">
    <p:pull/>
  </p:transition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365" y="549000"/>
            <a:ext cx="818327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Šáchová</a:t>
            </a:r>
          </a:p>
        </p:txBody>
      </p:sp>
    </p:spTree>
    <p:extLst>
      <p:ext uri="{BB962C8B-B14F-4D97-AF65-F5344CB8AC3E}">
        <p14:creationId xmlns:p14="http://schemas.microsoft.com/office/powerpoint/2010/main" val="810594577"/>
      </p:ext>
    </p:extLst>
  </p:cSld>
  <p:clrMapOvr>
    <a:masterClrMapping/>
  </p:clrMapOvr>
  <p:transition spd="slow" advTm="6000">
    <p:pull/>
  </p:transition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744" y="549000"/>
            <a:ext cx="817651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Ferdinand Buchta</a:t>
            </a:r>
          </a:p>
        </p:txBody>
      </p:sp>
    </p:spTree>
    <p:extLst>
      <p:ext uri="{BB962C8B-B14F-4D97-AF65-F5344CB8AC3E}">
        <p14:creationId xmlns:p14="http://schemas.microsoft.com/office/powerpoint/2010/main" val="2450394193"/>
      </p:ext>
    </p:extLst>
  </p:cSld>
  <p:clrMapOvr>
    <a:masterClrMapping/>
  </p:clrMapOvr>
  <p:transition spd="slow" advTm="6000">
    <p:pull/>
  </p:transition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724" y="549000"/>
            <a:ext cx="828255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</p:spTree>
    <p:extLst>
      <p:ext uri="{BB962C8B-B14F-4D97-AF65-F5344CB8AC3E}">
        <p14:creationId xmlns:p14="http://schemas.microsoft.com/office/powerpoint/2010/main" val="1240473995"/>
      </p:ext>
    </p:extLst>
  </p:cSld>
  <p:clrMapOvr>
    <a:masterClrMapping/>
  </p:clrMapOvr>
  <p:transition spd="slow" advTm="6000">
    <p:pull/>
  </p:transition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1107839" y="2140792"/>
            <a:ext cx="6928322" cy="32802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Protože jsme si hodně povídali </a:t>
            </a:r>
            <a:br>
              <a:rPr lang="cs-CZ" sz="4000" dirty="0">
                <a:solidFill>
                  <a:schemeClr val="tx1"/>
                </a:solidFill>
              </a:rPr>
            </a:br>
            <a:r>
              <a:rPr lang="cs-CZ" sz="4000" dirty="0">
                <a:solidFill>
                  <a:schemeClr val="tx1"/>
                </a:solidFill>
              </a:rPr>
              <a:t>o dějinách výtvarné kultury, inspirovaly nás středověké portály ke kresbě vstupu do podsvětí…</a:t>
            </a:r>
          </a:p>
        </p:txBody>
      </p:sp>
    </p:spTree>
    <p:extLst>
      <p:ext uri="{BB962C8B-B14F-4D97-AF65-F5344CB8AC3E}">
        <p14:creationId xmlns:p14="http://schemas.microsoft.com/office/powerpoint/2010/main" val="542177145"/>
      </p:ext>
    </p:extLst>
  </p:cSld>
  <p:clrMapOvr>
    <a:masterClrMapping/>
  </p:clrMapOvr>
  <p:transition spd="slow" advTm="7000">
    <p:pull/>
  </p:transition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3239" y="548640"/>
            <a:ext cx="415752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93239" y="6326086"/>
            <a:ext cx="4157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</a:t>
            </a:r>
            <a:r>
              <a:rPr lang="cs-CZ" b="0" dirty="0" err="1"/>
              <a:t>Puková</a:t>
            </a:r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3680998487"/>
      </p:ext>
    </p:extLst>
  </p:cSld>
  <p:clrMapOvr>
    <a:masterClrMapping/>
  </p:clrMapOvr>
  <p:transition spd="slow" advTm="6000">
    <p:pull/>
  </p:transition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2991" y="549000"/>
            <a:ext cx="397801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46511" y="6319048"/>
            <a:ext cx="4050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Mariana Cimmrová</a:t>
            </a:r>
          </a:p>
        </p:txBody>
      </p:sp>
    </p:spTree>
    <p:extLst>
      <p:ext uri="{BB962C8B-B14F-4D97-AF65-F5344CB8AC3E}">
        <p14:creationId xmlns:p14="http://schemas.microsoft.com/office/powerpoint/2010/main" val="705222430"/>
      </p:ext>
    </p:extLst>
  </p:cSld>
  <p:clrMapOvr>
    <a:masterClrMapping/>
  </p:clrMapOvr>
  <p:transition spd="slow" advTm="6000">
    <p:pull/>
  </p:transition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1107839" y="2140792"/>
            <a:ext cx="6928322" cy="25764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Ivu téma oslovilo natolik, že si nakreslila i bránu do ráje, schválně jestli poznáte, která brána vede kam…</a:t>
            </a:r>
          </a:p>
        </p:txBody>
      </p:sp>
    </p:spTree>
    <p:extLst>
      <p:ext uri="{BB962C8B-B14F-4D97-AF65-F5344CB8AC3E}">
        <p14:creationId xmlns:p14="http://schemas.microsoft.com/office/powerpoint/2010/main" val="1616300233"/>
      </p:ext>
    </p:extLst>
  </p:cSld>
  <p:clrMapOvr>
    <a:masterClrMapping/>
  </p:clrMapOvr>
  <p:transition spd="slow" advTm="6000">
    <p:pull/>
  </p:transition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26" y="548640"/>
            <a:ext cx="408971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1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6067" y="559048"/>
            <a:ext cx="413151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137792"/>
      </p:ext>
    </p:extLst>
  </p:cSld>
  <p:clrMapOvr>
    <a:masterClrMapping/>
  </p:clrMapOvr>
  <p:transition spd="slow" advTm="6000">
    <p:pull/>
  </p:transition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1107839" y="2140792"/>
            <a:ext cx="6928322" cy="25764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Zatoulali jsme se do opuštěných krajin Tomáše Bíma a namalovali své vlastní příběhy…</a:t>
            </a:r>
          </a:p>
        </p:txBody>
      </p:sp>
    </p:spTree>
    <p:extLst>
      <p:ext uri="{BB962C8B-B14F-4D97-AF65-F5344CB8AC3E}">
        <p14:creationId xmlns:p14="http://schemas.microsoft.com/office/powerpoint/2010/main" val="2961987628"/>
      </p:ext>
    </p:extLst>
  </p:cSld>
  <p:clrMapOvr>
    <a:masterClrMapping/>
  </p:clrMapOvr>
  <p:transition spd="slow" advTm="6000">
    <p:pull/>
  </p:transition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619" y="549000"/>
            <a:ext cx="820876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2583638501"/>
      </p:ext>
    </p:extLst>
  </p:cSld>
  <p:clrMapOvr>
    <a:masterClrMapping/>
  </p:clrMapOvr>
  <p:transition spd="slow" advTm="6000">
    <p:pull/>
  </p:transition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706" y="549000"/>
            <a:ext cx="8250589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Exnerová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85321005"/>
      </p:ext>
    </p:extLst>
  </p:cSld>
  <p:clrMapOvr>
    <a:masterClrMapping/>
  </p:clrMapOvr>
  <p:transition spd="slow" advTm="6000">
    <p:pull/>
  </p:transition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022" y="549000"/>
            <a:ext cx="8265956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2457782535"/>
      </p:ext>
    </p:extLst>
  </p:cSld>
  <p:clrMapOvr>
    <a:masterClrMapping/>
  </p:clrMapOvr>
  <p:transition spd="slow" advTm="6000">
    <p:pull/>
  </p:transition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850" y="549000"/>
            <a:ext cx="812030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4107687890"/>
      </p:ext>
    </p:extLst>
  </p:cSld>
  <p:clrMapOvr>
    <a:masterClrMapping/>
  </p:clrMapOvr>
  <p:transition spd="slow" advTm="6000">
    <p:pull/>
  </p:transition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3324215984"/>
      </p:ext>
    </p:extLst>
  </p:cSld>
  <p:clrMapOvr>
    <a:masterClrMapping/>
  </p:clrMapOvr>
  <p:transition spd="slow" advTm="6000">
    <p:pull/>
  </p:transition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</p:txBody>
      </p:sp>
    </p:spTree>
    <p:extLst>
      <p:ext uri="{BB962C8B-B14F-4D97-AF65-F5344CB8AC3E}">
        <p14:creationId xmlns:p14="http://schemas.microsoft.com/office/powerpoint/2010/main" val="1122099513"/>
      </p:ext>
    </p:extLst>
  </p:cSld>
  <p:clrMapOvr>
    <a:masterClrMapping/>
  </p:clrMapOvr>
  <p:transition spd="slow" advTm="6000">
    <p:pull/>
  </p:transition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324" y="549000"/>
            <a:ext cx="811735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Anna Sulová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673455335"/>
      </p:ext>
    </p:extLst>
  </p:cSld>
  <p:clrMapOvr>
    <a:masterClrMapping/>
  </p:clrMapOvr>
  <p:transition spd="slow" advTm="6000">
    <p:pull/>
  </p:transition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953" y="549000"/>
            <a:ext cx="832809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2037549673"/>
      </p:ext>
    </p:extLst>
  </p:cSld>
  <p:clrMapOvr>
    <a:masterClrMapping/>
  </p:clrMapOvr>
  <p:transition spd="slow" advTm="6000">
    <p:pull/>
  </p:transition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4316" y="450000"/>
            <a:ext cx="572419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Puková</a:t>
            </a:r>
          </a:p>
        </p:txBody>
      </p:sp>
    </p:spTree>
    <p:extLst>
      <p:ext uri="{BB962C8B-B14F-4D97-AF65-F5344CB8AC3E}">
        <p14:creationId xmlns:p14="http://schemas.microsoft.com/office/powerpoint/2010/main" val="3204698595"/>
      </p:ext>
    </p:extLst>
  </p:cSld>
  <p:clrMapOvr>
    <a:masterClrMapping/>
  </p:clrMapOvr>
  <p:transition spd="slow" advTm="6000">
    <p:pull/>
  </p:transition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907" y="549000"/>
            <a:ext cx="824618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Jan Holuša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837746103"/>
      </p:ext>
    </p:extLst>
  </p:cSld>
  <p:clrMapOvr>
    <a:masterClrMapping/>
  </p:clrMapOvr>
  <p:transition spd="slow" advTm="6000">
    <p:pull/>
  </p:transition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414" y="549000"/>
            <a:ext cx="824517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Claudia Karin Tichá</a:t>
            </a:r>
          </a:p>
        </p:txBody>
      </p:sp>
    </p:spTree>
    <p:extLst>
      <p:ext uri="{BB962C8B-B14F-4D97-AF65-F5344CB8AC3E}">
        <p14:creationId xmlns:p14="http://schemas.microsoft.com/office/powerpoint/2010/main" val="399399951"/>
      </p:ext>
    </p:extLst>
  </p:cSld>
  <p:clrMapOvr>
    <a:masterClrMapping/>
  </p:clrMapOvr>
  <p:transition spd="slow" advTm="6000">
    <p:pull/>
  </p:transition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92744"/>
      </p:ext>
    </p:extLst>
  </p:cSld>
  <p:clrMapOvr>
    <a:masterClrMapping/>
  </p:clrMapOvr>
  <p:transition spd="slow" advTm="6000">
    <p:pull/>
  </p:transition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457173"/>
      </p:ext>
    </p:extLst>
  </p:cSld>
  <p:clrMapOvr>
    <a:masterClrMapping/>
  </p:clrMapOvr>
  <p:transition spd="slow" advTm="6000">
    <p:pull/>
  </p:transition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781746"/>
      </p:ext>
    </p:extLst>
  </p:cSld>
  <p:clrMapOvr>
    <a:masterClrMapping/>
  </p:clrMapOvr>
  <p:transition spd="slow" advTm="6000">
    <p:pull/>
  </p:transition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040" y="549000"/>
            <a:ext cx="4049920" cy="5760000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683502725"/>
      </p:ext>
    </p:extLst>
  </p:cSld>
  <p:clrMapOvr>
    <a:masterClrMapping/>
  </p:clrMapOvr>
  <p:transition spd="slow" advTm="6000">
    <p:pull/>
  </p:transition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1369" y="549000"/>
            <a:ext cx="404126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Kristýna Runčáková</a:t>
            </a:r>
          </a:p>
        </p:txBody>
      </p:sp>
    </p:spTree>
    <p:extLst>
      <p:ext uri="{BB962C8B-B14F-4D97-AF65-F5344CB8AC3E}">
        <p14:creationId xmlns:p14="http://schemas.microsoft.com/office/powerpoint/2010/main" val="102044095"/>
      </p:ext>
    </p:extLst>
  </p:cSld>
  <p:clrMapOvr>
    <a:masterClrMapping/>
  </p:clrMapOvr>
  <p:transition spd="slow" advTm="6000">
    <p:pull/>
  </p:transition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9752" y="549000"/>
            <a:ext cx="432449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Zdeněk Tomis</a:t>
            </a:r>
          </a:p>
        </p:txBody>
      </p:sp>
    </p:spTree>
    <p:extLst>
      <p:ext uri="{BB962C8B-B14F-4D97-AF65-F5344CB8AC3E}">
        <p14:creationId xmlns:p14="http://schemas.microsoft.com/office/powerpoint/2010/main" val="4122842154"/>
      </p:ext>
    </p:extLst>
  </p:cSld>
  <p:clrMapOvr>
    <a:masterClrMapping/>
  </p:clrMapOvr>
  <p:transition spd="slow" advTm="6000">
    <p:pull/>
  </p:transition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9983" y="549000"/>
            <a:ext cx="402403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Kolářová</a:t>
            </a:r>
          </a:p>
        </p:txBody>
      </p:sp>
    </p:spTree>
    <p:extLst>
      <p:ext uri="{BB962C8B-B14F-4D97-AF65-F5344CB8AC3E}">
        <p14:creationId xmlns:p14="http://schemas.microsoft.com/office/powerpoint/2010/main" val="2406854253"/>
      </p:ext>
    </p:extLst>
  </p:cSld>
  <p:clrMapOvr>
    <a:masterClrMapping/>
  </p:clrMapOvr>
  <p:transition spd="slow" advTm="6000">
    <p:pull/>
  </p:transition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1107839" y="2140792"/>
            <a:ext cx="6928322" cy="2666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Se staršími žáky jsme se snažili proniknout do tajů abstraktního umění. Pokusili jsme se ztvárnit dva základní přístupy. </a:t>
            </a:r>
          </a:p>
        </p:txBody>
      </p:sp>
    </p:spTree>
    <p:extLst>
      <p:ext uri="{BB962C8B-B14F-4D97-AF65-F5344CB8AC3E}">
        <p14:creationId xmlns:p14="http://schemas.microsoft.com/office/powerpoint/2010/main" val="3743348208"/>
      </p:ext>
    </p:extLst>
  </p:cSld>
  <p:clrMapOvr>
    <a:masterClrMapping/>
  </p:clrMapOvr>
  <p:transition spd="slow" advTm="6000">
    <p:pull/>
  </p:transition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666207" y="2140792"/>
            <a:ext cx="7811587" cy="2666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Nejprve jsme zápolili s geometrickou abstrakcí, která hledá ideální proporční a barevné vztahy… </a:t>
            </a:r>
          </a:p>
        </p:txBody>
      </p:sp>
    </p:spTree>
    <p:extLst>
      <p:ext uri="{BB962C8B-B14F-4D97-AF65-F5344CB8AC3E}">
        <p14:creationId xmlns:p14="http://schemas.microsoft.com/office/powerpoint/2010/main" val="283560234"/>
      </p:ext>
    </p:extLst>
  </p:cSld>
  <p:clrMapOvr>
    <a:masterClrMapping/>
  </p:clrMapOvr>
  <p:transition spd="slow" advTm="6000">
    <p:pull/>
  </p:transition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544" y="549000"/>
            <a:ext cx="8288912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3587131239"/>
      </p:ext>
    </p:extLst>
  </p:cSld>
  <p:clrMapOvr>
    <a:masterClrMapping/>
  </p:clrMapOvr>
  <p:transition spd="slow" advTm="6000">
    <p:pull/>
  </p:transition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714" y="549000"/>
            <a:ext cx="821057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1627901939"/>
      </p:ext>
    </p:extLst>
  </p:cSld>
  <p:clrMapOvr>
    <a:masterClrMapping/>
  </p:clrMapOvr>
  <p:transition spd="slow" advTm="6000">
    <p:pull/>
  </p:transition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986" y="549000"/>
            <a:ext cx="8156028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Ferdinand Buchta</a:t>
            </a:r>
          </a:p>
        </p:txBody>
      </p:sp>
    </p:spTree>
    <p:extLst>
      <p:ext uri="{BB962C8B-B14F-4D97-AF65-F5344CB8AC3E}">
        <p14:creationId xmlns:p14="http://schemas.microsoft.com/office/powerpoint/2010/main" val="2246029292"/>
      </p:ext>
    </p:extLst>
  </p:cSld>
  <p:clrMapOvr>
    <a:masterClrMapping/>
  </p:clrMapOvr>
  <p:transition spd="slow" advTm="6000">
    <p:pull/>
  </p:transition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388" y="549000"/>
            <a:ext cx="7681224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2064017360"/>
      </p:ext>
    </p:extLst>
  </p:cSld>
  <p:clrMapOvr>
    <a:masterClrMapping/>
  </p:clrMapOvr>
  <p:transition spd="slow" advTm="6000">
    <p:pull/>
  </p:transition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Michal Pleva</a:t>
            </a:r>
          </a:p>
        </p:txBody>
      </p:sp>
      <p:pic>
        <p:nvPicPr>
          <p:cNvPr id="1026" name="Picture 2" descr="C:\Users\Eva Malicherová\Downloads\000 ABSTRAKCE\plev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177" y="2417197"/>
            <a:ext cx="8603647" cy="196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533534"/>
      </p:ext>
    </p:extLst>
  </p:cSld>
  <p:clrMapOvr>
    <a:masterClrMapping/>
  </p:clrMapOvr>
  <p:transition spd="slow" advTm="6000">
    <p:pull/>
  </p:transition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956" y="549000"/>
            <a:ext cx="4303378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6962" y="549000"/>
            <a:ext cx="417914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4292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Jan Holuša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706961" y="6319048"/>
            <a:ext cx="417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</p:spTree>
    <p:extLst>
      <p:ext uri="{BB962C8B-B14F-4D97-AF65-F5344CB8AC3E}">
        <p14:creationId xmlns:p14="http://schemas.microsoft.com/office/powerpoint/2010/main" val="3307561614"/>
      </p:ext>
    </p:extLst>
  </p:cSld>
  <p:clrMapOvr>
    <a:masterClrMapping/>
  </p:clrMapOvr>
  <p:transition spd="slow" advTm="6000">
    <p:pull/>
  </p:transition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9490" y="549000"/>
            <a:ext cx="58050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</a:t>
            </a:r>
            <a:r>
              <a:rPr lang="cs-CZ" b="0" dirty="0" err="1"/>
              <a:t>Puková</a:t>
            </a:r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3661442531"/>
      </p:ext>
    </p:extLst>
  </p:cSld>
  <p:clrMapOvr>
    <a:masterClrMapping/>
  </p:clrMapOvr>
  <p:transition spd="slow" advTm="6000">
    <p:pull/>
  </p:transition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1107839" y="2140792"/>
            <a:ext cx="6928322" cy="26663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A samozřejmě také došlo na expresivní abstrakci, která je vyjádřením pocitů umělce prostřednictvím barvy, linie, prostoru a pohybu… </a:t>
            </a:r>
          </a:p>
        </p:txBody>
      </p:sp>
    </p:spTree>
    <p:extLst>
      <p:ext uri="{BB962C8B-B14F-4D97-AF65-F5344CB8AC3E}">
        <p14:creationId xmlns:p14="http://schemas.microsoft.com/office/powerpoint/2010/main" val="1995553529"/>
      </p:ext>
    </p:extLst>
  </p:cSld>
  <p:clrMapOvr>
    <a:masterClrMapping/>
  </p:clrMapOvr>
  <p:transition spd="slow" advTm="7000">
    <p:pull/>
  </p:transition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422" y="549000"/>
            <a:ext cx="828915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1913861073"/>
      </p:ext>
    </p:extLst>
  </p:cSld>
  <p:clrMapOvr>
    <a:masterClrMapping/>
  </p:clrMapOvr>
  <p:transition spd="slow" advTm="6000">
    <p:pull/>
  </p:transition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839" y="549000"/>
            <a:ext cx="848032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40406"/>
      </p:ext>
    </p:extLst>
  </p:cSld>
  <p:clrMapOvr>
    <a:masterClrMapping/>
  </p:clrMapOvr>
  <p:transition spd="slow" advTm="6000">
    <p:pull/>
  </p:transition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7194" y="6319048"/>
            <a:ext cx="4309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Zdeněk Tomis</a:t>
            </a:r>
          </a:p>
        </p:txBody>
      </p:sp>
      <p:pic>
        <p:nvPicPr>
          <p:cNvPr id="4098" name="Picture 2" descr="C:\Users\Eva\Documents\PŘEHLÍDKA 2021\Abstrakce expresivní\Tomis_abstrakce_mmt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7194" y="548640"/>
            <a:ext cx="4309613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4183530"/>
      </p:ext>
    </p:extLst>
  </p:cSld>
  <p:clrMapOvr>
    <a:masterClrMapping/>
  </p:clrMapOvr>
  <p:transition spd="slow" advTm="6000">
    <p:pull/>
  </p:transition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8853" y="548640"/>
            <a:ext cx="404629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46831" y="6286782"/>
            <a:ext cx="4050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</a:t>
            </a:r>
            <a:r>
              <a:rPr lang="cs-CZ" b="0" dirty="0" err="1"/>
              <a:t>Puková</a:t>
            </a:r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338754264"/>
      </p:ext>
    </p:extLst>
  </p:cSld>
  <p:clrMapOvr>
    <a:masterClrMapping/>
  </p:clrMapOvr>
  <p:transition spd="slow" advTm="6000">
    <p:pull/>
  </p:transition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267" y="548640"/>
            <a:ext cx="4073466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46831" y="6286782"/>
            <a:ext cx="4050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</p:txBody>
      </p:sp>
    </p:spTree>
    <p:extLst>
      <p:ext uri="{BB962C8B-B14F-4D97-AF65-F5344CB8AC3E}">
        <p14:creationId xmlns:p14="http://schemas.microsoft.com/office/powerpoint/2010/main" val="3419414807"/>
      </p:ext>
    </p:extLst>
  </p:cSld>
  <p:clrMapOvr>
    <a:masterClrMapping/>
  </p:clrMapOvr>
  <p:transition spd="slow" advTm="6000">
    <p:pull/>
  </p:transition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210315"/>
            <a:ext cx="8229600" cy="24373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40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V březnu jsme se zabývali tématem „Tajemství stromů“. Nejprve jsme si připravili </a:t>
            </a:r>
            <a:r>
              <a:rPr lang="cs-CZ" dirty="0" err="1"/>
              <a:t>fotostudie</a:t>
            </a:r>
            <a:r>
              <a:rPr lang="cs-CZ" dirty="0"/>
              <a:t> </a:t>
            </a:r>
            <a:r>
              <a:rPr lang="cs-CZ" dirty="0" err="1"/>
              <a:t>stomů</a:t>
            </a:r>
            <a:r>
              <a:rPr lang="cs-CZ" dirty="0"/>
              <a:t> a pak následovala kresba návrhu na linoryt…</a:t>
            </a:r>
          </a:p>
        </p:txBody>
      </p:sp>
    </p:spTree>
    <p:extLst>
      <p:ext uri="{BB962C8B-B14F-4D97-AF65-F5344CB8AC3E}">
        <p14:creationId xmlns:p14="http://schemas.microsoft.com/office/powerpoint/2010/main" val="1039261125"/>
      </p:ext>
    </p:extLst>
  </p:cSld>
  <p:clrMapOvr>
    <a:masterClrMapping/>
  </p:clrMapOvr>
  <p:transition spd="slow" advTm="6000">
    <p:pull/>
  </p:transition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862781"/>
            <a:ext cx="8229600" cy="31324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40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V domácích podmínkách jsme zvládli sami vyrýt matrice a nemohli jsme se dočkat, kdy nás pustí do školy, abychom celý proces završili tiskem </a:t>
            </a:r>
            <a:br>
              <a:rPr lang="cs-CZ" dirty="0"/>
            </a:br>
            <a:r>
              <a:rPr lang="cs-CZ" dirty="0"/>
              <a:t>na školním lisu…</a:t>
            </a:r>
          </a:p>
        </p:txBody>
      </p:sp>
    </p:spTree>
    <p:extLst>
      <p:ext uri="{BB962C8B-B14F-4D97-AF65-F5344CB8AC3E}">
        <p14:creationId xmlns:p14="http://schemas.microsoft.com/office/powerpoint/2010/main" val="541496517"/>
      </p:ext>
    </p:extLst>
  </p:cSld>
  <p:clrMapOvr>
    <a:masterClrMapping/>
  </p:clrMapOvr>
  <p:transition spd="slow" advTm="7000">
    <p:pull/>
  </p:transition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2737" y="549000"/>
            <a:ext cx="4320000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526186" y="6324648"/>
            <a:ext cx="43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526" y="549000"/>
            <a:ext cx="3844545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5840" y="6331405"/>
            <a:ext cx="3905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Kolářová</a:t>
            </a:r>
          </a:p>
        </p:txBody>
      </p:sp>
    </p:spTree>
    <p:extLst>
      <p:ext uri="{BB962C8B-B14F-4D97-AF65-F5344CB8AC3E}">
        <p14:creationId xmlns:p14="http://schemas.microsoft.com/office/powerpoint/2010/main" val="3573434899"/>
      </p:ext>
    </p:extLst>
  </p:cSld>
  <p:clrMapOvr>
    <a:masterClrMapping/>
  </p:clrMapOvr>
  <p:transition spd="slow" advTm="6000">
    <p:pull/>
  </p:transition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998" y="564648"/>
            <a:ext cx="3839669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6186" y="564648"/>
            <a:ext cx="432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3876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Vojtěch Halada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526186" y="6324648"/>
            <a:ext cx="43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Mariana Cimmrová</a:t>
            </a:r>
          </a:p>
        </p:txBody>
      </p:sp>
    </p:spTree>
    <p:extLst>
      <p:ext uri="{BB962C8B-B14F-4D97-AF65-F5344CB8AC3E}">
        <p14:creationId xmlns:p14="http://schemas.microsoft.com/office/powerpoint/2010/main" val="974668011"/>
      </p:ext>
    </p:extLst>
  </p:cSld>
  <p:clrMapOvr>
    <a:masterClrMapping/>
  </p:clrMapOvr>
  <p:transition spd="slow" advTm="6000">
    <p:pull/>
  </p:transition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10" y="549000"/>
            <a:ext cx="43200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3891" y="549000"/>
            <a:ext cx="432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Claudia Karin Tichá</a:t>
            </a:r>
          </a:p>
        </p:txBody>
      </p:sp>
    </p:spTree>
    <p:extLst>
      <p:ext uri="{BB962C8B-B14F-4D97-AF65-F5344CB8AC3E}">
        <p14:creationId xmlns:p14="http://schemas.microsoft.com/office/powerpoint/2010/main" val="2251581011"/>
      </p:ext>
    </p:extLst>
  </p:cSld>
  <p:clrMapOvr>
    <a:masterClrMapping/>
  </p:clrMapOvr>
  <p:transition spd="slow" advTm="6000">
    <p:pull/>
  </p:transition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7947" y="559048"/>
            <a:ext cx="43200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953" y="545416"/>
            <a:ext cx="414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411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Mariana Cimmrová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577947" y="6319048"/>
            <a:ext cx="411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1481451044"/>
      </p:ext>
    </p:extLst>
  </p:cSld>
  <p:clrMapOvr>
    <a:masterClrMapping/>
  </p:clrMapOvr>
  <p:transition spd="slow" advTm="6000">
    <p:pull/>
  </p:transition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2812" y="549000"/>
            <a:ext cx="43200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000" y="549000"/>
            <a:ext cx="384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0000" y="6310573"/>
            <a:ext cx="38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Vojtěch Halada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582812" y="6323319"/>
            <a:ext cx="43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1090204672"/>
      </p:ext>
    </p:extLst>
  </p:cSld>
  <p:clrMapOvr>
    <a:masterClrMapping/>
  </p:clrMapOvr>
  <p:transition spd="slow" advTm="6000">
    <p:pull/>
  </p:transition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62" y="549000"/>
            <a:ext cx="4320000" cy="5760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4835" y="559048"/>
            <a:ext cx="437529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666706"/>
      </p:ext>
    </p:extLst>
  </p:cSld>
  <p:clrMapOvr>
    <a:masterClrMapping/>
  </p:clrMapOvr>
  <p:transition spd="slow" advTm="6000">
    <p:pull/>
  </p:transition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811" y="549000"/>
            <a:ext cx="384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</a:t>
            </a:r>
            <a:r>
              <a:rPr lang="cs-CZ" b="0" dirty="0" err="1"/>
              <a:t>Puková</a:t>
            </a:r>
            <a:endParaRPr lang="cs-CZ" b="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6357" y="549000"/>
            <a:ext cx="398198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193442"/>
      </p:ext>
    </p:extLst>
  </p:cSld>
  <p:clrMapOvr>
    <a:masterClrMapping/>
  </p:clrMapOvr>
  <p:transition spd="slow" advTm="6000">
    <p:pull/>
  </p:transition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86" y="549000"/>
            <a:ext cx="384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6167" y="549000"/>
            <a:ext cx="404217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539496"/>
      </p:ext>
    </p:extLst>
  </p:cSld>
  <p:clrMapOvr>
    <a:masterClrMapping/>
  </p:clrMapOvr>
  <p:transition spd="slow" advTm="6000">
    <p:pull/>
  </p:transition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41538" y="6299139"/>
            <a:ext cx="8657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Mariana Cimmrová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1144" y="549000"/>
            <a:ext cx="3788266" cy="576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140" y="549000"/>
            <a:ext cx="432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367803"/>
      </p:ext>
    </p:extLst>
  </p:cSld>
  <p:clrMapOvr>
    <a:masterClrMapping/>
  </p:clrMapOvr>
  <p:transition spd="slow" advTm="6000">
    <p:pull/>
  </p:transition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7158" y="517816"/>
            <a:ext cx="3864935" cy="576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Exnerová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59048"/>
            <a:ext cx="3920699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331273"/>
      </p:ext>
    </p:extLst>
  </p:cSld>
  <p:clrMapOvr>
    <a:masterClrMapping/>
  </p:clrMapOvr>
  <p:transition spd="slow" advTm="6000">
    <p:pull/>
  </p:transition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143" y="564649"/>
            <a:ext cx="4173093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2257" y="549000"/>
            <a:ext cx="404917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</p:spTree>
    <p:extLst>
      <p:ext uri="{BB962C8B-B14F-4D97-AF65-F5344CB8AC3E}">
        <p14:creationId xmlns:p14="http://schemas.microsoft.com/office/powerpoint/2010/main" val="3738790949"/>
      </p:ext>
    </p:extLst>
  </p:cSld>
  <p:clrMapOvr>
    <a:masterClrMapping/>
  </p:clrMapOvr>
  <p:transition spd="slow" advTm="6000">
    <p:pull/>
  </p:transition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1916" y="549000"/>
            <a:ext cx="3930122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34778" y="6319048"/>
            <a:ext cx="86372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778" y="559048"/>
            <a:ext cx="414477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435748"/>
      </p:ext>
    </p:extLst>
  </p:cSld>
  <p:clrMapOvr>
    <a:masterClrMapping/>
  </p:clrMapOvr>
  <p:transition spd="slow" advTm="6000">
    <p:pull/>
  </p:transition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8358" y="549000"/>
            <a:ext cx="3827285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0055" y="6319048"/>
            <a:ext cx="8610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3346129177"/>
      </p:ext>
    </p:extLst>
  </p:cSld>
  <p:clrMapOvr>
    <a:masterClrMapping/>
  </p:clrMapOvr>
  <p:transition spd="slow" advTm="6000">
    <p:pull/>
  </p:transition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76" y="549000"/>
            <a:ext cx="4105163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7273" y="549000"/>
            <a:ext cx="4032606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1897991578"/>
      </p:ext>
    </p:extLst>
  </p:cSld>
  <p:clrMapOvr>
    <a:masterClrMapping/>
  </p:clrMapOvr>
  <p:transition spd="slow" advTm="6000">
    <p:pull/>
  </p:transition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5501" y="549000"/>
            <a:ext cx="3950159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3992753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264932"/>
      </p:ext>
    </p:extLst>
  </p:cSld>
  <p:clrMapOvr>
    <a:masterClrMapping/>
  </p:clrMapOvr>
  <p:transition spd="slow" advTm="6000">
    <p:pull/>
  </p:transition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230" y="549000"/>
            <a:ext cx="415697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Claudia Karin Tichá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3048" y="559048"/>
            <a:ext cx="404529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810598"/>
      </p:ext>
    </p:extLst>
  </p:cSld>
  <p:clrMapOvr>
    <a:masterClrMapping/>
  </p:clrMapOvr>
  <p:transition spd="slow" advTm="6000">
    <p:pull/>
  </p:transition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21" y="549000"/>
            <a:ext cx="432095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Kristýna Runčáková</a:t>
            </a:r>
          </a:p>
        </p:txBody>
      </p:sp>
    </p:spTree>
    <p:extLst>
      <p:ext uri="{BB962C8B-B14F-4D97-AF65-F5344CB8AC3E}">
        <p14:creationId xmlns:p14="http://schemas.microsoft.com/office/powerpoint/2010/main" val="1376591857"/>
      </p:ext>
    </p:extLst>
  </p:cSld>
  <p:clrMapOvr>
    <a:masterClrMapping/>
  </p:clrMapOvr>
  <p:transition spd="slow" advTm="6000">
    <p:pull/>
  </p:transition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194" y="549000"/>
            <a:ext cx="4320000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7577" y="6323319"/>
            <a:ext cx="8645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Jan Vaněk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9203" y="549000"/>
            <a:ext cx="4003609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533452"/>
      </p:ext>
    </p:extLst>
  </p:cSld>
  <p:clrMapOvr>
    <a:masterClrMapping/>
  </p:clrMapOvr>
  <p:transition spd="slow" advTm="6000">
    <p:pull/>
  </p:transition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234" y="549000"/>
            <a:ext cx="432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39999" y="6304770"/>
            <a:ext cx="85949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Claudia Karin Tichá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6000" contrast="-3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7341" y="549000"/>
            <a:ext cx="397756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850507"/>
      </p:ext>
    </p:extLst>
  </p:cSld>
  <p:clrMapOvr>
    <a:masterClrMapping/>
  </p:clrMapOvr>
  <p:transition spd="slow" advTm="6000">
    <p:pull/>
  </p:transition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4581" y="549000"/>
            <a:ext cx="399483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Puková</a:t>
            </a:r>
          </a:p>
        </p:txBody>
      </p:sp>
    </p:spTree>
    <p:extLst>
      <p:ext uri="{BB962C8B-B14F-4D97-AF65-F5344CB8AC3E}">
        <p14:creationId xmlns:p14="http://schemas.microsoft.com/office/powerpoint/2010/main" val="81763518"/>
      </p:ext>
    </p:extLst>
  </p:cSld>
  <p:clrMapOvr>
    <a:masterClrMapping/>
  </p:clrMapOvr>
  <p:transition spd="slow" advTm="6000">
    <p:pull/>
  </p:transition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9736" y="549000"/>
            <a:ext cx="398452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1807507816"/>
      </p:ext>
    </p:extLst>
  </p:cSld>
  <p:clrMapOvr>
    <a:masterClrMapping/>
  </p:clrMapOvr>
  <p:transition spd="slow" advTm="6000">
    <p:pull/>
  </p:transition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2436" y="540913"/>
            <a:ext cx="4019129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67662" y="6296434"/>
            <a:ext cx="4008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2718027051"/>
      </p:ext>
    </p:extLst>
  </p:cSld>
  <p:clrMapOvr>
    <a:masterClrMapping/>
  </p:clrMapOvr>
  <p:transition spd="slow" advTm="6000">
    <p:pull/>
  </p:transition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1396" y="549000"/>
            <a:ext cx="388120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Exnerová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994106480"/>
      </p:ext>
    </p:extLst>
  </p:cSld>
  <p:clrMapOvr>
    <a:masterClrMapping/>
  </p:clrMapOvr>
  <p:transition spd="slow" advTm="6000">
    <p:pull/>
  </p:transition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0996" y="540913"/>
            <a:ext cx="398200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367557374"/>
      </p:ext>
    </p:extLst>
  </p:cSld>
  <p:clrMapOvr>
    <a:masterClrMapping/>
  </p:clrMapOvr>
  <p:transition spd="slow" advTm="6000">
    <p:pull/>
  </p:transition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2063" y="549000"/>
            <a:ext cx="4019874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67662" y="6319048"/>
            <a:ext cx="4008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</p:spTree>
    <p:extLst>
      <p:ext uri="{BB962C8B-B14F-4D97-AF65-F5344CB8AC3E}">
        <p14:creationId xmlns:p14="http://schemas.microsoft.com/office/powerpoint/2010/main" val="1934615047"/>
      </p:ext>
    </p:extLst>
  </p:cSld>
  <p:clrMapOvr>
    <a:masterClrMapping/>
  </p:clrMapOvr>
  <p:transition spd="slow" advTm="6000">
    <p:pull/>
  </p:transition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7607" y="549000"/>
            <a:ext cx="392878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67662" y="6319048"/>
            <a:ext cx="4008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</p:spTree>
    <p:extLst>
      <p:ext uri="{BB962C8B-B14F-4D97-AF65-F5344CB8AC3E}">
        <p14:creationId xmlns:p14="http://schemas.microsoft.com/office/powerpoint/2010/main" val="2751426679"/>
      </p:ext>
    </p:extLst>
  </p:cSld>
  <p:clrMapOvr>
    <a:masterClrMapping/>
  </p:clrMapOvr>
  <p:transition spd="slow" advTm="6000">
    <p:pull/>
  </p:transition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2065" y="549000"/>
            <a:ext cx="393987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67662" y="6319048"/>
            <a:ext cx="4008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1066033411"/>
      </p:ext>
    </p:extLst>
  </p:cSld>
  <p:clrMapOvr>
    <a:masterClrMapping/>
  </p:clrMapOvr>
  <p:transition spd="slow" advTm="6000">
    <p:pull/>
  </p:transition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7283" y="549000"/>
            <a:ext cx="406943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67662" y="6319048"/>
            <a:ext cx="4008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Mariana Cimmrová</a:t>
            </a:r>
          </a:p>
        </p:txBody>
      </p:sp>
    </p:spTree>
    <p:extLst>
      <p:ext uri="{BB962C8B-B14F-4D97-AF65-F5344CB8AC3E}">
        <p14:creationId xmlns:p14="http://schemas.microsoft.com/office/powerpoint/2010/main" val="3565432981"/>
      </p:ext>
    </p:extLst>
  </p:cSld>
  <p:clrMapOvr>
    <a:masterClrMapping/>
  </p:clrMapOvr>
  <p:transition spd="slow" advTm="6000">
    <p:pull/>
  </p:transition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445093"/>
            <a:ext cx="8229600" cy="19678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40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Pokusili jsme se zachytit atmosféru pandemie ve formě zátiší klasického i nalezeného. Rouška v hlavní roli… </a:t>
            </a:r>
          </a:p>
        </p:txBody>
      </p:sp>
    </p:spTree>
    <p:extLst>
      <p:ext uri="{BB962C8B-B14F-4D97-AF65-F5344CB8AC3E}">
        <p14:creationId xmlns:p14="http://schemas.microsoft.com/office/powerpoint/2010/main" val="3463300460"/>
      </p:ext>
    </p:extLst>
  </p:cSld>
  <p:clrMapOvr>
    <a:masterClrMapping/>
  </p:clrMapOvr>
  <p:transition spd="slow" advTm="6000">
    <p:pull/>
  </p:transition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7102" y="545622"/>
            <a:ext cx="4320000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654844" y="6315670"/>
            <a:ext cx="4302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317" y="549000"/>
            <a:ext cx="4320000" cy="576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74486" y="6319048"/>
            <a:ext cx="4300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Kristýna Runčáková</a:t>
            </a:r>
          </a:p>
        </p:txBody>
      </p:sp>
    </p:spTree>
    <p:extLst>
      <p:ext uri="{BB962C8B-B14F-4D97-AF65-F5344CB8AC3E}">
        <p14:creationId xmlns:p14="http://schemas.microsoft.com/office/powerpoint/2010/main" val="3617787336"/>
      </p:ext>
    </p:extLst>
  </p:cSld>
  <p:clrMapOvr>
    <a:masterClrMapping/>
  </p:clrMapOvr>
  <p:transition spd="slow" advTm="6000">
    <p:pull/>
  </p:transition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515" y="549000"/>
            <a:ext cx="861297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</a:t>
            </a:r>
            <a:r>
              <a:rPr lang="cs-CZ" b="0" dirty="0" err="1"/>
              <a:t>Puková</a:t>
            </a:r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3321809037"/>
      </p:ext>
    </p:extLst>
  </p:cSld>
  <p:clrMapOvr>
    <a:masterClrMapping/>
  </p:clrMapOvr>
  <p:transition spd="slow" advTm="6000">
    <p:pull/>
  </p:transition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671" y="546691"/>
            <a:ext cx="4320000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36671" y="6316739"/>
            <a:ext cx="4300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4001" y="544002"/>
            <a:ext cx="4320000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4624001" y="6304002"/>
            <a:ext cx="4302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Kristýna Runčáková</a:t>
            </a:r>
          </a:p>
        </p:txBody>
      </p:sp>
    </p:spTree>
    <p:extLst>
      <p:ext uri="{BB962C8B-B14F-4D97-AF65-F5344CB8AC3E}">
        <p14:creationId xmlns:p14="http://schemas.microsoft.com/office/powerpoint/2010/main" val="2378599367"/>
      </p:ext>
    </p:extLst>
  </p:cSld>
  <p:clrMapOvr>
    <a:masterClrMapping/>
  </p:clrMapOvr>
  <p:transition spd="slow" advTm="6000">
    <p:pull/>
  </p:transition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3537886565"/>
      </p:ext>
    </p:extLst>
  </p:cSld>
  <p:clrMapOvr>
    <a:masterClrMapping/>
  </p:clrMapOvr>
  <p:transition spd="slow" advTm="6000">
    <p:pull/>
  </p:transition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999000"/>
            <a:ext cx="8640000" cy="48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147017350"/>
      </p:ext>
    </p:extLst>
  </p:cSld>
  <p:clrMapOvr>
    <a:masterClrMapping/>
  </p:clrMapOvr>
  <p:transition spd="slow" advTm="6000">
    <p:pull/>
  </p:transition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3000" y="300000"/>
            <a:ext cx="576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</p:spTree>
    <p:extLst>
      <p:ext uri="{BB962C8B-B14F-4D97-AF65-F5344CB8AC3E}">
        <p14:creationId xmlns:p14="http://schemas.microsoft.com/office/powerpoint/2010/main" val="347589856"/>
      </p:ext>
    </p:extLst>
  </p:cSld>
  <p:clrMapOvr>
    <a:masterClrMapping/>
  </p:clrMapOvr>
  <p:transition spd="slow" advTm="6000">
    <p:pull/>
  </p:transition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</p:txBody>
      </p:sp>
    </p:spTree>
    <p:extLst>
      <p:ext uri="{BB962C8B-B14F-4D97-AF65-F5344CB8AC3E}">
        <p14:creationId xmlns:p14="http://schemas.microsoft.com/office/powerpoint/2010/main" val="2106434431"/>
      </p:ext>
    </p:extLst>
  </p:cSld>
  <p:clrMapOvr>
    <a:masterClrMapping/>
  </p:clrMapOvr>
  <p:transition spd="slow" advTm="6000">
    <p:pull/>
  </p:transition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457450"/>
            <a:ext cx="8229600" cy="19431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40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Abychom se pořádně „rozmalovali“ vrhli jsme se na džungli inspirovanou tvorbou Celníka Henri Rousseaua…</a:t>
            </a:r>
          </a:p>
        </p:txBody>
      </p:sp>
    </p:spTree>
    <p:extLst>
      <p:ext uri="{BB962C8B-B14F-4D97-AF65-F5344CB8AC3E}">
        <p14:creationId xmlns:p14="http://schemas.microsoft.com/office/powerpoint/2010/main" val="3063429159"/>
      </p:ext>
    </p:extLst>
  </p:cSld>
  <p:clrMapOvr>
    <a:masterClrMapping/>
  </p:clrMapOvr>
  <p:transition spd="slow" advTm="6000">
    <p:pull/>
  </p:transition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238" y="549000"/>
            <a:ext cx="8281524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</p:spTree>
    <p:extLst>
      <p:ext uri="{BB962C8B-B14F-4D97-AF65-F5344CB8AC3E}">
        <p14:creationId xmlns:p14="http://schemas.microsoft.com/office/powerpoint/2010/main" val="1156156210"/>
      </p:ext>
    </p:extLst>
  </p:cSld>
  <p:clrMapOvr>
    <a:masterClrMapping/>
  </p:clrMapOvr>
  <p:transition spd="slow" advTm="6000">
    <p:pull/>
  </p:transition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627" y="549000"/>
            <a:ext cx="824474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Exnerová</a:t>
            </a:r>
          </a:p>
        </p:txBody>
      </p:sp>
    </p:spTree>
    <p:extLst>
      <p:ext uri="{BB962C8B-B14F-4D97-AF65-F5344CB8AC3E}">
        <p14:creationId xmlns:p14="http://schemas.microsoft.com/office/powerpoint/2010/main" val="495801070"/>
      </p:ext>
    </p:extLst>
  </p:cSld>
  <p:clrMapOvr>
    <a:masterClrMapping/>
  </p:clrMapOvr>
  <p:transition spd="slow" advTm="6000">
    <p:pull/>
  </p:transition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165" y="549000"/>
            <a:ext cx="831567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1545844770"/>
      </p:ext>
    </p:extLst>
  </p:cSld>
  <p:clrMapOvr>
    <a:masterClrMapping/>
  </p:clrMapOvr>
  <p:transition spd="slow" advTm="6000">
    <p:pull/>
  </p:transition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022" y="549000"/>
            <a:ext cx="818995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2766774221"/>
      </p:ext>
    </p:extLst>
  </p:cSld>
  <p:clrMapOvr>
    <a:masterClrMapping/>
  </p:clrMapOvr>
  <p:transition spd="slow" advTm="6000">
    <p:pull/>
  </p:transition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Mariana </a:t>
            </a:r>
            <a:r>
              <a:rPr lang="cs-CZ" b="0" dirty="0" err="1"/>
              <a:t>Cimmrová</a:t>
            </a:r>
            <a:endParaRPr lang="cs-CZ" b="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19" y="549000"/>
            <a:ext cx="8401563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216058"/>
      </p:ext>
    </p:extLst>
  </p:cSld>
  <p:clrMapOvr>
    <a:masterClrMapping/>
  </p:clrMapOvr>
  <p:transition spd="slow" advTm="6000">
    <p:pull/>
  </p:transition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929" y="549000"/>
            <a:ext cx="805814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</p:txBody>
      </p:sp>
    </p:spTree>
    <p:extLst>
      <p:ext uri="{BB962C8B-B14F-4D97-AF65-F5344CB8AC3E}">
        <p14:creationId xmlns:p14="http://schemas.microsoft.com/office/powerpoint/2010/main" val="1051360832"/>
      </p:ext>
    </p:extLst>
  </p:cSld>
  <p:clrMapOvr>
    <a:masterClrMapping/>
  </p:clrMapOvr>
  <p:transition spd="slow" advTm="6000">
    <p:pull/>
  </p:transition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117" y="549000"/>
            <a:ext cx="804576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706249"/>
      </p:ext>
    </p:extLst>
  </p:cSld>
  <p:clrMapOvr>
    <a:masterClrMapping/>
  </p:clrMapOvr>
  <p:transition spd="slow" advTm="6000">
    <p:pull/>
  </p:transition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179423"/>
            <a:ext cx="8229600" cy="24991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40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I v domácích podmínkách jsme se dokázali vypořádat s tématem klasického zátiší s ovocem. Dostatek inspirace nám poskytl </a:t>
            </a:r>
            <a:r>
              <a:rPr lang="cs-CZ" dirty="0" err="1"/>
              <a:t>Cézanne</a:t>
            </a:r>
            <a:r>
              <a:rPr lang="cs-CZ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534142820"/>
      </p:ext>
    </p:extLst>
  </p:cSld>
  <p:clrMapOvr>
    <a:masterClrMapping/>
  </p:clrMapOvr>
  <p:transition spd="slow" advTm="6000">
    <p:pull/>
  </p:transition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2717712469"/>
      </p:ext>
    </p:extLst>
  </p:cSld>
  <p:clrMapOvr>
    <a:masterClrMapping/>
  </p:clrMapOvr>
  <p:transition spd="slow" advTm="6000">
    <p:pull/>
  </p:transition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416" y="549000"/>
            <a:ext cx="8435168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491818360"/>
      </p:ext>
    </p:extLst>
  </p:cSld>
  <p:clrMapOvr>
    <a:masterClrMapping/>
  </p:clrMapOvr>
  <p:transition spd="slow" advTm="6000">
    <p:pull/>
  </p:transition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45984" y="6309000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  <a:p>
            <a:endParaRPr lang="cs-CZ" b="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10419"/>
            <a:ext cx="9144000" cy="4765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861864"/>
      </p:ext>
    </p:extLst>
  </p:cSld>
  <p:clrMapOvr>
    <a:masterClrMapping/>
  </p:clrMapOvr>
  <p:transition spd="slow" advTm="6000">
    <p:pull/>
  </p:transition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142" y="549000"/>
            <a:ext cx="8099717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45984" y="6309000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2111636905"/>
      </p:ext>
    </p:extLst>
  </p:cSld>
  <p:clrMapOvr>
    <a:masterClrMapping/>
  </p:clrMapOvr>
  <p:transition spd="slow" advTm="6000">
    <p:pull/>
  </p:transition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8486" y="3429000"/>
            <a:ext cx="5120000" cy="288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984" y="417357"/>
            <a:ext cx="512000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770241"/>
      </p:ext>
    </p:extLst>
  </p:cSld>
  <p:clrMapOvr>
    <a:masterClrMapping/>
  </p:clrMapOvr>
  <p:transition spd="slow" advTm="6000">
    <p:pull/>
  </p:transition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107" y="549000"/>
            <a:ext cx="838778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1147831193"/>
      </p:ext>
    </p:extLst>
  </p:cSld>
  <p:clrMapOvr>
    <a:masterClrMapping/>
  </p:clrMapOvr>
  <p:transition spd="slow" advTm="6000">
    <p:pull/>
  </p:transition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880" y="549000"/>
            <a:ext cx="803624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4179096497"/>
      </p:ext>
    </p:extLst>
  </p:cSld>
  <p:clrMapOvr>
    <a:masterClrMapping/>
  </p:clrMapOvr>
  <p:transition spd="slow" advTm="6000">
    <p:pull/>
  </p:transition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379" y="549000"/>
            <a:ext cx="3868745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9095" y="549000"/>
            <a:ext cx="4075239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3166775870"/>
      </p:ext>
    </p:extLst>
  </p:cSld>
  <p:clrMapOvr>
    <a:masterClrMapping/>
  </p:clrMapOvr>
  <p:transition spd="slow" advTm="6000">
    <p:pull/>
  </p:transition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18" y="549000"/>
            <a:ext cx="432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4369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6450" y="549000"/>
            <a:ext cx="3842036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036450" y="6309000"/>
            <a:ext cx="3842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Natálka Kolářová</a:t>
            </a:r>
          </a:p>
        </p:txBody>
      </p:sp>
    </p:spTree>
    <p:extLst>
      <p:ext uri="{BB962C8B-B14F-4D97-AF65-F5344CB8AC3E}">
        <p14:creationId xmlns:p14="http://schemas.microsoft.com/office/powerpoint/2010/main" val="382566476"/>
      </p:ext>
    </p:extLst>
  </p:cSld>
  <p:clrMapOvr>
    <a:masterClrMapping/>
  </p:clrMapOvr>
  <p:transition spd="slow" advTm="6000">
    <p:pull/>
  </p:transition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2000" y="549000"/>
            <a:ext cx="540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1101061648"/>
      </p:ext>
    </p:extLst>
  </p:cSld>
  <p:clrMapOvr>
    <a:masterClrMapping/>
  </p:clrMapOvr>
  <p:transition spd="slow" advTm="6000">
    <p:pull/>
  </p:transition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611" y="549000"/>
            <a:ext cx="835477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1863798648"/>
      </p:ext>
    </p:extLst>
  </p:cSld>
  <p:clrMapOvr>
    <a:masterClrMapping/>
  </p:clrMapOvr>
  <p:transition spd="slow" advTm="6000">
    <p:pull/>
  </p:transition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</a:t>
            </a:r>
            <a:r>
              <a:rPr lang="cs-CZ" b="0" dirty="0" err="1"/>
              <a:t>Puková</a:t>
            </a:r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3269111261"/>
      </p:ext>
    </p:extLst>
  </p:cSld>
  <p:clrMapOvr>
    <a:masterClrMapping/>
  </p:clrMapOvr>
  <p:transition spd="slow" advTm="6000">
    <p:pull/>
  </p:transition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</a:t>
            </a:r>
            <a:r>
              <a:rPr lang="cs-CZ" b="0" dirty="0" err="1"/>
              <a:t>Puková</a:t>
            </a:r>
            <a:endParaRPr lang="cs-CZ" b="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70" y="549000"/>
            <a:ext cx="818146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45587"/>
      </p:ext>
    </p:extLst>
  </p:cSld>
  <p:clrMapOvr>
    <a:masterClrMapping/>
  </p:clrMapOvr>
  <p:transition spd="slow" advTm="6000">
    <p:pull/>
  </p:transition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712961" y="2096136"/>
            <a:ext cx="7718079" cy="26657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40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spcBef>
                <a:spcPts val="0"/>
              </a:spcBef>
            </a:pPr>
            <a:r>
              <a:rPr lang="cs-CZ" dirty="0"/>
              <a:t>Probouzející se jarní krajina inspirovala některé žáky </a:t>
            </a:r>
            <a:br>
              <a:rPr lang="cs-CZ" dirty="0"/>
            </a:br>
            <a:r>
              <a:rPr lang="cs-CZ" dirty="0"/>
              <a:t>k experimentům se zátiším přímo </a:t>
            </a:r>
          </a:p>
          <a:p>
            <a:pPr>
              <a:spcBef>
                <a:spcPts val="0"/>
              </a:spcBef>
            </a:pPr>
            <a:r>
              <a:rPr lang="cs-CZ" dirty="0"/>
              <a:t>v přírodě…</a:t>
            </a:r>
          </a:p>
        </p:txBody>
      </p:sp>
    </p:spTree>
    <p:extLst>
      <p:ext uri="{BB962C8B-B14F-4D97-AF65-F5344CB8AC3E}">
        <p14:creationId xmlns:p14="http://schemas.microsoft.com/office/powerpoint/2010/main" val="1074772505"/>
      </p:ext>
    </p:extLst>
  </p:cSld>
  <p:clrMapOvr>
    <a:masterClrMapping/>
  </p:clrMapOvr>
  <p:transition spd="slow" advTm="6000">
    <p:pull/>
  </p:transition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2000" y="549000"/>
            <a:ext cx="432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387483" y="6309000"/>
            <a:ext cx="4369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</p:spTree>
    <p:extLst>
      <p:ext uri="{BB962C8B-B14F-4D97-AF65-F5344CB8AC3E}">
        <p14:creationId xmlns:p14="http://schemas.microsoft.com/office/powerpoint/2010/main" val="3029686861"/>
      </p:ext>
    </p:extLst>
  </p:cSld>
  <p:clrMapOvr>
    <a:masterClrMapping/>
  </p:clrMapOvr>
  <p:transition spd="slow" advTm="6000">
    <p:pull/>
  </p:transition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2000" y="549000"/>
            <a:ext cx="432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387483" y="6309000"/>
            <a:ext cx="4369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</p:spTree>
    <p:extLst>
      <p:ext uri="{BB962C8B-B14F-4D97-AF65-F5344CB8AC3E}">
        <p14:creationId xmlns:p14="http://schemas.microsoft.com/office/powerpoint/2010/main" val="2911158121"/>
      </p:ext>
    </p:extLst>
  </p:cSld>
  <p:clrMapOvr>
    <a:masterClrMapping/>
  </p:clrMapOvr>
  <p:transition spd="slow" advTm="6000">
    <p:pull/>
  </p:transition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2000" y="549000"/>
            <a:ext cx="432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387483" y="6309000"/>
            <a:ext cx="4369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3827420202"/>
      </p:ext>
    </p:extLst>
  </p:cSld>
  <p:clrMapOvr>
    <a:masterClrMapping/>
  </p:clrMapOvr>
  <p:transition spd="slow" advTm="6000">
    <p:pull/>
  </p:transition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9919" y="549000"/>
            <a:ext cx="500416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387483" y="6309000"/>
            <a:ext cx="4369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1741728855"/>
      </p:ext>
    </p:extLst>
  </p:cSld>
  <p:clrMapOvr>
    <a:masterClrMapping/>
  </p:clrMapOvr>
  <p:transition spd="slow" advTm="6000">
    <p:pull/>
  </p:transition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390223"/>
            <a:ext cx="8229600" cy="40775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40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Pokusili jsme se zdokonalit v kreslení zvířátek na téma Zvířecí sněm. </a:t>
            </a:r>
          </a:p>
          <a:p>
            <a:r>
              <a:rPr lang="cs-CZ" dirty="0" err="1"/>
              <a:t>Claudi</a:t>
            </a:r>
            <a:r>
              <a:rPr lang="cs-CZ" dirty="0"/>
              <a:t> neodolala malbě a navíc překvapila výběrem „šéfa sněmu“. Schválně jestli poznáte, kdo má hlavní slovo :o)</a:t>
            </a:r>
          </a:p>
        </p:txBody>
      </p:sp>
    </p:spTree>
    <p:extLst>
      <p:ext uri="{BB962C8B-B14F-4D97-AF65-F5344CB8AC3E}">
        <p14:creationId xmlns:p14="http://schemas.microsoft.com/office/powerpoint/2010/main" val="866037899"/>
      </p:ext>
    </p:extLst>
  </p:cSld>
  <p:clrMapOvr>
    <a:masterClrMapping/>
  </p:clrMapOvr>
  <p:transition spd="slow" advTm="8000">
    <p:pull/>
  </p:transition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066" y="549000"/>
            <a:ext cx="816586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Claudia Karin Tichá</a:t>
            </a:r>
          </a:p>
        </p:txBody>
      </p:sp>
    </p:spTree>
    <p:extLst>
      <p:ext uri="{BB962C8B-B14F-4D97-AF65-F5344CB8AC3E}">
        <p14:creationId xmlns:p14="http://schemas.microsoft.com/office/powerpoint/2010/main" val="2407064587"/>
      </p:ext>
    </p:extLst>
  </p:cSld>
  <p:clrMapOvr>
    <a:masterClrMapping/>
  </p:clrMapOvr>
  <p:transition spd="slow" advTm="6000">
    <p:pull/>
  </p:transition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386" y="549000"/>
            <a:ext cx="855922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1928892618"/>
      </p:ext>
    </p:extLst>
  </p:cSld>
  <p:clrMapOvr>
    <a:masterClrMapping/>
  </p:clrMapOvr>
  <p:transition spd="slow" advTm="6000">
    <p:pull/>
  </p:transition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346" y="549000"/>
            <a:ext cx="814130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1211584845"/>
      </p:ext>
    </p:extLst>
  </p:cSld>
  <p:clrMapOvr>
    <a:masterClrMapping/>
  </p:clrMapOvr>
  <p:transition spd="slow" advTm="6000">
    <p:pull/>
  </p:transition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179423"/>
            <a:ext cx="8229600" cy="24991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40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Povídali jsme si o jednoúběžníkové perspektivě a zaměřili jsme se na tento jev v malbě i fotografii…</a:t>
            </a:r>
          </a:p>
        </p:txBody>
      </p:sp>
    </p:spTree>
    <p:extLst>
      <p:ext uri="{BB962C8B-B14F-4D97-AF65-F5344CB8AC3E}">
        <p14:creationId xmlns:p14="http://schemas.microsoft.com/office/powerpoint/2010/main" val="411233875"/>
      </p:ext>
    </p:extLst>
  </p:cSld>
  <p:clrMapOvr>
    <a:masterClrMapping/>
  </p:clrMapOvr>
  <p:transition spd="slow" advTm="6000">
    <p:pull/>
  </p:transition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999000"/>
            <a:ext cx="8640000" cy="48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4148514445"/>
      </p:ext>
    </p:extLst>
  </p:cSld>
  <p:clrMapOvr>
    <a:masterClrMapping/>
  </p:clrMapOvr>
  <p:transition spd="slow" advTm="6000">
    <p:pull/>
  </p:transition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999000"/>
            <a:ext cx="8640000" cy="48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54728533"/>
      </p:ext>
    </p:extLst>
  </p:cSld>
  <p:clrMapOvr>
    <a:masterClrMapping/>
  </p:clrMapOvr>
  <p:transition spd="slow" advTm="6000">
    <p:pull/>
  </p:transition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999728"/>
            <a:ext cx="8640000" cy="485854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3421428102"/>
      </p:ext>
    </p:extLst>
  </p:cSld>
  <p:clrMapOvr>
    <a:masterClrMapping/>
  </p:clrMapOvr>
  <p:transition spd="slow" advTm="6000">
    <p:pull/>
  </p:transition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837" y="549000"/>
            <a:ext cx="387632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Jan Holuša</a:t>
            </a:r>
          </a:p>
        </p:txBody>
      </p:sp>
    </p:spTree>
    <p:extLst>
      <p:ext uri="{BB962C8B-B14F-4D97-AF65-F5344CB8AC3E}">
        <p14:creationId xmlns:p14="http://schemas.microsoft.com/office/powerpoint/2010/main" val="2590303695"/>
      </p:ext>
    </p:extLst>
  </p:cSld>
  <p:clrMapOvr>
    <a:masterClrMapping/>
  </p:clrMapOvr>
  <p:transition spd="slow" advTm="6000">
    <p:pull/>
  </p:transition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2417" y="530860"/>
            <a:ext cx="2656875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5984" y="6309000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  <a:p>
            <a:endParaRPr lang="cs-CZ" b="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984" y="539913"/>
            <a:ext cx="2656875" cy="576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563" y="530860"/>
            <a:ext cx="265687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458831"/>
      </p:ext>
    </p:extLst>
  </p:cSld>
  <p:clrMapOvr>
    <a:masterClrMapping/>
  </p:clrMapOvr>
  <p:transition spd="slow" advTm="6000">
    <p:pull/>
  </p:transition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ástupný symbol pro obsah 2"/>
          <p:cNvSpPr txBox="1">
            <a:spLocks/>
          </p:cNvSpPr>
          <p:nvPr/>
        </p:nvSpPr>
        <p:spPr>
          <a:xfrm>
            <a:off x="457200" y="2179423"/>
            <a:ext cx="8229600" cy="24991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40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Někteří z nás nakreslili nebo namalovali svůj pokoj. Co už nám jiného zbývalo, když jsme museli být skoro pořád zavření doma…</a:t>
            </a:r>
          </a:p>
        </p:txBody>
      </p:sp>
    </p:spTree>
    <p:extLst>
      <p:ext uri="{BB962C8B-B14F-4D97-AF65-F5344CB8AC3E}">
        <p14:creationId xmlns:p14="http://schemas.microsoft.com/office/powerpoint/2010/main" val="4057622267"/>
      </p:ext>
    </p:extLst>
  </p:cSld>
  <p:clrMapOvr>
    <a:masterClrMapping/>
  </p:clrMapOvr>
  <p:transition spd="slow" advTm="6000">
    <p:pull/>
  </p:transition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032" y="549000"/>
            <a:ext cx="819393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1290801595"/>
      </p:ext>
    </p:extLst>
  </p:cSld>
  <p:clrMapOvr>
    <a:masterClrMapping/>
  </p:clrMapOvr>
  <p:transition spd="slow" advTm="6000">
    <p:pull/>
  </p:transition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910599"/>
            <a:ext cx="8640000" cy="503680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164849343"/>
      </p:ext>
    </p:extLst>
  </p:cSld>
  <p:clrMapOvr>
    <a:masterClrMapping/>
  </p:clrMapOvr>
  <p:transition spd="slow" advTm="6000">
    <p:pull/>
  </p:transition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376629"/>
            <a:ext cx="8640000" cy="6104743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481007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3545224193"/>
      </p:ext>
    </p:extLst>
  </p:cSld>
  <p:clrMapOvr>
    <a:masterClrMapping/>
  </p:clrMapOvr>
  <p:transition spd="slow" advTm="6000">
    <p:pull/>
  </p:transition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592" y="549000"/>
            <a:ext cx="828081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</p:spTree>
    <p:extLst>
      <p:ext uri="{BB962C8B-B14F-4D97-AF65-F5344CB8AC3E}">
        <p14:creationId xmlns:p14="http://schemas.microsoft.com/office/powerpoint/2010/main" val="1882988856"/>
      </p:ext>
    </p:extLst>
  </p:cSld>
  <p:clrMapOvr>
    <a:masterClrMapping/>
  </p:clrMapOvr>
  <p:transition spd="slow" advTm="6000">
    <p:pull/>
  </p:transition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85775" y="655106"/>
            <a:ext cx="8172450" cy="55477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cs-CZ" sz="4000" dirty="0"/>
              <a:t>Zabývali jsme se také fotografováním detailů obličeje a zachycením emocí. Jelikož žáci nebyli ve vzájemném kontaktu, fotografovali členy své rodiny. Našimi modelkami byli sourozenci, rodiče a také milovaná zvířátka. Děkujeme všem našim pomocníkům, kteří se do tohoto projektu zapojili.</a:t>
            </a:r>
          </a:p>
        </p:txBody>
      </p:sp>
    </p:spTree>
    <p:extLst>
      <p:ext uri="{BB962C8B-B14F-4D97-AF65-F5344CB8AC3E}">
        <p14:creationId xmlns:p14="http://schemas.microsoft.com/office/powerpoint/2010/main" val="2065728512"/>
      </p:ext>
    </p:extLst>
  </p:cSld>
  <p:clrMapOvr>
    <a:masterClrMapping/>
  </p:clrMapOvr>
  <p:transition spd="slow" advTm="13000">
    <p:pull/>
  </p:transition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2000" y="549000"/>
            <a:ext cx="432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Mariana </a:t>
            </a:r>
            <a:r>
              <a:rPr lang="cs-CZ" b="0" dirty="0" err="1"/>
              <a:t>Cimmrová</a:t>
            </a:r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85284361"/>
      </p:ext>
    </p:extLst>
  </p:cSld>
  <p:clrMapOvr>
    <a:masterClrMapping/>
  </p:clrMapOvr>
  <p:transition spd="slow" advTm="6000">
    <p:pull/>
  </p:transition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7649" y="549000"/>
            <a:ext cx="4748703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1751735082"/>
      </p:ext>
    </p:extLst>
  </p:cSld>
  <p:clrMapOvr>
    <a:masterClrMapping/>
  </p:clrMapOvr>
  <p:transition spd="slow" advTm="6000">
    <p:pull/>
  </p:transition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2000" y="549000"/>
            <a:ext cx="432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464152757"/>
      </p:ext>
    </p:extLst>
  </p:cSld>
  <p:clrMapOvr>
    <a:masterClrMapping/>
  </p:clrMapOvr>
  <p:transition spd="slow" advTm="6000">
    <p:pull/>
  </p:transition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2000" y="549000"/>
            <a:ext cx="432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1477701237"/>
      </p:ext>
    </p:extLst>
  </p:cSld>
  <p:clrMapOvr>
    <a:masterClrMapping/>
  </p:clrMapOvr>
  <p:transition spd="slow" advTm="6000">
    <p:pull/>
  </p:transition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1918257"/>
            <a:ext cx="8640000" cy="302148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3071007828"/>
      </p:ext>
    </p:extLst>
  </p:cSld>
  <p:clrMapOvr>
    <a:masterClrMapping/>
  </p:clrMapOvr>
  <p:transition spd="slow" advTm="6000">
    <p:pull/>
  </p:transition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Ferdinand Buchta</a:t>
            </a:r>
          </a:p>
        </p:txBody>
      </p:sp>
    </p:spTree>
    <p:extLst>
      <p:ext uri="{BB962C8B-B14F-4D97-AF65-F5344CB8AC3E}">
        <p14:creationId xmlns:p14="http://schemas.microsoft.com/office/powerpoint/2010/main" val="230168681"/>
      </p:ext>
    </p:extLst>
  </p:cSld>
  <p:clrMapOvr>
    <a:masterClrMapping/>
  </p:clrMapOvr>
  <p:transition spd="slow" advTm="6000">
    <p:pull/>
  </p:transition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489" y="549000"/>
            <a:ext cx="457102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393029315"/>
      </p:ext>
    </p:extLst>
  </p:cSld>
  <p:clrMapOvr>
    <a:masterClrMapping/>
  </p:clrMapOvr>
  <p:transition spd="slow" advTm="6000">
    <p:pull/>
  </p:transition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999000"/>
            <a:ext cx="8640000" cy="48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3842509946"/>
      </p:ext>
    </p:extLst>
  </p:cSld>
  <p:clrMapOvr>
    <a:masterClrMapping/>
  </p:clrMapOvr>
  <p:transition spd="slow" advTm="6000">
    <p:pull/>
  </p:transition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999000"/>
            <a:ext cx="8640000" cy="48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2208963472"/>
      </p:ext>
    </p:extLst>
  </p:cSld>
  <p:clrMapOvr>
    <a:masterClrMapping/>
  </p:clrMapOvr>
  <p:transition spd="slow" advTm="6000">
    <p:pull/>
  </p:transition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790" y="549000"/>
            <a:ext cx="84884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</a:t>
            </a:r>
            <a:r>
              <a:rPr lang="cs-CZ" b="0" dirty="0" err="1"/>
              <a:t>Puková</a:t>
            </a:r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621768642"/>
      </p:ext>
    </p:extLst>
  </p:cSld>
  <p:clrMapOvr>
    <a:masterClrMapping/>
  </p:clrMapOvr>
  <p:transition spd="slow" advTm="6000">
    <p:pull/>
  </p:transition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3126" y="549000"/>
            <a:ext cx="4206833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556" y="549000"/>
            <a:ext cx="3724557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</a:t>
            </a:r>
            <a:r>
              <a:rPr lang="cs-CZ" b="0" dirty="0" err="1"/>
              <a:t>Puková</a:t>
            </a:r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3842793153"/>
      </p:ext>
    </p:extLst>
  </p:cSld>
  <p:clrMapOvr>
    <a:masterClrMapping/>
  </p:clrMapOvr>
  <p:transition spd="slow" advTm="6000">
    <p:pull/>
  </p:transition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240751"/>
            <a:ext cx="8229600" cy="43764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40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Konečně jsme se dočkali jara a sluníčka, které umí nádherně pohladit naši duši a naplnit nás optimismem. Žáci pohotově využili krásného počasí a vyrazili do přírody, aby zachytili atmosféru nejkrásnějšího ročního období. </a:t>
            </a:r>
          </a:p>
        </p:txBody>
      </p:sp>
    </p:spTree>
    <p:extLst>
      <p:ext uri="{BB962C8B-B14F-4D97-AF65-F5344CB8AC3E}">
        <p14:creationId xmlns:p14="http://schemas.microsoft.com/office/powerpoint/2010/main" val="1665778776"/>
      </p:ext>
    </p:extLst>
  </p:cSld>
  <p:clrMapOvr>
    <a:masterClrMapping/>
  </p:clrMapOvr>
  <p:transition spd="slow" advTm="8000">
    <p:pull/>
  </p:transition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9447" y="1826715"/>
            <a:ext cx="8205107" cy="32045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cs-CZ" sz="4000" dirty="0"/>
              <a:t>Žáci fotili samostatně s tím, co doma měli právě k dispozici. Zápasili se starými mobily, rozbitými displeji, poškozenou fototechnikou, a přesto se jim podařily velmi pěkné snímky. </a:t>
            </a:r>
          </a:p>
        </p:txBody>
      </p:sp>
    </p:spTree>
    <p:extLst>
      <p:ext uri="{BB962C8B-B14F-4D97-AF65-F5344CB8AC3E}">
        <p14:creationId xmlns:p14="http://schemas.microsoft.com/office/powerpoint/2010/main" val="3569326017"/>
      </p:ext>
    </p:extLst>
  </p:cSld>
  <p:clrMapOvr>
    <a:masterClrMapping/>
  </p:clrMapOvr>
  <p:transition spd="slow" advTm="7000">
    <p:pull/>
  </p:transition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</a:t>
            </a:r>
            <a:r>
              <a:rPr lang="cs-CZ" b="0" dirty="0" err="1"/>
              <a:t>Puková</a:t>
            </a:r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532622340"/>
      </p:ext>
    </p:extLst>
  </p:cSld>
  <p:clrMapOvr>
    <a:masterClrMapping/>
  </p:clrMapOvr>
  <p:transition spd="slow" advTm="6000">
    <p:pull/>
  </p:transition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6635" y="549000"/>
            <a:ext cx="4320000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706634" y="6309000"/>
            <a:ext cx="4171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688" y="549000"/>
            <a:ext cx="4320000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39688" y="6309000"/>
            <a:ext cx="43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Ferdinand Buchta</a:t>
            </a:r>
          </a:p>
        </p:txBody>
      </p:sp>
    </p:spTree>
    <p:extLst>
      <p:ext uri="{BB962C8B-B14F-4D97-AF65-F5344CB8AC3E}">
        <p14:creationId xmlns:p14="http://schemas.microsoft.com/office/powerpoint/2010/main" val="748314541"/>
      </p:ext>
    </p:extLst>
  </p:cSld>
  <p:clrMapOvr>
    <a:masterClrMapping/>
  </p:clrMapOvr>
  <p:transition spd="slow" advTm="6000">
    <p:pull/>
  </p:transition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Ferdinand Buchta</a:t>
            </a:r>
          </a:p>
        </p:txBody>
      </p:sp>
    </p:spTree>
    <p:extLst>
      <p:ext uri="{BB962C8B-B14F-4D97-AF65-F5344CB8AC3E}">
        <p14:creationId xmlns:p14="http://schemas.microsoft.com/office/powerpoint/2010/main" val="2291963152"/>
      </p:ext>
    </p:extLst>
  </p:cSld>
  <p:clrMapOvr>
    <a:masterClrMapping/>
  </p:clrMapOvr>
  <p:transition spd="slow" advTm="6000">
    <p:pull/>
  </p:transition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605" y="549000"/>
            <a:ext cx="863879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</a:t>
            </a:r>
            <a:r>
              <a:rPr lang="cs-CZ" b="0" dirty="0" err="1"/>
              <a:t>Puková</a:t>
            </a:r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1349504757"/>
      </p:ext>
    </p:extLst>
  </p:cSld>
  <p:clrMapOvr>
    <a:masterClrMapping/>
  </p:clrMapOvr>
  <p:transition spd="slow" advTm="6000">
    <p:pull/>
  </p:transition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0379" y="552261"/>
            <a:ext cx="2656875" cy="576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4575" y="552261"/>
            <a:ext cx="2656875" cy="576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183" y="552261"/>
            <a:ext cx="2656875" cy="576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45984" y="6309000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566046331"/>
      </p:ext>
    </p:extLst>
  </p:cSld>
  <p:clrMapOvr>
    <a:masterClrMapping/>
  </p:clrMapOvr>
  <p:transition spd="slow" advTm="6000">
    <p:pull/>
  </p:transition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2000" y="199085"/>
            <a:ext cx="512000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2000" y="3434819"/>
            <a:ext cx="5120000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301006486"/>
      </p:ext>
    </p:extLst>
  </p:cSld>
  <p:clrMapOvr>
    <a:masterClrMapping/>
  </p:clrMapOvr>
  <p:transition spd="slow" advTm="6000">
    <p:pull/>
  </p:transition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2000" y="3416196"/>
            <a:ext cx="512000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2000" y="177555"/>
            <a:ext cx="5120000" cy="28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3994668239"/>
      </p:ext>
    </p:extLst>
  </p:cSld>
  <p:clrMapOvr>
    <a:masterClrMapping/>
  </p:clrMapOvr>
  <p:transition spd="slow" advTm="6000">
    <p:pull/>
  </p:transition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1497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54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1170802801"/>
      </p:ext>
    </p:extLst>
  </p:cSld>
  <p:clrMapOvr>
    <a:masterClrMapping/>
  </p:clrMapOvr>
  <p:transition spd="slow" advTm="6000">
    <p:pull/>
  </p:transition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31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3327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17472508"/>
      </p:ext>
    </p:extLst>
  </p:cSld>
  <p:clrMapOvr>
    <a:masterClrMapping/>
  </p:clrMapOvr>
  <p:transition spd="slow" advTm="6000">
    <p:pull/>
  </p:transition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8183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022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3418004669"/>
      </p:ext>
    </p:extLst>
  </p:cSld>
  <p:clrMapOvr>
    <a:masterClrMapping/>
  </p:clrMapOvr>
  <p:transition spd="slow" advTm="6000">
    <p:pull/>
  </p:transition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4635" y="549000"/>
            <a:ext cx="539473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387483" y="6309000"/>
            <a:ext cx="4369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2531438487"/>
      </p:ext>
    </p:extLst>
  </p:cSld>
  <p:clrMapOvr>
    <a:masterClrMapping/>
  </p:clrMapOvr>
  <p:transition spd="slow" advTm="6000">
    <p:pull/>
  </p:transition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2000" y="549000"/>
            <a:ext cx="384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</a:t>
            </a:r>
            <a:r>
              <a:rPr lang="cs-CZ" b="0" dirty="0" err="1"/>
              <a:t>Puková</a:t>
            </a:r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464485295"/>
      </p:ext>
    </p:extLst>
  </p:cSld>
  <p:clrMapOvr>
    <a:masterClrMapping/>
  </p:clrMapOvr>
  <p:transition spd="slow" advTm="6000">
    <p:pull/>
  </p:transition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763265"/>
            <a:ext cx="8229600" cy="33314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40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Jarní sluníčko nám vlilo energii do žil    a s ním přišly i nové nápady. Zvláště starší žáci se s chutí vrhli na kreativní portrét a experimentovali se světlem, se stíny, doplňky a zajímavým pozadím. </a:t>
            </a:r>
          </a:p>
        </p:txBody>
      </p:sp>
    </p:spTree>
    <p:extLst>
      <p:ext uri="{BB962C8B-B14F-4D97-AF65-F5344CB8AC3E}">
        <p14:creationId xmlns:p14="http://schemas.microsoft.com/office/powerpoint/2010/main" val="1362502898"/>
      </p:ext>
    </p:extLst>
  </p:cSld>
  <p:clrMapOvr>
    <a:masterClrMapping/>
  </p:clrMapOvr>
  <p:transition spd="slow" advTm="7000">
    <p:pull/>
  </p:transition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8625" y="1459904"/>
            <a:ext cx="8286750" cy="39381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cs-CZ" sz="4000" dirty="0"/>
              <a:t>Někteří v rámci rodin i přátelských vztahů spojili své síly, půjčili si navzájem fototechniku a ochotně pózovali. 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cs-CZ" sz="4000" dirty="0"/>
              <a:t>Děkujeme všem za podporu</a:t>
            </a:r>
            <a:r>
              <a:rPr lang="en-GB" sz="4000" dirty="0"/>
              <a:t>, </a:t>
            </a:r>
            <a:r>
              <a:rPr lang="cs-CZ" sz="4000" dirty="0"/>
              <a:t>a hlavně modelům za svatou trpělivost.</a:t>
            </a:r>
          </a:p>
        </p:txBody>
      </p:sp>
    </p:spTree>
    <p:extLst>
      <p:ext uri="{BB962C8B-B14F-4D97-AF65-F5344CB8AC3E}">
        <p14:creationId xmlns:p14="http://schemas.microsoft.com/office/powerpoint/2010/main" val="2849451662"/>
      </p:ext>
    </p:extLst>
  </p:cSld>
  <p:clrMapOvr>
    <a:masterClrMapping/>
  </p:clrMapOvr>
  <p:transition spd="slow" advTm="7000">
    <p:pull/>
  </p:transition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000" y="514350"/>
            <a:ext cx="38400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5672" y="378600"/>
            <a:ext cx="384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Kristýna Runčáková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3340071892"/>
      </p:ext>
    </p:extLst>
  </p:cSld>
  <p:clrMapOvr>
    <a:masterClrMapping/>
  </p:clrMapOvr>
  <p:transition spd="slow" advTm="6000">
    <p:pull/>
  </p:transition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9150" y="452079"/>
            <a:ext cx="38400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121" y="452079"/>
            <a:ext cx="384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1103369874"/>
      </p:ext>
    </p:extLst>
  </p:cSld>
  <p:clrMapOvr>
    <a:masterClrMapping/>
  </p:clrMapOvr>
  <p:transition spd="slow" advTm="6000">
    <p:pull/>
  </p:transition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8" y="549000"/>
            <a:ext cx="430892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8486" y="549000"/>
            <a:ext cx="384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4316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  <a:p>
            <a:endParaRPr lang="cs-CZ" b="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38486" y="6308999"/>
            <a:ext cx="3867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2083016744"/>
      </p:ext>
    </p:extLst>
  </p:cSld>
  <p:clrMapOvr>
    <a:masterClrMapping/>
  </p:clrMapOvr>
  <p:transition spd="slow" advTm="6000">
    <p:pull/>
  </p:transition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4106790455"/>
      </p:ext>
    </p:extLst>
  </p:cSld>
  <p:clrMapOvr>
    <a:masterClrMapping/>
  </p:clrMapOvr>
  <p:transition spd="slow" advTm="6000">
    <p:pull/>
  </p:transition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45984" y="6309000"/>
            <a:ext cx="8632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  <a:p>
            <a:endParaRPr lang="cs-CZ" b="0" dirty="0"/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1193504637"/>
      </p:ext>
    </p:extLst>
  </p:cSld>
  <p:clrMapOvr>
    <a:masterClrMapping/>
  </p:clrMapOvr>
  <p:transition spd="slow" advTm="6000">
    <p:pull/>
  </p:transition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4951" y="549000"/>
            <a:ext cx="755409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  <a:p>
            <a:endParaRPr lang="cs-CZ" b="0" dirty="0"/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1946356864"/>
      </p:ext>
    </p:extLst>
  </p:cSld>
  <p:clrMapOvr>
    <a:masterClrMapping/>
  </p:clrMapOvr>
  <p:transition spd="slow" advTm="6000">
    <p:pull/>
  </p:transition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5600" y="549000"/>
            <a:ext cx="73728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  <a:p>
            <a:endParaRPr lang="cs-CZ" b="0" dirty="0"/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3399440482"/>
      </p:ext>
    </p:extLst>
  </p:cSld>
  <p:clrMapOvr>
    <a:masterClrMapping/>
  </p:clrMapOvr>
  <p:transition spd="slow" advTm="6000">
    <p:pull/>
  </p:transition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2000" y="549000"/>
            <a:ext cx="432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  <a:p>
            <a:endParaRPr lang="cs-CZ" b="0" dirty="0"/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1385421608"/>
      </p:ext>
    </p:extLst>
  </p:cSld>
  <p:clrMapOvr>
    <a:masterClrMapping/>
  </p:clrMapOvr>
  <p:transition spd="slow" advTm="6000">
    <p:pull/>
  </p:transition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179423"/>
            <a:ext cx="8229600" cy="24991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40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Experimentovali jsme s mobilní aplikací World Roll a z 360-stupňových panoramatických snímků krajiny udělali kouzelné malé planetky…</a:t>
            </a:r>
          </a:p>
        </p:txBody>
      </p:sp>
    </p:spTree>
    <p:extLst>
      <p:ext uri="{BB962C8B-B14F-4D97-AF65-F5344CB8AC3E}">
        <p14:creationId xmlns:p14="http://schemas.microsoft.com/office/powerpoint/2010/main" val="288421105"/>
      </p:ext>
    </p:extLst>
  </p:cSld>
  <p:clrMapOvr>
    <a:masterClrMapping/>
  </p:clrMapOvr>
  <p:transition spd="slow" advTm="6000">
    <p:pull/>
  </p:transition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8486" y="1449000"/>
            <a:ext cx="3960000" cy="39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954" y="1449000"/>
            <a:ext cx="4395478" cy="39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5984" y="6308999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1556709824"/>
      </p:ext>
    </p:extLst>
  </p:cSld>
  <p:clrMapOvr>
    <a:masterClrMapping/>
  </p:clrMapOvr>
  <p:transition spd="slow" advTm="6000">
    <p:pull/>
  </p:transition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708" y="1449000"/>
            <a:ext cx="3960000" cy="39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457" y="6308999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1683962507"/>
      </p:ext>
    </p:extLst>
  </p:cSld>
  <p:clrMapOvr>
    <a:masterClrMapping/>
  </p:clrMapOvr>
  <p:transition spd="slow" advTm="6000">
    <p:pull/>
  </p:transition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292554"/>
            <a:ext cx="8229600" cy="4272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sz="40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V měsíci květnu nám počasí vůbec nepřálo, bylo stále chladno a navíc pršelo jako v deštném pralese. Nadšení fotografové z "Multičky" se však nepřízní počasí nenechali odradit </a:t>
            </a:r>
            <a:br>
              <a:rPr lang="cs-CZ" dirty="0"/>
            </a:br>
            <a:r>
              <a:rPr lang="cs-CZ" dirty="0"/>
              <a:t>a vykouzlili i v těchto podmínkách řadu půvabných snímků.</a:t>
            </a:r>
          </a:p>
        </p:txBody>
      </p:sp>
    </p:spTree>
    <p:extLst>
      <p:ext uri="{BB962C8B-B14F-4D97-AF65-F5344CB8AC3E}">
        <p14:creationId xmlns:p14="http://schemas.microsoft.com/office/powerpoint/2010/main" val="3486296868"/>
      </p:ext>
    </p:extLst>
  </p:cSld>
  <p:clrMapOvr>
    <a:masterClrMapping/>
  </p:clrMapOvr>
  <p:transition spd="slow" advTm="11000">
    <p:pull/>
  </p:transition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78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3741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8632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  <a:p>
            <a:endParaRPr lang="cs-CZ" b="0" dirty="0"/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3755180756"/>
      </p:ext>
    </p:extLst>
  </p:cSld>
  <p:clrMapOvr>
    <a:masterClrMapping/>
  </p:clrMapOvr>
  <p:transition spd="slow" advTm="6000">
    <p:pull/>
  </p:transition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580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3738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8999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930167811"/>
      </p:ext>
    </p:extLst>
  </p:cSld>
  <p:clrMapOvr>
    <a:masterClrMapping/>
  </p:clrMapOvr>
  <p:transition spd="slow" advTm="6000">
    <p:pull/>
  </p:transition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4633" y="639000"/>
            <a:ext cx="4184621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3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8632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  <a:p>
            <a:endParaRPr lang="cs-CZ" b="0" dirty="0"/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3833647834"/>
      </p:ext>
    </p:extLst>
  </p:cSld>
  <p:clrMapOvr>
    <a:masterClrMapping/>
  </p:clrMapOvr>
  <p:transition spd="slow" advTm="6000">
    <p:pull/>
  </p:transition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672" y="437882"/>
            <a:ext cx="431958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  <a:p>
            <a:endParaRPr lang="cs-CZ" b="0" dirty="0"/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2465693899"/>
      </p:ext>
    </p:extLst>
  </p:cSld>
  <p:clrMapOvr>
    <a:masterClrMapping/>
  </p:clrMapOvr>
  <p:transition spd="slow" advTm="6000">
    <p:pull/>
  </p:transition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  <a:p>
            <a:endParaRPr lang="cs-CZ" b="0" dirty="0"/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2075232405"/>
      </p:ext>
    </p:extLst>
  </p:cSld>
  <p:clrMapOvr>
    <a:masterClrMapping/>
  </p:clrMapOvr>
  <p:transition spd="slow" advTm="6000">
    <p:pull/>
  </p:transition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44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7389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</p:spTree>
    <p:extLst>
      <p:ext uri="{BB962C8B-B14F-4D97-AF65-F5344CB8AC3E}">
        <p14:creationId xmlns:p14="http://schemas.microsoft.com/office/powerpoint/2010/main" val="2180710312"/>
      </p:ext>
    </p:extLst>
  </p:cSld>
  <p:clrMapOvr>
    <a:masterClrMapping/>
  </p:clrMapOvr>
  <p:transition spd="slow" advTm="6000">
    <p:pull/>
  </p:transition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7196" y="549000"/>
            <a:ext cx="4222080" cy="5760000"/>
          </a:xfrm>
          <a:prstGeom prst="rect">
            <a:avLst/>
          </a:prstGeom>
        </p:spPr>
      </p:pic>
      <p:pic>
        <p:nvPicPr>
          <p:cNvPr id="4" name="Obrázek 3"/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808" y="549000"/>
            <a:ext cx="3960000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Exnerová</a:t>
            </a:r>
          </a:p>
        </p:txBody>
      </p:sp>
    </p:spTree>
    <p:extLst>
      <p:ext uri="{BB962C8B-B14F-4D97-AF65-F5344CB8AC3E}">
        <p14:creationId xmlns:p14="http://schemas.microsoft.com/office/powerpoint/2010/main" val="1578457799"/>
      </p:ext>
    </p:extLst>
  </p:cSld>
  <p:clrMapOvr>
    <a:masterClrMapping/>
  </p:clrMapOvr>
  <p:transition spd="slow" advTm="6000">
    <p:pull/>
  </p:transition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7439" y="639000"/>
            <a:ext cx="4185000" cy="55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527" y="639000"/>
            <a:ext cx="4185000" cy="558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</p:spTree>
    <p:extLst>
      <p:ext uri="{BB962C8B-B14F-4D97-AF65-F5344CB8AC3E}">
        <p14:creationId xmlns:p14="http://schemas.microsoft.com/office/powerpoint/2010/main" val="187618946"/>
      </p:ext>
    </p:extLst>
  </p:cSld>
  <p:clrMapOvr>
    <a:masterClrMapping/>
  </p:clrMapOvr>
  <p:transition spd="slow" advTm="6000">
    <p:pull/>
  </p:transition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Exnerová</a:t>
            </a:r>
          </a:p>
        </p:txBody>
      </p:sp>
    </p:spTree>
    <p:extLst>
      <p:ext uri="{BB962C8B-B14F-4D97-AF65-F5344CB8AC3E}">
        <p14:creationId xmlns:p14="http://schemas.microsoft.com/office/powerpoint/2010/main" val="133191168"/>
      </p:ext>
    </p:extLst>
  </p:cSld>
  <p:clrMapOvr>
    <a:masterClrMapping/>
  </p:clrMapOvr>
  <p:transition spd="slow" advTm="6000">
    <p:pull/>
  </p:transition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2000" y="549000"/>
            <a:ext cx="576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5984" y="6309000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</p:spTree>
    <p:extLst>
      <p:ext uri="{BB962C8B-B14F-4D97-AF65-F5344CB8AC3E}">
        <p14:creationId xmlns:p14="http://schemas.microsoft.com/office/powerpoint/2010/main" val="475675832"/>
      </p:ext>
    </p:extLst>
  </p:cSld>
  <p:clrMapOvr>
    <a:masterClrMapping/>
  </p:clrMapOvr>
  <p:transition spd="slow" advTm="6000">
    <p:pull/>
  </p:transition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1107839" y="1569341"/>
            <a:ext cx="6928322" cy="37193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A konečně jsme se dostali </a:t>
            </a:r>
            <a:br>
              <a:rPr lang="cs-CZ" sz="4000" dirty="0">
                <a:solidFill>
                  <a:schemeClr val="tx1"/>
                </a:solidFill>
              </a:rPr>
            </a:br>
            <a:r>
              <a:rPr lang="cs-CZ" sz="4000" dirty="0">
                <a:solidFill>
                  <a:schemeClr val="tx1"/>
                </a:solidFill>
              </a:rPr>
              <a:t>k ateliérovému fotografování. Studovali jsme osvětlení, experimentovali s kompozicí</a:t>
            </a:r>
            <a:r>
              <a:rPr lang="en-GB" sz="4000" dirty="0">
                <a:solidFill>
                  <a:schemeClr val="tx1"/>
                </a:solidFill>
              </a:rPr>
              <a:t>,</a:t>
            </a:r>
            <a:r>
              <a:rPr lang="cs-CZ" sz="4000" dirty="0">
                <a:solidFill>
                  <a:schemeClr val="tx1"/>
                </a:solidFill>
              </a:rPr>
              <a:t> </a:t>
            </a:r>
            <a:br>
              <a:rPr lang="cs-CZ" sz="4000" dirty="0">
                <a:solidFill>
                  <a:schemeClr val="tx1"/>
                </a:solidFill>
              </a:rPr>
            </a:br>
            <a:r>
              <a:rPr lang="cs-CZ" sz="4000" dirty="0">
                <a:solidFill>
                  <a:schemeClr val="tx1"/>
                </a:solidFill>
              </a:rPr>
              <a:t>a dokonce se pokusili o krátký příběh… </a:t>
            </a:r>
          </a:p>
        </p:txBody>
      </p:sp>
    </p:spTree>
    <p:extLst>
      <p:ext uri="{BB962C8B-B14F-4D97-AF65-F5344CB8AC3E}">
        <p14:creationId xmlns:p14="http://schemas.microsoft.com/office/powerpoint/2010/main" val="3102064547"/>
      </p:ext>
    </p:extLst>
  </p:cSld>
  <p:clrMapOvr>
    <a:masterClrMapping/>
  </p:clrMapOvr>
  <p:transition spd="slow" advTm="7000">
    <p:pull/>
  </p:transition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11" y="549000"/>
            <a:ext cx="8631978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69553" y="6319048"/>
            <a:ext cx="8613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</p:spTree>
    <p:extLst>
      <p:ext uri="{BB962C8B-B14F-4D97-AF65-F5344CB8AC3E}">
        <p14:creationId xmlns:p14="http://schemas.microsoft.com/office/powerpoint/2010/main" val="1869584295"/>
      </p:ext>
    </p:extLst>
  </p:cSld>
  <p:clrMapOvr>
    <a:masterClrMapping/>
  </p:clrMapOvr>
  <p:transition spd="slow" advTm="6000">
    <p:pull/>
  </p:transition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648" y="549000"/>
            <a:ext cx="863270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69553" y="6319048"/>
            <a:ext cx="8613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</p:spTree>
    <p:extLst>
      <p:ext uri="{BB962C8B-B14F-4D97-AF65-F5344CB8AC3E}">
        <p14:creationId xmlns:p14="http://schemas.microsoft.com/office/powerpoint/2010/main" val="1016522098"/>
      </p:ext>
    </p:extLst>
  </p:cSld>
  <p:clrMapOvr>
    <a:masterClrMapping/>
  </p:clrMapOvr>
  <p:transition spd="slow" advTm="6000">
    <p:pull/>
  </p:transition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69553" y="6319048"/>
            <a:ext cx="8613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</p:spTree>
    <p:extLst>
      <p:ext uri="{BB962C8B-B14F-4D97-AF65-F5344CB8AC3E}">
        <p14:creationId xmlns:p14="http://schemas.microsoft.com/office/powerpoint/2010/main" val="12008508"/>
      </p:ext>
    </p:extLst>
  </p:cSld>
  <p:clrMapOvr>
    <a:masterClrMapping/>
  </p:clrMapOvr>
  <p:transition spd="slow" advTm="6000">
    <p:pull/>
  </p:transition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987" y="289779"/>
            <a:ext cx="4315278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0492" y="289779"/>
            <a:ext cx="4316201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987" y="3415195"/>
            <a:ext cx="4316394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0492" y="3415195"/>
            <a:ext cx="4315683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2992520615"/>
      </p:ext>
    </p:extLst>
  </p:cSld>
  <p:clrMapOvr>
    <a:masterClrMapping/>
  </p:clrMapOvr>
  <p:transition spd="slow" advTm="6000">
    <p:pull/>
  </p:transition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437" y="322629"/>
            <a:ext cx="431616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2632" y="322629"/>
            <a:ext cx="431616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437" y="3407244"/>
            <a:ext cx="4316160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2632" y="3407244"/>
            <a:ext cx="431616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46142"/>
      </p:ext>
    </p:extLst>
  </p:cSld>
  <p:clrMapOvr>
    <a:masterClrMapping/>
  </p:clrMapOvr>
  <p:transition spd="slow" advTm="6000">
    <p:pull/>
  </p:transition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1107839" y="1569341"/>
            <a:ext cx="6928322" cy="37193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Zaměřili jsme se především </a:t>
            </a:r>
            <a:br>
              <a:rPr lang="cs-CZ" sz="4000" dirty="0">
                <a:solidFill>
                  <a:schemeClr val="tx1"/>
                </a:solidFill>
              </a:rPr>
            </a:br>
            <a:r>
              <a:rPr lang="cs-CZ" sz="4000" dirty="0">
                <a:solidFill>
                  <a:schemeClr val="tx1"/>
                </a:solidFill>
              </a:rPr>
              <a:t>na kompoziční cvičení na téma variace. </a:t>
            </a:r>
          </a:p>
          <a:p>
            <a:pPr algn="l"/>
            <a:r>
              <a:rPr lang="cs-CZ" sz="4000" dirty="0">
                <a:solidFill>
                  <a:schemeClr val="tx1"/>
                </a:solidFill>
              </a:rPr>
              <a:t>Nebudete se stačit divit, jaká kouzla žáci dokážou s několika kostičkami… </a:t>
            </a:r>
          </a:p>
        </p:txBody>
      </p:sp>
    </p:spTree>
    <p:extLst>
      <p:ext uri="{BB962C8B-B14F-4D97-AF65-F5344CB8AC3E}">
        <p14:creationId xmlns:p14="http://schemas.microsoft.com/office/powerpoint/2010/main" val="1577089870"/>
      </p:ext>
    </p:extLst>
  </p:cSld>
  <p:clrMapOvr>
    <a:masterClrMapping/>
  </p:clrMapOvr>
  <p:transition spd="slow" advTm="7000">
    <p:pull/>
  </p:transition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0109" y="268644"/>
            <a:ext cx="4297215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6101" y="268644"/>
            <a:ext cx="1940535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604" y="3415193"/>
            <a:ext cx="4279720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6101" y="3415193"/>
            <a:ext cx="1940565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8013"/>
      </p:ext>
    </p:extLst>
  </p:cSld>
  <p:clrMapOvr>
    <a:masterClrMapping/>
  </p:clrMapOvr>
  <p:transition spd="slow" advTm="6000">
    <p:pull/>
  </p:transition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016" y="383297"/>
            <a:ext cx="4317841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0494" y="383297"/>
            <a:ext cx="4317841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869" y="3422050"/>
            <a:ext cx="4306988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0494" y="3422050"/>
            <a:ext cx="4317841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7174" y="6319048"/>
            <a:ext cx="4109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Exnerová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2218793055"/>
      </p:ext>
    </p:extLst>
  </p:cSld>
  <p:clrMapOvr>
    <a:masterClrMapping/>
  </p:clrMapOvr>
  <p:transition spd="slow" advTm="6000">
    <p:pull/>
  </p:transition>
</p:sld>
</file>

<file path=ppt/slides/slide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8140" y="2417535"/>
            <a:ext cx="2697303" cy="180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4048" y="4481022"/>
            <a:ext cx="2697303" cy="180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232" y="393987"/>
            <a:ext cx="2697303" cy="180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8140" y="393987"/>
            <a:ext cx="2697303" cy="180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232" y="2437504"/>
            <a:ext cx="2697303" cy="180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232" y="4481022"/>
            <a:ext cx="2697303" cy="180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1315" y="4481022"/>
            <a:ext cx="2697303" cy="180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4048" y="2437505"/>
            <a:ext cx="2697303" cy="180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4048" y="393987"/>
            <a:ext cx="2697303" cy="1800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</p:spTree>
    <p:extLst>
      <p:ext uri="{BB962C8B-B14F-4D97-AF65-F5344CB8AC3E}">
        <p14:creationId xmlns:p14="http://schemas.microsoft.com/office/powerpoint/2010/main" val="4037177845"/>
      </p:ext>
    </p:extLst>
  </p:cSld>
  <p:clrMapOvr>
    <a:masterClrMapping/>
  </p:clrMapOvr>
  <p:transition spd="slow" advTm="6000">
    <p:pull/>
  </p:transition>
</p:sld>
</file>

<file path=ppt/slides/slide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Anna Sulová</a:t>
            </a:r>
          </a:p>
        </p:txBody>
      </p:sp>
    </p:spTree>
    <p:extLst>
      <p:ext uri="{BB962C8B-B14F-4D97-AF65-F5344CB8AC3E}">
        <p14:creationId xmlns:p14="http://schemas.microsoft.com/office/powerpoint/2010/main" val="498999325"/>
      </p:ext>
    </p:extLst>
  </p:cSld>
  <p:clrMapOvr>
    <a:masterClrMapping/>
  </p:clrMapOvr>
  <p:transition spd="slow" advTm="6000">
    <p:pull/>
  </p:transition>
</p:sld>
</file>

<file path=ppt/slides/slide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5311" y="2455933"/>
            <a:ext cx="2662722" cy="180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628" y="4498844"/>
            <a:ext cx="2698651" cy="180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628" y="2455933"/>
            <a:ext cx="2698651" cy="180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628" y="423990"/>
            <a:ext cx="2698651" cy="180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7535" y="423990"/>
            <a:ext cx="2682563" cy="180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7339" y="4498844"/>
            <a:ext cx="2647059" cy="180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8064" y="2455933"/>
            <a:ext cx="2650957" cy="180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2354" y="423990"/>
            <a:ext cx="2666667" cy="180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6458" y="4498844"/>
            <a:ext cx="2682563" cy="1800000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2517174" y="6319048"/>
            <a:ext cx="4109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1155671753"/>
      </p:ext>
    </p:extLst>
  </p:cSld>
  <p:clrMapOvr>
    <a:masterClrMapping/>
  </p:clrMapOvr>
  <p:transition spd="slow" advTm="6000">
    <p:pull/>
  </p:transition>
</p:sld>
</file>

<file path=ppt/slides/slide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Anna Sulová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280" y="549000"/>
            <a:ext cx="836544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776429"/>
      </p:ext>
    </p:extLst>
  </p:cSld>
  <p:clrMapOvr>
    <a:masterClrMapping/>
  </p:clrMapOvr>
  <p:transition spd="slow" advTm="6000">
    <p:pull/>
  </p:transition>
</p:sld>
</file>

<file path=ppt/slides/slide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4645" y="428299"/>
            <a:ext cx="2698651" cy="180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4645" y="2452637"/>
            <a:ext cx="2698651" cy="180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044" y="428299"/>
            <a:ext cx="2698651" cy="180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4645" y="4476974"/>
            <a:ext cx="2698651" cy="180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044" y="2452636"/>
            <a:ext cx="2698651" cy="180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044" y="4476974"/>
            <a:ext cx="2698651" cy="180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3247" y="2452636"/>
            <a:ext cx="2698651" cy="180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3247" y="428299"/>
            <a:ext cx="2698651" cy="180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3247" y="4476974"/>
            <a:ext cx="2698651" cy="1800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Miller</a:t>
            </a:r>
          </a:p>
        </p:txBody>
      </p:sp>
    </p:spTree>
    <p:extLst>
      <p:ext uri="{BB962C8B-B14F-4D97-AF65-F5344CB8AC3E}">
        <p14:creationId xmlns:p14="http://schemas.microsoft.com/office/powerpoint/2010/main" val="1087571141"/>
      </p:ext>
    </p:extLst>
  </p:cSld>
  <p:clrMapOvr>
    <a:masterClrMapping/>
  </p:clrMapOvr>
  <p:transition spd="slow" advTm="6000">
    <p:pull/>
  </p:transition>
</p:sld>
</file>

<file path=ppt/slides/slide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1107839" y="1569341"/>
            <a:ext cx="6928322" cy="37193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Pak jsme se s vervou vrhli ke stojanům a pokusili se zachytit detail květu suchým pastelem.</a:t>
            </a:r>
          </a:p>
          <a:p>
            <a:pPr algn="l"/>
            <a:r>
              <a:rPr lang="cs-CZ" sz="4000" dirty="0">
                <a:solidFill>
                  <a:schemeClr val="tx1"/>
                </a:solidFill>
              </a:rPr>
              <a:t>Inspirovala nás malířka Georgia </a:t>
            </a:r>
            <a:r>
              <a:rPr lang="cs-CZ" sz="4000" dirty="0" err="1">
                <a:solidFill>
                  <a:schemeClr val="tx1"/>
                </a:solidFill>
              </a:rPr>
              <a:t>O´Keeffe</a:t>
            </a:r>
            <a:r>
              <a:rPr lang="cs-CZ" sz="40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76022166"/>
      </p:ext>
    </p:extLst>
  </p:cSld>
  <p:clrMapOvr>
    <a:masterClrMapping/>
  </p:clrMapOvr>
  <p:transition spd="slow" advTm="7000">
    <p:pull/>
  </p:transition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0953" y="549000"/>
            <a:ext cx="3843417" cy="576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86" y="549000"/>
            <a:ext cx="4069633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3750316995"/>
      </p:ext>
    </p:extLst>
  </p:cSld>
  <p:clrMapOvr>
    <a:masterClrMapping/>
  </p:clrMapOvr>
  <p:transition spd="slow" advTm="6000">
    <p:pull/>
  </p:transition>
</p:sld>
</file>

<file path=ppt/slides/slide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944" y="549000"/>
            <a:ext cx="81841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Zdeněk Tomis</a:t>
            </a:r>
          </a:p>
        </p:txBody>
      </p:sp>
    </p:spTree>
    <p:extLst>
      <p:ext uri="{BB962C8B-B14F-4D97-AF65-F5344CB8AC3E}">
        <p14:creationId xmlns:p14="http://schemas.microsoft.com/office/powerpoint/2010/main" val="3270958577"/>
      </p:ext>
    </p:extLst>
  </p:cSld>
  <p:clrMapOvr>
    <a:masterClrMapping/>
  </p:clrMapOvr>
  <p:transition spd="slow" advTm="6000">
    <p:pull/>
  </p:transition>
</p:sld>
</file>

<file path=ppt/slides/slide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001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207209618"/>
      </p:ext>
    </p:extLst>
  </p:cSld>
  <p:clrMapOvr>
    <a:masterClrMapping/>
  </p:clrMapOvr>
  <p:transition spd="slow" advTm="6000">
    <p:pull/>
  </p:transition>
</p:sld>
</file>

<file path=ppt/slides/slide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1760946"/>
            <a:ext cx="4107916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2001" y="1760946"/>
            <a:ext cx="4181035" cy="288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5840" y="4640946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722000" y="4640946"/>
            <a:ext cx="4166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</p:spTree>
    <p:extLst>
      <p:ext uri="{BB962C8B-B14F-4D97-AF65-F5344CB8AC3E}">
        <p14:creationId xmlns:p14="http://schemas.microsoft.com/office/powerpoint/2010/main" val="1475465344"/>
      </p:ext>
    </p:extLst>
  </p:cSld>
  <p:clrMapOvr>
    <a:masterClrMapping/>
  </p:clrMapOvr>
  <p:transition spd="slow" advTm="6000">
    <p:pull/>
  </p:transition>
</p:sld>
</file>

<file path=ppt/slides/slide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4936" y="549000"/>
            <a:ext cx="395412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3641836395"/>
      </p:ext>
    </p:extLst>
  </p:cSld>
  <p:clrMapOvr>
    <a:masterClrMapping/>
  </p:clrMapOvr>
  <p:transition spd="slow" advTm="6000">
    <p:pull/>
  </p:transition>
</p:sld>
</file>

<file path=ppt/slides/slide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6502" y="549000"/>
            <a:ext cx="401099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Kristýna Runčáková</a:t>
            </a:r>
          </a:p>
        </p:txBody>
      </p:sp>
    </p:spTree>
    <p:extLst>
      <p:ext uri="{BB962C8B-B14F-4D97-AF65-F5344CB8AC3E}">
        <p14:creationId xmlns:p14="http://schemas.microsoft.com/office/powerpoint/2010/main" val="3719202956"/>
      </p:ext>
    </p:extLst>
  </p:cSld>
  <p:clrMapOvr>
    <a:masterClrMapping/>
  </p:clrMapOvr>
  <p:transition spd="slow" advTm="6000">
    <p:pull/>
  </p:transition>
</p:sld>
</file>

<file path=ppt/slides/slide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884" y="549000"/>
            <a:ext cx="402623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1321456706"/>
      </p:ext>
    </p:extLst>
  </p:cSld>
  <p:clrMapOvr>
    <a:masterClrMapping/>
  </p:clrMapOvr>
  <p:transition spd="slow" advTm="6000">
    <p:pull/>
  </p:transition>
</p:sld>
</file>

<file path=ppt/slides/slide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1107839" y="1866256"/>
            <a:ext cx="6928322" cy="31254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Práci s keramickou hlínou jsme si vychutnali při modelování zahradních skřítků. Starší žáci toto téma pojali velice odvážně a osobitě… </a:t>
            </a:r>
          </a:p>
        </p:txBody>
      </p:sp>
    </p:spTree>
    <p:extLst>
      <p:ext uri="{BB962C8B-B14F-4D97-AF65-F5344CB8AC3E}">
        <p14:creationId xmlns:p14="http://schemas.microsoft.com/office/powerpoint/2010/main" val="2657459543"/>
      </p:ext>
    </p:extLst>
  </p:cSld>
  <p:clrMapOvr>
    <a:masterClrMapping/>
  </p:clrMapOvr>
  <p:transition spd="slow" advTm="7000">
    <p:pull/>
  </p:transition>
</p:sld>
</file>

<file path=ppt/slides/slide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7136" y="549000"/>
            <a:ext cx="3843467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438" y="549000"/>
            <a:ext cx="3843417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5840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793383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</p:spTree>
    <p:extLst>
      <p:ext uri="{BB962C8B-B14F-4D97-AF65-F5344CB8AC3E}">
        <p14:creationId xmlns:p14="http://schemas.microsoft.com/office/powerpoint/2010/main" val="966290411"/>
      </p:ext>
    </p:extLst>
  </p:cSld>
  <p:clrMapOvr>
    <a:masterClrMapping/>
  </p:clrMapOvr>
  <p:transition spd="slow" advTm="6000">
    <p:pull/>
  </p:transition>
</p:sld>
</file>

<file path=ppt/slides/slide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012" y="549000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6405" y="549000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793383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Jiří Vaněk</a:t>
            </a:r>
          </a:p>
        </p:txBody>
      </p:sp>
    </p:spTree>
    <p:extLst>
      <p:ext uri="{BB962C8B-B14F-4D97-AF65-F5344CB8AC3E}">
        <p14:creationId xmlns:p14="http://schemas.microsoft.com/office/powerpoint/2010/main" val="1477984596"/>
      </p:ext>
    </p:extLst>
  </p:cSld>
  <p:clrMapOvr>
    <a:masterClrMapping/>
  </p:clrMapOvr>
  <p:transition spd="slow" advTm="6000">
    <p:pull/>
  </p:transition>
</p:sld>
</file>

<file path=ppt/slides/slide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480" y="549000"/>
            <a:ext cx="856704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591889"/>
      </p:ext>
    </p:extLst>
  </p:cSld>
  <p:clrMapOvr>
    <a:masterClrMapping/>
  </p:clrMapOvr>
  <p:transition spd="slow" advTm="6000">
    <p:pull/>
  </p:transition>
</p:sld>
</file>

<file path=ppt/slides/slide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0292" y="549000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827385"/>
      </p:ext>
    </p:extLst>
  </p:cSld>
  <p:clrMapOvr>
    <a:masterClrMapping/>
  </p:clrMapOvr>
  <p:transition spd="slow" advTm="6000">
    <p:pull/>
  </p:transition>
</p:sld>
</file>

<file path=ppt/slides/slide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5840" y="6319048"/>
            <a:ext cx="863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1449444249"/>
      </p:ext>
    </p:extLst>
  </p:cSld>
  <p:clrMapOvr>
    <a:masterClrMapping/>
  </p:clrMapOvr>
  <p:transition spd="slow" advTm="6000">
    <p:pull/>
  </p:transition>
</p:sld>
</file>

<file path=ppt/slides/slide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559" y="549000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0952" y="549000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Kristýna Runčáková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793383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</p:spTree>
    <p:extLst>
      <p:ext uri="{BB962C8B-B14F-4D97-AF65-F5344CB8AC3E}">
        <p14:creationId xmlns:p14="http://schemas.microsoft.com/office/powerpoint/2010/main" val="3694694932"/>
      </p:ext>
    </p:extLst>
  </p:cSld>
  <p:clrMapOvr>
    <a:masterClrMapping/>
  </p:clrMapOvr>
  <p:transition spd="slow" advTm="6000">
    <p:pull/>
  </p:transition>
</p:sld>
</file>

<file path=ppt/slides/slide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90" y="528600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3867" y="548541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793383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</p:spTree>
    <p:extLst>
      <p:ext uri="{BB962C8B-B14F-4D97-AF65-F5344CB8AC3E}">
        <p14:creationId xmlns:p14="http://schemas.microsoft.com/office/powerpoint/2010/main" val="2656311225"/>
      </p:ext>
    </p:extLst>
  </p:cSld>
  <p:clrMapOvr>
    <a:masterClrMapping/>
  </p:clrMapOvr>
  <p:transition spd="slow" advTm="6000">
    <p:pull/>
  </p:transition>
</p:sld>
</file>

<file path=ppt/slides/slide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61" y="557577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5497" y="557577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Jan Holuša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793383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Ferdinand Buchta</a:t>
            </a:r>
          </a:p>
        </p:txBody>
      </p:sp>
    </p:spTree>
    <p:extLst>
      <p:ext uri="{BB962C8B-B14F-4D97-AF65-F5344CB8AC3E}">
        <p14:creationId xmlns:p14="http://schemas.microsoft.com/office/powerpoint/2010/main" val="1301036522"/>
      </p:ext>
    </p:extLst>
  </p:cSld>
  <p:clrMapOvr>
    <a:masterClrMapping/>
  </p:clrMapOvr>
  <p:transition spd="slow" advTm="6000">
    <p:pull/>
  </p:transition>
</p:sld>
</file>

<file path=ppt/slides/slide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0292" y="549000"/>
            <a:ext cx="3843417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Zdeněk Tomis</a:t>
            </a:r>
          </a:p>
        </p:txBody>
      </p:sp>
    </p:spTree>
    <p:extLst>
      <p:ext uri="{BB962C8B-B14F-4D97-AF65-F5344CB8AC3E}">
        <p14:creationId xmlns:p14="http://schemas.microsoft.com/office/powerpoint/2010/main" val="4242961685"/>
      </p:ext>
    </p:extLst>
  </p:cSld>
  <p:clrMapOvr>
    <a:masterClrMapping/>
  </p:clrMapOvr>
  <p:transition spd="slow" advTm="6000">
    <p:pull/>
  </p:transition>
</p:sld>
</file>

<file path=ppt/slides/slide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01" y="549000"/>
            <a:ext cx="863919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464073"/>
      </p:ext>
    </p:extLst>
  </p:cSld>
  <p:clrMapOvr>
    <a:masterClrMapping/>
  </p:clrMapOvr>
  <p:transition spd="slow" advTm="6000">
    <p:pull/>
  </p:transition>
</p:sld>
</file>

<file path=ppt/slides/slide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81" y="549000"/>
            <a:ext cx="864083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678317"/>
      </p:ext>
    </p:extLst>
  </p:cSld>
  <p:clrMapOvr>
    <a:masterClrMapping/>
  </p:clrMapOvr>
  <p:transition spd="slow" advTm="6000">
    <p:pull/>
  </p:transition>
</p:sld>
</file>

<file path=ppt/slides/slide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902338"/>
      </p:ext>
    </p:extLst>
  </p:cSld>
  <p:clrMapOvr>
    <a:masterClrMapping/>
  </p:clrMapOvr>
  <p:transition spd="slow" advTm="6000">
    <p:pull/>
  </p:transition>
</p:sld>
</file>

<file path=ppt/slides/slide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461071"/>
      </p:ext>
    </p:extLst>
  </p:cSld>
  <p:clrMapOvr>
    <a:masterClrMapping/>
  </p:clrMapOvr>
  <p:transition spd="slow" advTm="6000">
    <p:pull/>
  </p:transition>
</p:sld>
</file>

<file path=ppt/slides/slide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1107839" y="2180154"/>
            <a:ext cx="6928322" cy="24976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A po takových pohodových tématech jsme si nakreslili noční dravce, které jsme chtěli ztvárnit pořádně strašidelné…</a:t>
            </a:r>
          </a:p>
        </p:txBody>
      </p:sp>
    </p:spTree>
    <p:extLst>
      <p:ext uri="{BB962C8B-B14F-4D97-AF65-F5344CB8AC3E}">
        <p14:creationId xmlns:p14="http://schemas.microsoft.com/office/powerpoint/2010/main" val="745577212"/>
      </p:ext>
    </p:extLst>
  </p:cSld>
  <p:clrMapOvr>
    <a:masterClrMapping/>
  </p:clrMapOvr>
  <p:transition spd="slow" advTm="6000">
    <p:pull/>
  </p:transition>
</p:sld>
</file>

<file path=ppt/slides/slide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846" y="549000"/>
            <a:ext cx="8004309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Miller</a:t>
            </a:r>
          </a:p>
        </p:txBody>
      </p:sp>
    </p:spTree>
    <p:extLst>
      <p:ext uri="{BB962C8B-B14F-4D97-AF65-F5344CB8AC3E}">
        <p14:creationId xmlns:p14="http://schemas.microsoft.com/office/powerpoint/2010/main" val="4061667946"/>
      </p:ext>
    </p:extLst>
  </p:cSld>
  <p:clrMapOvr>
    <a:masterClrMapping/>
  </p:clrMapOvr>
  <p:transition spd="slow" advTm="6000">
    <p:pull/>
  </p:transition>
</p:sld>
</file>

<file path=ppt/slides/slide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373" y="549000"/>
            <a:ext cx="838125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Viktorie Buchtová</a:t>
            </a:r>
          </a:p>
        </p:txBody>
      </p:sp>
    </p:spTree>
    <p:extLst>
      <p:ext uri="{BB962C8B-B14F-4D97-AF65-F5344CB8AC3E}">
        <p14:creationId xmlns:p14="http://schemas.microsoft.com/office/powerpoint/2010/main" val="395567145"/>
      </p:ext>
    </p:extLst>
  </p:cSld>
  <p:clrMapOvr>
    <a:masterClrMapping/>
  </p:clrMapOvr>
  <p:transition spd="slow" advTm="6000">
    <p:pull/>
  </p:transition>
</p:sld>
</file>

<file path=ppt/slides/slide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283" y="549000"/>
            <a:ext cx="820543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Pavel Ožana</a:t>
            </a:r>
          </a:p>
        </p:txBody>
      </p:sp>
    </p:spTree>
    <p:extLst>
      <p:ext uri="{BB962C8B-B14F-4D97-AF65-F5344CB8AC3E}">
        <p14:creationId xmlns:p14="http://schemas.microsoft.com/office/powerpoint/2010/main" val="430282330"/>
      </p:ext>
    </p:extLst>
  </p:cSld>
  <p:clrMapOvr>
    <a:masterClrMapping/>
  </p:clrMapOvr>
  <p:transition spd="slow" advTm="6000">
    <p:pull/>
  </p:transition>
</p:sld>
</file>

<file path=ppt/slides/slide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716" y="549000"/>
            <a:ext cx="8164568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Bartoloměj Buchta</a:t>
            </a:r>
          </a:p>
        </p:txBody>
      </p:sp>
    </p:spTree>
    <p:extLst>
      <p:ext uri="{BB962C8B-B14F-4D97-AF65-F5344CB8AC3E}">
        <p14:creationId xmlns:p14="http://schemas.microsoft.com/office/powerpoint/2010/main" val="1846025505"/>
      </p:ext>
    </p:extLst>
  </p:cSld>
  <p:clrMapOvr>
    <a:masterClrMapping/>
  </p:clrMapOvr>
  <p:transition spd="slow" advTm="6000">
    <p:pull/>
  </p:transition>
</p:sld>
</file>

<file path=ppt/slides/slide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676" y="549000"/>
            <a:ext cx="832864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Iva Zettlitzová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2428517950"/>
      </p:ext>
    </p:extLst>
  </p:cSld>
  <p:clrMapOvr>
    <a:masterClrMapping/>
  </p:clrMapOvr>
  <p:transition spd="slow" advTm="6000">
    <p:pull/>
  </p:transition>
</p:sld>
</file>

<file path=ppt/slides/slide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7174" y="6319048"/>
            <a:ext cx="4109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Zdeněk Tomis</a:t>
            </a:r>
          </a:p>
          <a:p>
            <a:endParaRPr lang="cs-CZ" b="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187" y="549000"/>
            <a:ext cx="813362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372368"/>
      </p:ext>
    </p:extLst>
  </p:cSld>
  <p:clrMapOvr>
    <a:masterClrMapping/>
  </p:clrMapOvr>
  <p:transition spd="slow" advTm="6000">
    <p:pull/>
  </p:transition>
</p:sld>
</file>

<file path=ppt/slides/slide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343" y="549000"/>
            <a:ext cx="8211315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Puková</a:t>
            </a:r>
          </a:p>
        </p:txBody>
      </p:sp>
    </p:spTree>
    <p:extLst>
      <p:ext uri="{BB962C8B-B14F-4D97-AF65-F5344CB8AC3E}">
        <p14:creationId xmlns:p14="http://schemas.microsoft.com/office/powerpoint/2010/main" val="483792471"/>
      </p:ext>
    </p:extLst>
  </p:cSld>
  <p:clrMapOvr>
    <a:masterClrMapping/>
  </p:clrMapOvr>
  <p:transition spd="slow" advTm="6000">
    <p:pull/>
  </p:transition>
</p:sld>
</file>

<file path=ppt/slides/slide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547" y="549000"/>
            <a:ext cx="788690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Natálie Exnerová</a:t>
            </a:r>
          </a:p>
        </p:txBody>
      </p:sp>
    </p:spTree>
    <p:extLst>
      <p:ext uri="{BB962C8B-B14F-4D97-AF65-F5344CB8AC3E}">
        <p14:creationId xmlns:p14="http://schemas.microsoft.com/office/powerpoint/2010/main" val="3013309914"/>
      </p:ext>
    </p:extLst>
  </p:cSld>
  <p:clrMapOvr>
    <a:masterClrMapping/>
  </p:clrMapOvr>
  <p:transition spd="slow" advTm="6000">
    <p:pull/>
  </p:transition>
</p:sld>
</file>

<file path=ppt/slides/slide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452" y="549000"/>
            <a:ext cx="854709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996282157"/>
      </p:ext>
    </p:extLst>
  </p:cSld>
  <p:clrMapOvr>
    <a:masterClrMapping/>
  </p:clrMapOvr>
  <p:transition spd="slow" advTm="6000">
    <p:pull/>
  </p:transition>
</p:sld>
</file>

<file path=ppt/slides/slide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1107839" y="1250438"/>
            <a:ext cx="6928322" cy="43571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V závěru roku jsme se pokusili vypořádat s velice obtížným úkolem – fotografováním skla </a:t>
            </a:r>
            <a:br>
              <a:rPr lang="cs-CZ" sz="4000" dirty="0">
                <a:solidFill>
                  <a:schemeClr val="tx1"/>
                </a:solidFill>
              </a:rPr>
            </a:br>
            <a:r>
              <a:rPr lang="cs-CZ" sz="4000" dirty="0">
                <a:solidFill>
                  <a:schemeClr val="tx1"/>
                </a:solidFill>
              </a:rPr>
              <a:t>v exteriéru. </a:t>
            </a:r>
            <a:endParaRPr lang="cs-CZ" sz="4000" dirty="0">
              <a:solidFill>
                <a:srgbClr val="FF0000"/>
              </a:solidFill>
            </a:endParaRPr>
          </a:p>
          <a:p>
            <a:pPr algn="l"/>
            <a:r>
              <a:rPr lang="cs-CZ" sz="4000" dirty="0">
                <a:solidFill>
                  <a:schemeClr val="tx1"/>
                </a:solidFill>
              </a:rPr>
              <a:t>Jedni žáci si zoufali a druzí přijali výzvu a vytvořili skutečně nádherné fotografie.</a:t>
            </a:r>
          </a:p>
          <a:p>
            <a:pPr algn="l"/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380490"/>
      </p:ext>
    </p:extLst>
  </p:cSld>
  <p:clrMapOvr>
    <a:masterClrMapping/>
  </p:clrMapOvr>
  <p:transition spd="slow" advTm="8000">
    <p:pull/>
  </p:transition>
</p:sld>
</file>

<file path=ppt/slides/slide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7174" y="6319048"/>
            <a:ext cx="4109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Zdeněk Tomis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2457533728"/>
      </p:ext>
    </p:extLst>
  </p:cSld>
  <p:clrMapOvr>
    <a:masterClrMapping/>
  </p:clrMapOvr>
  <p:transition spd="slow" advTm="6000">
    <p:pull/>
  </p:transition>
</p:sld>
</file>

<file path=ppt/slides/slide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97" y="532264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6312" y="532264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Kristýna Runčáková</a:t>
            </a:r>
          </a:p>
        </p:txBody>
      </p:sp>
    </p:spTree>
    <p:extLst>
      <p:ext uri="{BB962C8B-B14F-4D97-AF65-F5344CB8AC3E}">
        <p14:creationId xmlns:p14="http://schemas.microsoft.com/office/powerpoint/2010/main" val="1310757839"/>
      </p:ext>
    </p:extLst>
  </p:cSld>
  <p:clrMapOvr>
    <a:masterClrMapping/>
  </p:clrMapOvr>
  <p:transition spd="slow" advTm="6000">
    <p:pull/>
  </p:transition>
</p:sld>
</file>

<file path=ppt/slides/slide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Zdeněk Tomis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2044515383"/>
      </p:ext>
    </p:extLst>
  </p:cSld>
  <p:clrMapOvr>
    <a:masterClrMapping/>
  </p:clrMapOvr>
  <p:transition spd="slow" advTm="6000">
    <p:pull/>
  </p:transition>
</p:sld>
</file>

<file path=ppt/slides/slide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2849" y="518622"/>
            <a:ext cx="38400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659" y="518937"/>
            <a:ext cx="384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Puková</a:t>
            </a:r>
          </a:p>
        </p:txBody>
      </p:sp>
    </p:spTree>
    <p:extLst>
      <p:ext uri="{BB962C8B-B14F-4D97-AF65-F5344CB8AC3E}">
        <p14:creationId xmlns:p14="http://schemas.microsoft.com/office/powerpoint/2010/main" val="3417461058"/>
      </p:ext>
    </p:extLst>
  </p:cSld>
  <p:clrMapOvr>
    <a:masterClrMapping/>
  </p:clrMapOvr>
  <p:transition spd="slow" advTm="6000">
    <p:pull/>
  </p:transition>
</p:sld>
</file>

<file path=ppt/slides/slide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Zdeněk Tomis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4120304550"/>
      </p:ext>
    </p:extLst>
  </p:cSld>
  <p:clrMapOvr>
    <a:masterClrMapping/>
  </p:clrMapOvr>
  <p:transition spd="slow" advTm="6000">
    <p:pull/>
  </p:transition>
</p:sld>
</file>

<file path=ppt/slides/slide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Zdeněk Tomis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2494097299"/>
      </p:ext>
    </p:extLst>
  </p:cSld>
  <p:clrMapOvr>
    <a:masterClrMapping/>
  </p:clrMapOvr>
  <p:transition spd="slow" advTm="6000">
    <p:pull/>
  </p:transition>
</p:sld>
</file>

<file path=ppt/slides/slide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Jan Holuša</a:t>
            </a:r>
          </a:p>
        </p:txBody>
      </p:sp>
    </p:spTree>
    <p:extLst>
      <p:ext uri="{BB962C8B-B14F-4D97-AF65-F5344CB8AC3E}">
        <p14:creationId xmlns:p14="http://schemas.microsoft.com/office/powerpoint/2010/main" val="1353773293"/>
      </p:ext>
    </p:extLst>
  </p:cSld>
  <p:clrMapOvr>
    <a:masterClrMapping/>
  </p:clrMapOvr>
  <p:transition spd="slow" advTm="6000">
    <p:pull/>
  </p:transition>
</p:sld>
</file>

<file path=ppt/slides/slide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Liliana Káňová</a:t>
            </a:r>
          </a:p>
        </p:txBody>
      </p:sp>
    </p:spTree>
    <p:extLst>
      <p:ext uri="{BB962C8B-B14F-4D97-AF65-F5344CB8AC3E}">
        <p14:creationId xmlns:p14="http://schemas.microsoft.com/office/powerpoint/2010/main" val="4009163928"/>
      </p:ext>
    </p:extLst>
  </p:cSld>
  <p:clrMapOvr>
    <a:masterClrMapping/>
  </p:clrMapOvr>
  <p:transition spd="slow" advTm="6000">
    <p:pull/>
  </p:transition>
</p:sld>
</file>

<file path=ppt/slides/slide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</p:txBody>
      </p:sp>
    </p:spTree>
    <p:extLst>
      <p:ext uri="{BB962C8B-B14F-4D97-AF65-F5344CB8AC3E}">
        <p14:creationId xmlns:p14="http://schemas.microsoft.com/office/powerpoint/2010/main" val="3723046436"/>
      </p:ext>
    </p:extLst>
  </p:cSld>
  <p:clrMapOvr>
    <a:masterClrMapping/>
  </p:clrMapOvr>
  <p:transition spd="slow" advTm="6000">
    <p:pull/>
  </p:transition>
</p:sld>
</file>

<file path=ppt/slides/slide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Zdeněk Tomis</a:t>
            </a:r>
          </a:p>
          <a:p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2815202221"/>
      </p:ext>
    </p:extLst>
  </p:cSld>
  <p:clrMapOvr>
    <a:masterClrMapping/>
  </p:clrMapOvr>
  <p:transition spd="slow" advTm="6000">
    <p:pull/>
  </p:transition>
</p:sld>
</file>

<file path=ppt/slides/slide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Tereza Hladná</a:t>
            </a:r>
          </a:p>
        </p:txBody>
      </p:sp>
    </p:spTree>
    <p:extLst>
      <p:ext uri="{BB962C8B-B14F-4D97-AF65-F5344CB8AC3E}">
        <p14:creationId xmlns:p14="http://schemas.microsoft.com/office/powerpoint/2010/main" val="192708330"/>
      </p:ext>
    </p:extLst>
  </p:cSld>
  <p:clrMapOvr>
    <a:masterClrMapping/>
  </p:clrMapOvr>
  <p:transition spd="slow" advTm="6000">
    <p:pull/>
  </p:transition>
</p:sld>
</file>

<file path=ppt/slides/slide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7174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Jakub Müller</a:t>
            </a:r>
          </a:p>
        </p:txBody>
      </p:sp>
    </p:spTree>
    <p:extLst>
      <p:ext uri="{BB962C8B-B14F-4D97-AF65-F5344CB8AC3E}">
        <p14:creationId xmlns:p14="http://schemas.microsoft.com/office/powerpoint/2010/main" val="3799835550"/>
      </p:ext>
    </p:extLst>
  </p:cSld>
  <p:clrMapOvr>
    <a:masterClrMapping/>
  </p:clrMapOvr>
  <p:transition spd="slow" advTm="6000">
    <p:pull/>
  </p:transition>
</p:sld>
</file>

<file path=ppt/slides/slide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488" y="532139"/>
            <a:ext cx="38400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7039" y="532139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5840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Sára Puková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793383" y="6319048"/>
            <a:ext cx="410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b="1"/>
            </a:lvl1pPr>
          </a:lstStyle>
          <a:p>
            <a:r>
              <a:rPr lang="cs-CZ" b="0" dirty="0"/>
              <a:t>autor Vítek Mihajlo</a:t>
            </a:r>
          </a:p>
        </p:txBody>
      </p:sp>
    </p:spTree>
    <p:extLst>
      <p:ext uri="{BB962C8B-B14F-4D97-AF65-F5344CB8AC3E}">
        <p14:creationId xmlns:p14="http://schemas.microsoft.com/office/powerpoint/2010/main" val="2667918029"/>
      </p:ext>
    </p:extLst>
  </p:cSld>
  <p:clrMapOvr>
    <a:masterClrMapping/>
  </p:clrMapOvr>
  <p:transition spd="slow" advTm="6000">
    <p:pull/>
  </p:transition>
</p:sld>
</file>

<file path=ppt/slides/slide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460009"/>
            <a:ext cx="8229600" cy="19379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000" dirty="0">
                <a:solidFill>
                  <a:schemeClr val="tx1"/>
                </a:solidFill>
              </a:rPr>
              <a:t>Teď otevřete oči dokořán, protože se pokocháme tvorbou letošních absolventů…</a:t>
            </a:r>
          </a:p>
        </p:txBody>
      </p:sp>
    </p:spTree>
    <p:extLst>
      <p:ext uri="{BB962C8B-B14F-4D97-AF65-F5344CB8AC3E}">
        <p14:creationId xmlns:p14="http://schemas.microsoft.com/office/powerpoint/2010/main" val="1489927571"/>
      </p:ext>
    </p:extLst>
  </p:cSld>
  <p:clrMapOvr>
    <a:masterClrMapping/>
  </p:clrMapOvr>
  <p:transition spd="slow" advTm="6000">
    <p:pull/>
  </p:transition>
</p:sld>
</file>

<file path=ppt/slides/slide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43552" y="1843951"/>
            <a:ext cx="825689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/>
              <a:t>Z důvodu distanční výuky pracovali absolventi doma především samostatně a navzdory všem peripetiím dokázali zpracovat zvolená témata velice kvalitně…</a:t>
            </a:r>
          </a:p>
        </p:txBody>
      </p:sp>
    </p:spTree>
    <p:extLst>
      <p:ext uri="{BB962C8B-B14F-4D97-AF65-F5344CB8AC3E}">
        <p14:creationId xmlns:p14="http://schemas.microsoft.com/office/powerpoint/2010/main" val="676489594"/>
      </p:ext>
    </p:extLst>
  </p:cSld>
  <p:clrMapOvr>
    <a:masterClrMapping/>
  </p:clrMapOvr>
  <p:transition spd="slow" advTm="7000">
    <p:pull/>
  </p:transition>
</p:sld>
</file>

<file path=ppt/slides/slide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58975"/>
            <a:ext cx="7772400" cy="1470025"/>
          </a:xfrm>
        </p:spPr>
        <p:txBody>
          <a:bodyPr>
            <a:normAutofit/>
          </a:bodyPr>
          <a:lstStyle/>
          <a:p>
            <a:r>
              <a:rPr lang="cs-CZ" sz="4800" b="1" dirty="0"/>
              <a:t>PŘÍBĚHY METROPOLÍ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3501008"/>
            <a:ext cx="7128792" cy="1752600"/>
          </a:xfrm>
        </p:spPr>
        <p:txBody>
          <a:bodyPr>
            <a:normAutofit/>
          </a:bodyPr>
          <a:lstStyle/>
          <a:p>
            <a:r>
              <a:rPr lang="cs-CZ" sz="4300" b="1" spc="120" dirty="0">
                <a:solidFill>
                  <a:schemeClr val="tx1"/>
                </a:solidFill>
              </a:rPr>
              <a:t>Ferdinand Buchta</a:t>
            </a:r>
          </a:p>
          <a:p>
            <a:r>
              <a:rPr lang="cs-CZ" spc="100" dirty="0">
                <a:solidFill>
                  <a:schemeClr val="tx1"/>
                </a:solidFill>
              </a:rPr>
              <a:t>absolvent 7. ročníku I. stupně</a:t>
            </a:r>
          </a:p>
          <a:p>
            <a:r>
              <a:rPr lang="cs-CZ" dirty="0">
                <a:solidFill>
                  <a:schemeClr val="tx1"/>
                </a:solidFill>
              </a:rPr>
              <a:t>studijní zaměření: Multimediální tvorba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24056" y="776317"/>
            <a:ext cx="7695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Základní umělecká škola Viléma Wünsche, Šenov, Zámecká 2</a:t>
            </a:r>
          </a:p>
        </p:txBody>
      </p:sp>
    </p:spTree>
    <p:extLst>
      <p:ext uri="{BB962C8B-B14F-4D97-AF65-F5344CB8AC3E}">
        <p14:creationId xmlns:p14="http://schemas.microsoft.com/office/powerpoint/2010/main" val="1180409690"/>
      </p:ext>
    </p:extLst>
  </p:cSld>
  <p:clrMapOvr>
    <a:masterClrMapping/>
  </p:clrMapOvr>
  <p:transition spd="slow" advTm="6000">
    <p:pull/>
  </p:transition>
</p:sld>
</file>

<file path=ppt/slides/slide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640235" y="403714"/>
            <a:ext cx="415885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Mezi mé zájmy patří malování, hra na housle a četba.</a:t>
            </a:r>
          </a:p>
          <a:p>
            <a:pPr algn="ctr"/>
            <a:endParaRPr lang="cs-CZ" sz="2400" dirty="0"/>
          </a:p>
          <a:p>
            <a:pPr algn="ctr"/>
            <a:r>
              <a:rPr lang="cs-CZ" sz="2400" dirty="0"/>
              <a:t>Po ukončení studia na gymnáziu bych chtěl jít studovat architekturu.</a:t>
            </a:r>
          </a:p>
          <a:p>
            <a:pPr algn="ctr"/>
            <a:endParaRPr lang="cs-CZ" sz="2400" dirty="0"/>
          </a:p>
          <a:p>
            <a:pPr algn="ctr"/>
            <a:r>
              <a:rPr lang="cs-CZ" sz="2400" dirty="0"/>
              <a:t>Během hodin MMT si kromě rozvíjení své kreativity také odpočinu a pobavím se </a:t>
            </a:r>
            <a:br>
              <a:rPr lang="cs-CZ" sz="2400" dirty="0"/>
            </a:br>
            <a:r>
              <a:rPr lang="cs-CZ" sz="2400" dirty="0"/>
              <a:t>se skvělou partou velice inspirativních lidí.</a:t>
            </a:r>
          </a:p>
          <a:p>
            <a:pPr algn="ctr"/>
            <a:endParaRPr lang="cs-CZ" sz="2400" dirty="0"/>
          </a:p>
          <a:p>
            <a:pPr algn="ctr"/>
            <a:r>
              <a:rPr lang="cs-CZ" sz="2400" dirty="0"/>
              <a:t>Ve studiu MMT budu ještě dva roky pokračovat.</a:t>
            </a:r>
          </a:p>
        </p:txBody>
      </p:sp>
      <p:pic>
        <p:nvPicPr>
          <p:cNvPr id="1026" name="Picture 2" descr="C:\DATA\000 ABSOLVENTI 2020-2021\Buchta\DSC_007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367" y="526545"/>
            <a:ext cx="4012685" cy="5350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600149"/>
      </p:ext>
    </p:extLst>
  </p:cSld>
  <p:clrMapOvr>
    <a:masterClrMapping/>
  </p:clrMapOvr>
  <p:transition spd="slow" advTm="15000">
    <p:pull/>
  </p:transition>
</p:sld>
</file>

<file path=ppt/slides/slide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8548" y="1381950"/>
            <a:ext cx="8229600" cy="40940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dirty="0"/>
              <a:t> Konkrétní světové metropole jsem si vybral, protože každá je díky svým jedinečným architektonickým prvkům jinak krásná.</a:t>
            </a:r>
          </a:p>
          <a:p>
            <a:pPr marL="0" indent="0" algn="ctr">
              <a:buNone/>
            </a:pPr>
            <a:endParaRPr lang="cs-CZ" sz="2800" dirty="0"/>
          </a:p>
          <a:p>
            <a:pPr marL="0" indent="0" algn="ctr">
              <a:buNone/>
            </a:pPr>
            <a:r>
              <a:rPr lang="cs-CZ" sz="2800" dirty="0"/>
              <a:t>Inspiraci jsem hledal hlavně u umělců a děl typických pro daný stát. Některá díla jsem do svých obrazů dokonce zakomponoval.</a:t>
            </a:r>
            <a:r>
              <a:rPr lang="cs-CZ" sz="2800" b="0" i="0" dirty="0">
                <a:solidFill>
                  <a:srgbClr val="322F37"/>
                </a:solidFill>
                <a:effectLst/>
              </a:rPr>
              <a:t> </a:t>
            </a:r>
            <a:endParaRPr lang="cs-CZ" sz="2800" dirty="0"/>
          </a:p>
        </p:txBody>
      </p:sp>
      <p:sp>
        <p:nvSpPr>
          <p:cNvPr id="8" name="Zástupný symbol pro číslo snímku 4"/>
          <p:cNvSpPr txBox="1">
            <a:spLocks/>
          </p:cNvSpPr>
          <p:nvPr/>
        </p:nvSpPr>
        <p:spPr>
          <a:xfrm>
            <a:off x="6705600" y="84305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5588179-E926-4191-9B98-509B513441C5}" type="slidenum">
              <a:rPr lang="cs-CZ" smtClean="0"/>
              <a:pPr/>
              <a:t>329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0955162"/>
      </p:ext>
    </p:extLst>
  </p:cSld>
  <p:clrMapOvr>
    <a:masterClrMapping/>
  </p:clrMapOvr>
  <p:transition spd="slow" advTm="15000">
    <p:pull/>
  </p:transition>
</p:sld>
</file>

<file path=ppt/slides/slide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0691" y="9000"/>
            <a:ext cx="4842619" cy="6840000"/>
          </a:xfrm>
        </p:spPr>
      </p:pic>
    </p:spTree>
    <p:extLst>
      <p:ext uri="{BB962C8B-B14F-4D97-AF65-F5344CB8AC3E}">
        <p14:creationId xmlns:p14="http://schemas.microsoft.com/office/powerpoint/2010/main" val="3354321086"/>
      </p:ext>
    </p:extLst>
  </p:cSld>
  <p:clrMapOvr>
    <a:masterClrMapping/>
  </p:clrMapOvr>
  <p:transition spd="slow" advTm="6000">
    <p:pull/>
  </p:transition>
</p:sld>
</file>

<file path=ppt/slides/slide3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9924014-69D4-4413-A65B-4BD11A6CF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8603" y="431960"/>
            <a:ext cx="4038950" cy="652934"/>
          </a:xfrm>
        </p:spPr>
        <p:txBody>
          <a:bodyPr vert="horz" lIns="91440" tIns="45720" rIns="91440" bIns="45720" rtlCol="0">
            <a:noAutofit/>
          </a:bodyPr>
          <a:lstStyle/>
          <a:p>
            <a:pPr algn="ctr">
              <a:spcBef>
                <a:spcPts val="1000"/>
              </a:spcBef>
              <a:buFont typeface="Arial" panose="020B0604020202020204" pitchFamily="34" charset="0"/>
            </a:pPr>
            <a:r>
              <a:rPr lang="cs-CZ" sz="3600" dirty="0">
                <a:latin typeface="+mn-lt"/>
                <a:ea typeface="+mn-ea"/>
                <a:cs typeface="+mn-cs"/>
              </a:rPr>
              <a:t>Naše specialita - Paříž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AEE3239E-C82D-4009-B5AE-673D81E4AA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910" y="1979880"/>
            <a:ext cx="3807726" cy="46413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dirty="0"/>
              <a:t>Na tomto obrazu je zachycena Paříž podávána jako pokrm poněkud nešikovným číšníkem.</a:t>
            </a:r>
          </a:p>
          <a:p>
            <a:pPr marL="0" indent="0" algn="ctr">
              <a:buNone/>
            </a:pPr>
            <a:r>
              <a:rPr lang="cs-CZ" sz="2800" dirty="0"/>
              <a:t>Po bližším prozkoumání možná nalezete “Snídani v trávě“ od </a:t>
            </a:r>
            <a:r>
              <a:rPr lang="cs-CZ" sz="2800" dirty="0" err="1"/>
              <a:t>Édouarda</a:t>
            </a:r>
            <a:r>
              <a:rPr lang="cs-CZ" sz="2800" dirty="0"/>
              <a:t> Maneta nebo “Lekníny“ od Clauda Moneta.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280" y="272955"/>
            <a:ext cx="4488192" cy="6339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256879"/>
      </p:ext>
    </p:extLst>
  </p:cSld>
  <p:clrMapOvr>
    <a:masterClrMapping/>
  </p:clrMapOvr>
  <p:transition spd="slow" advTm="15000">
    <p:pull/>
  </p:transition>
</p:sld>
</file>

<file path=ppt/slides/slide3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8458" y="9000"/>
            <a:ext cx="4807085" cy="6840000"/>
          </a:xfrm>
        </p:spPr>
      </p:pic>
    </p:spTree>
    <p:extLst>
      <p:ext uri="{BB962C8B-B14F-4D97-AF65-F5344CB8AC3E}">
        <p14:creationId xmlns:p14="http://schemas.microsoft.com/office/powerpoint/2010/main" val="4208272403"/>
      </p:ext>
    </p:extLst>
  </p:cSld>
  <p:clrMapOvr>
    <a:masterClrMapping/>
  </p:clrMapOvr>
  <p:transition spd="slow" advTm="6000">
    <p:pull/>
  </p:transition>
</p:sld>
</file>

<file path=ppt/slides/slide3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38BDF4B-FFBF-4B0C-B8CE-A015D2361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8602" y="365126"/>
            <a:ext cx="4039738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>
              <a:spcBef>
                <a:spcPts val="1000"/>
              </a:spcBef>
              <a:buFont typeface="Arial" panose="020B0604020202020204" pitchFamily="34" charset="0"/>
            </a:pPr>
            <a:r>
              <a:rPr lang="cs-CZ" sz="3600" dirty="0">
                <a:latin typeface="+mn-lt"/>
                <a:ea typeface="+mn-ea"/>
                <a:cs typeface="+mn-cs"/>
              </a:rPr>
              <a:t>Zánik metropole -New York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4CEFA39D-461D-4B0F-A38D-5E59C45AA7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4842" y="1982326"/>
            <a:ext cx="3709851" cy="174351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Jistě krásný a dojemný příběh, který rozplakal </a:t>
            </a:r>
            <a:br>
              <a:rPr lang="cs-CZ" dirty="0"/>
            </a:br>
            <a:r>
              <a:rPr lang="cs-CZ" dirty="0"/>
              <a:t>nejednu dívku.</a:t>
            </a:r>
          </a:p>
        </p:txBody>
      </p:sp>
      <p:pic>
        <p:nvPicPr>
          <p:cNvPr id="4" name="Zástupný symbol pro obsah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170" y="260748"/>
            <a:ext cx="4436012" cy="63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089968"/>
      </p:ext>
    </p:extLst>
  </p:cSld>
  <p:clrMapOvr>
    <a:masterClrMapping/>
  </p:clrMapOvr>
  <p:transition spd="slow" advTm="10000">
    <p:pull/>
  </p:transition>
</p:sld>
</file>

<file path=ppt/slides/slide3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1518" y="9000"/>
            <a:ext cx="4820964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823315"/>
      </p:ext>
    </p:extLst>
  </p:cSld>
  <p:clrMapOvr>
    <a:masterClrMapping/>
  </p:clrMapOvr>
  <p:transition spd="slow" advTm="6000">
    <p:pull/>
  </p:transition>
</p:sld>
</file>

<file path=ppt/slides/slide3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9D39C65-65C8-44B2-89DF-E3319CBF2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4012" y="296886"/>
            <a:ext cx="4056374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>
              <a:spcBef>
                <a:spcPts val="1000"/>
              </a:spcBef>
              <a:buFont typeface="Arial" panose="020B0604020202020204" pitchFamily="34" charset="0"/>
            </a:pPr>
            <a:r>
              <a:rPr lang="cs-CZ" sz="3600" dirty="0">
                <a:latin typeface="+mn-lt"/>
                <a:ea typeface="+mn-ea"/>
                <a:cs typeface="+mn-cs"/>
              </a:rPr>
              <a:t>Tajná zpráva - Tokio</a:t>
            </a:r>
          </a:p>
        </p:txBody>
      </p:sp>
      <p:sp>
        <p:nvSpPr>
          <p:cNvPr id="5" name="Zástupný obsah 2">
            <a:extLst>
              <a:ext uri="{FF2B5EF4-FFF2-40B4-BE49-F238E27FC236}">
                <a16:creationId xmlns:a16="http://schemas.microsoft.com/office/drawing/2014/main" xmlns="" id="{E6187005-B84A-4EF2-B7EF-F28A1BD11400}"/>
              </a:ext>
            </a:extLst>
          </p:cNvPr>
          <p:cNvSpPr txBox="1">
            <a:spLocks/>
          </p:cNvSpPr>
          <p:nvPr/>
        </p:nvSpPr>
        <p:spPr>
          <a:xfrm>
            <a:off x="5104263" y="1986763"/>
            <a:ext cx="375612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dirty="0"/>
              <a:t>Dominantou tohoto díla jsou tradiční prvky japonské kultury jako jsou sakury, draci </a:t>
            </a:r>
            <a:br>
              <a:rPr lang="cs-CZ" dirty="0"/>
            </a:br>
            <a:r>
              <a:rPr lang="cs-CZ" dirty="0"/>
              <a:t>a svitek s naléhavou zprávou pro samuraje, kterou si však bohužel nemůžete přečíst.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cs-CZ" dirty="0"/>
              <a:t> 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84" y="279000"/>
            <a:ext cx="4440362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079906"/>
      </p:ext>
    </p:extLst>
  </p:cSld>
  <p:clrMapOvr>
    <a:masterClrMapping/>
  </p:clrMapOvr>
  <p:transition spd="slow" advTm="15000">
    <p:pull/>
  </p:transition>
</p:sld>
</file>

<file path=ppt/slides/slide3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 descr="Obsah obrázku osoba, interiér, počítač, přenosný počítač&#10;&#10;Popis byl vytvořen automaticky">
            <a:extLst>
              <a:ext uri="{FF2B5EF4-FFF2-40B4-BE49-F238E27FC236}">
                <a16:creationId xmlns:a16="http://schemas.microsoft.com/office/drawing/2014/main" xmlns="" id="{2B92707A-FBB1-4375-B6A1-B0BE2FE64B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5936" y="161"/>
            <a:ext cx="4536504" cy="3402378"/>
          </a:xfrm>
          <a:prstGeom prst="rect">
            <a:avLst/>
          </a:prstGeom>
        </p:spPr>
      </p:pic>
      <p:pic>
        <p:nvPicPr>
          <p:cNvPr id="9" name="Obrázek 8" descr="Obsah obrázku text, bílá tabule&#10;&#10;Popis byl vytvořen automaticky">
            <a:extLst>
              <a:ext uri="{FF2B5EF4-FFF2-40B4-BE49-F238E27FC236}">
                <a16:creationId xmlns:a16="http://schemas.microsoft.com/office/drawing/2014/main" xmlns="" id="{B897C229-97E1-48FD-8ADC-C7FCCF1FE6D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529712" y="514274"/>
            <a:ext cx="4278571" cy="3208928"/>
          </a:xfrm>
          <a:prstGeom prst="rect">
            <a:avLst/>
          </a:prstGeom>
        </p:spPr>
      </p:pic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067FE771-C0C6-43E9-B4F7-D55FF8467D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60856" y="2884230"/>
            <a:ext cx="4525963" cy="3394472"/>
          </a:xfrm>
        </p:spPr>
      </p:pic>
      <p:pic>
        <p:nvPicPr>
          <p:cNvPr id="7" name="Obrázek 6" descr="Obsah obrázku osoba&#10;&#10;Popis byl vytvořen automaticky">
            <a:extLst>
              <a:ext uri="{FF2B5EF4-FFF2-40B4-BE49-F238E27FC236}">
                <a16:creationId xmlns:a16="http://schemas.microsoft.com/office/drawing/2014/main" xmlns="" id="{E83A0154-18C5-46C2-B1C3-740949CEFE2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183782" y="2884228"/>
            <a:ext cx="4525964" cy="3394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066701"/>
      </p:ext>
    </p:extLst>
  </p:cSld>
  <p:clrMapOvr>
    <a:masterClrMapping/>
  </p:clrMapOvr>
  <p:transition spd="slow" advTm="6000">
    <p:pull/>
  </p:transition>
</p:sld>
</file>

<file path=ppt/slides/slide3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63AAB678-49DE-47D7-85A5-51CD674FA4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/>
              <a:t>Závěrem bych chtěl moc poděkovat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cs-CZ" dirty="0"/>
              <a:t>paní učitelce za všechno, co mě naučila, trpělivost, kterou se mnou měla, a podporu při náročnějších projektech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cs-CZ" dirty="0"/>
              <a:t>(hlavně co se keramiky týče).</a:t>
            </a:r>
          </a:p>
        </p:txBody>
      </p:sp>
    </p:spTree>
    <p:extLst>
      <p:ext uri="{BB962C8B-B14F-4D97-AF65-F5344CB8AC3E}">
        <p14:creationId xmlns:p14="http://schemas.microsoft.com/office/powerpoint/2010/main" val="3985576554"/>
      </p:ext>
    </p:extLst>
  </p:cSld>
  <p:clrMapOvr>
    <a:masterClrMapping/>
  </p:clrMapOvr>
  <p:transition spd="slow" advTm="10000">
    <p:pull/>
  </p:transition>
</p:sld>
</file>

<file path=ppt/slides/slide3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58975"/>
            <a:ext cx="7772400" cy="1470025"/>
          </a:xfrm>
        </p:spPr>
        <p:txBody>
          <a:bodyPr>
            <a:normAutofit/>
          </a:bodyPr>
          <a:lstStyle/>
          <a:p>
            <a:r>
              <a:rPr lang="cs-CZ" sz="4800" b="1" dirty="0"/>
              <a:t>OČI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3501008"/>
            <a:ext cx="7128792" cy="1752600"/>
          </a:xfrm>
        </p:spPr>
        <p:txBody>
          <a:bodyPr>
            <a:normAutofit/>
          </a:bodyPr>
          <a:lstStyle/>
          <a:p>
            <a:r>
              <a:rPr lang="cs-CZ" sz="4300" b="1" spc="120" dirty="0">
                <a:solidFill>
                  <a:schemeClr val="tx1"/>
                </a:solidFill>
              </a:rPr>
              <a:t>Vojtěch Halada</a:t>
            </a:r>
          </a:p>
          <a:p>
            <a:r>
              <a:rPr lang="cs-CZ" spc="100" dirty="0">
                <a:solidFill>
                  <a:schemeClr val="tx1"/>
                </a:solidFill>
              </a:rPr>
              <a:t>absolvent 7. ročníku I. stupně</a:t>
            </a:r>
          </a:p>
          <a:p>
            <a:r>
              <a:rPr lang="cs-CZ" dirty="0">
                <a:solidFill>
                  <a:schemeClr val="tx1"/>
                </a:solidFill>
              </a:rPr>
              <a:t>studijní zaměření: Multimediální tvorba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24056" y="776317"/>
            <a:ext cx="7695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Základní umělecká škola Viléma Wünsche, Šenov, Zámecká 2</a:t>
            </a:r>
          </a:p>
        </p:txBody>
      </p:sp>
    </p:spTree>
    <p:extLst>
      <p:ext uri="{BB962C8B-B14F-4D97-AF65-F5344CB8AC3E}">
        <p14:creationId xmlns:p14="http://schemas.microsoft.com/office/powerpoint/2010/main" val="1991981791"/>
      </p:ext>
    </p:extLst>
  </p:cSld>
  <p:clrMapOvr>
    <a:masterClrMapping/>
  </p:clrMapOvr>
  <p:transition spd="slow" advTm="6000">
    <p:pull/>
  </p:transition>
</p:sld>
</file>

<file path=ppt/slides/slide3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572000" y="379523"/>
            <a:ext cx="4299045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/>
              <a:t>Ahoj, chtěl bych se s vámi podělit o pár informací o sobě a mém vztahu k MMT. </a:t>
            </a:r>
            <a:br>
              <a:rPr lang="cs-CZ" dirty="0"/>
            </a:br>
            <a:r>
              <a:rPr lang="cs-CZ" dirty="0"/>
              <a:t>V letošním roce jsem úspěšně dostudoval střední chemickou průmyslovou školu, </a:t>
            </a:r>
            <a:br>
              <a:rPr lang="cs-CZ" dirty="0"/>
            </a:br>
            <a:r>
              <a:rPr lang="cs-CZ" dirty="0"/>
              <a:t>z toho asi vyplývá, že mou velkou zálibou je chemie. V počátcích studia MMT jsem se hodně zaměřoval na fotografii, asi nejvíc ze všech technik. Bohužel jsem nějak ztratil inspiraci a motivaci k focení, a proto jsem se během posledních let přeorientoval spíše na kresbu pastelem. Ve studiu II. cyklu pokračovat nebudu, chci se více zaměřit na svou budoucí práci v laboratoři.</a:t>
            </a:r>
          </a:p>
        </p:txBody>
      </p:sp>
      <p:pic>
        <p:nvPicPr>
          <p:cNvPr id="2050" name="Picture 2" descr="C:\DATA\000 ABSOLVENTI 2020-2021\Halada\DSC_006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052" y="529651"/>
            <a:ext cx="3969413" cy="5292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7731223"/>
      </p:ext>
    </p:extLst>
  </p:cSld>
  <p:clrMapOvr>
    <a:masterClrMapping/>
  </p:clrMapOvr>
  <p:transition spd="slow" advTm="23000">
    <p:pull/>
  </p:transition>
</p:sld>
</file>

<file path=ppt/slides/slide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8288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cs-CZ" sz="2400" dirty="0"/>
              <a:t>V  jedné z minulých hodin MMT jsem se dostal ke kresbě očí draka pastelem. Tento námět i technika mě hodně bavily              a zaujaly, a proto jsem se rozhodl vytvořit absolventkou práci     na téma Oči.</a:t>
            </a: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457200" y="3428778"/>
            <a:ext cx="8229600" cy="2057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indent="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cs-CZ" dirty="0"/>
              <a:t>Inspiraci jsem hledal hlavně na internetových stránkách. Hledal jsem fotografické portéty zvířat a lidí a zajímavé a detailní záběry oblasti hlavy a očí. Následně jsem podle nich vytvářel svoje kresby.</a:t>
            </a:r>
          </a:p>
        </p:txBody>
      </p:sp>
      <p:sp>
        <p:nvSpPr>
          <p:cNvPr id="8" name="Zástupný symbol pro číslo snímku 4"/>
          <p:cNvSpPr txBox="1">
            <a:spLocks/>
          </p:cNvSpPr>
          <p:nvPr/>
        </p:nvSpPr>
        <p:spPr>
          <a:xfrm>
            <a:off x="6705600" y="84305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5588179-E926-4191-9B98-509B513441C5}" type="slidenum">
              <a:rPr lang="cs-CZ" smtClean="0"/>
              <a:pPr/>
              <a:t>340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0049270"/>
      </p:ext>
    </p:extLst>
  </p:cSld>
  <p:clrMapOvr>
    <a:masterClrMapping/>
  </p:clrMapOvr>
  <p:transition spd="slow" advTm="15000">
    <p:pull/>
  </p:transition>
</p:sld>
</file>

<file path=ppt/slides/slide3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2FEAA6E-2FB8-4B46-B180-B9D37D2F17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1307" y="729000"/>
            <a:ext cx="4048229" cy="5400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D274302-43E6-4D29-A6F1-C97B1B5843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383" y="729000"/>
            <a:ext cx="4048703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362558"/>
      </p:ext>
    </p:extLst>
  </p:cSld>
  <p:clrMapOvr>
    <a:masterClrMapping/>
  </p:clrMapOvr>
  <p:transition spd="slow" advTm="6000">
    <p:pull/>
  </p:transition>
</p:sld>
</file>

<file path=ppt/slides/slide3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5147"/>
            <a:ext cx="9144000" cy="6467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543921"/>
      </p:ext>
    </p:extLst>
  </p:cSld>
  <p:clrMapOvr>
    <a:masterClrMapping/>
  </p:clrMapOvr>
  <p:transition spd="slow" advTm="6000">
    <p:pull/>
  </p:transition>
</p:sld>
</file>

<file path=ppt/slides/slide3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9038" y="9000"/>
            <a:ext cx="4865924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151718"/>
      </p:ext>
    </p:extLst>
  </p:cSld>
  <p:clrMapOvr>
    <a:masterClrMapping/>
  </p:clrMapOvr>
  <p:transition spd="slow" advTm="6000">
    <p:pull/>
  </p:transition>
</p:sld>
</file>

<file path=ppt/slides/slide3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9717" y="0"/>
            <a:ext cx="47445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069136"/>
      </p:ext>
    </p:extLst>
  </p:cSld>
  <p:clrMapOvr>
    <a:masterClrMapping/>
  </p:clrMapOvr>
  <p:transition spd="slow" advTm="6000">
    <p:pull/>
  </p:transition>
</p:sld>
</file>

<file path=ppt/slides/slide3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685800" y="195897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alibri"/>
              <a:buNone/>
            </a:pPr>
            <a:r>
              <a:rPr lang="cs-CZ" sz="4800" b="1" dirty="0"/>
              <a:t>PORTRÉTY</a:t>
            </a:r>
            <a:endParaRPr sz="4800" b="1" dirty="0"/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971600" y="3501008"/>
            <a:ext cx="7128792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cs-CZ" sz="4300" b="1">
                <a:solidFill>
                  <a:schemeClr val="dk1"/>
                </a:solidFill>
              </a:rPr>
              <a:t>Iva Zettlitzová</a:t>
            </a:r>
            <a:endParaRPr/>
          </a:p>
          <a:p>
            <a:pPr marL="0" lvl="0" indent="0" algn="ctr" rtl="0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cs-CZ">
                <a:solidFill>
                  <a:schemeClr val="dk1"/>
                </a:solidFill>
              </a:rPr>
              <a:t>absolventka 7. ročníku I. stupně</a:t>
            </a:r>
            <a:endParaRPr/>
          </a:p>
          <a:p>
            <a:pPr marL="0" lvl="0" indent="0" algn="ctr" rtl="0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cs-CZ">
                <a:solidFill>
                  <a:schemeClr val="dk1"/>
                </a:solidFill>
              </a:rPr>
              <a:t>studijní zaměření: Multimediální tvorba</a:t>
            </a:r>
            <a:endParaRPr/>
          </a:p>
          <a:p>
            <a:pPr marL="0" lvl="0" indent="0" algn="ctr" rtl="0">
              <a:spcBef>
                <a:spcPts val="592"/>
              </a:spcBef>
              <a:spcAft>
                <a:spcPts val="0"/>
              </a:spcAft>
              <a:buClr>
                <a:srgbClr val="888888"/>
              </a:buClr>
              <a:buSzPct val="100000"/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724056" y="776317"/>
            <a:ext cx="7695889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Základní umělecká škola Viléma Wünsche, Šenov, Zámecká 2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3805396"/>
      </p:ext>
    </p:extLst>
  </p:cSld>
  <p:clrMapOvr>
    <a:masterClrMapping/>
  </p:clrMapOvr>
  <p:transition spd="slow" advTm="6000">
    <p:pull/>
  </p:transition>
</p:sld>
</file>

<file path=ppt/slides/slide3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/>
        </p:nvSpPr>
        <p:spPr>
          <a:xfrm>
            <a:off x="4778062" y="411868"/>
            <a:ext cx="4069724" cy="52629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Je mi 14 let a mým snem je stát se animátorkou. Velice ráda kreslím a také ráda čtu fantasy knihy. </a:t>
            </a:r>
            <a:r>
              <a:rPr lang="cs-CZ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Multička</a:t>
            </a:r>
            <a:r>
              <a:rPr lang="cs-CZ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mi umožnila rozvíjet svůj talent, vyzkoušet si různé techniky a seznámit se    s fajn kolektivem. 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cs-CZ"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 II. cyklu studia už pokračovat </a:t>
            </a:r>
            <a:r>
              <a:rPr lang="cs-CZ" sz="2400" dirty="0">
                <a:latin typeface="Calibri"/>
                <a:ea typeface="Calibri"/>
                <a:cs typeface="Calibri"/>
                <a:sym typeface="Calibri"/>
              </a:rPr>
              <a:t>nebudu, protože jsem úspěšně složila přijímací talentovou zkoušku na SUŠ v Ostravě,     kde budu studovat obor Grafický design – animace.</a:t>
            </a:r>
            <a:endParaRPr sz="2400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2" name="Google Shape;92;p2" descr="C:\DATA\000 ABSOLVENTI 2020-2021\Zettlitzová\DSC_0044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9857" y="546679"/>
            <a:ext cx="4055791" cy="53628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5544426"/>
      </p:ext>
    </p:extLst>
  </p:cSld>
  <p:clrMapOvr>
    <a:masterClrMapping/>
  </p:clrMapOvr>
  <p:transition spd="slow" advTm="15000">
    <p:pull/>
  </p:transition>
</p:sld>
</file>

<file path=ppt/slides/slide3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/>
          <p:cNvSpPr txBox="1">
            <a:spLocks noGrp="1"/>
          </p:cNvSpPr>
          <p:nvPr>
            <p:ph type="body" idx="1"/>
          </p:nvPr>
        </p:nvSpPr>
        <p:spPr>
          <a:xfrm>
            <a:off x="705119" y="1846509"/>
            <a:ext cx="7733763" cy="3164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2220"/>
              <a:buNone/>
            </a:pPr>
            <a:r>
              <a:rPr lang="cs-CZ" sz="2400" dirty="0"/>
              <a:t>Téma „Portréty“ jsem si vybrala, protože jsem se v tomto školním roce připravovala na přijímací talentovou zkoušku </a:t>
            </a:r>
            <a:br>
              <a:rPr lang="cs-CZ" sz="2400" dirty="0"/>
            </a:br>
            <a:r>
              <a:rPr lang="cs-CZ" sz="2400" dirty="0"/>
              <a:t>a kreslila jsem převážně portréty.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2220"/>
              <a:buNone/>
            </a:pPr>
            <a:r>
              <a:rPr lang="cs-CZ" sz="24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Inspiraci ke kreslení mám z fotek na internetu a jako model pro focení jsem si vybrala svoji sestru. 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20"/>
              <a:buNone/>
            </a:pPr>
            <a:endParaRPr sz="2400" dirty="0"/>
          </a:p>
        </p:txBody>
      </p:sp>
      <p:sp>
        <p:nvSpPr>
          <p:cNvPr id="98" name="Google Shape;98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347</a:t>
            </a:fld>
            <a:endParaRPr/>
          </a:p>
        </p:txBody>
      </p:sp>
      <p:sp>
        <p:nvSpPr>
          <p:cNvPr id="100" name="Google Shape;100;p3"/>
          <p:cNvSpPr txBox="1"/>
          <p:nvPr/>
        </p:nvSpPr>
        <p:spPr>
          <a:xfrm>
            <a:off x="6705600" y="843059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347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22857017"/>
      </p:ext>
    </p:extLst>
  </p:cSld>
  <p:clrMapOvr>
    <a:masterClrMapping/>
  </p:clrMapOvr>
  <p:transition spd="slow" advTm="10000">
    <p:pull/>
  </p:transition>
</p:sld>
</file>

<file path=ppt/slides/slide3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5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06723" y="9000"/>
            <a:ext cx="5130555" cy="684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9466445"/>
      </p:ext>
    </p:extLst>
  </p:cSld>
  <p:clrMapOvr>
    <a:masterClrMapping/>
  </p:clrMapOvr>
  <p:transition spd="slow" advTm="6000">
    <p:pull/>
  </p:transition>
</p:sld>
</file>

<file path=ppt/slides/slide3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6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06737" y="9000"/>
            <a:ext cx="5130526" cy="684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2127892"/>
      </p:ext>
    </p:extLst>
  </p:cSld>
  <p:clrMapOvr>
    <a:masterClrMapping/>
  </p:clrMapOvr>
  <p:transition spd="slow" advTm="6000">
    <p:pull/>
  </p:transition>
</p:sld>
</file>

<file path=ppt/slides/slide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7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7605" y="9000"/>
            <a:ext cx="4728791" cy="684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62153190"/>
      </p:ext>
    </p:extLst>
  </p:cSld>
  <p:clrMapOvr>
    <a:masterClrMapping/>
  </p:clrMapOvr>
  <p:transition spd="slow" advTm="6000">
    <p:pull/>
  </p:transition>
</p:sld>
</file>

<file path=ppt/slides/slide3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8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3750" y="9000"/>
            <a:ext cx="4816500" cy="684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1505452"/>
      </p:ext>
    </p:extLst>
  </p:cSld>
  <p:clrMapOvr>
    <a:masterClrMapping/>
  </p:clrMapOvr>
  <p:transition spd="slow" advTm="6000">
    <p:pull/>
  </p:transition>
</p:sld>
</file>

<file path=ppt/slides/slide3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5024" y="9000"/>
            <a:ext cx="4793952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890420"/>
      </p:ext>
    </p:extLst>
  </p:cSld>
  <p:clrMapOvr>
    <a:masterClrMapping/>
  </p:clrMapOvr>
  <p:transition spd="slow" advTm="6000">
    <p:pull/>
  </p:transition>
</p:sld>
</file>

<file path=ppt/slides/slide3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601728"/>
      </p:ext>
    </p:extLst>
  </p:cSld>
  <p:clrMapOvr>
    <a:masterClrMapping/>
  </p:clrMapOvr>
  <p:transition spd="slow" advTm="6000">
    <p:pull/>
  </p:transition>
</p:sld>
</file>

<file path=ppt/slides/slide3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034" y="0"/>
            <a:ext cx="85999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989561"/>
      </p:ext>
    </p:extLst>
  </p:cSld>
  <p:clrMapOvr>
    <a:masterClrMapping/>
  </p:clrMapOvr>
  <p:transition spd="slow" advTm="6000">
    <p:pull/>
  </p:transition>
</p:sld>
</file>

<file path=ppt/slides/slide3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6762" y="9000"/>
            <a:ext cx="5130477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319060"/>
      </p:ext>
    </p:extLst>
  </p:cSld>
  <p:clrMapOvr>
    <a:masterClrMapping/>
  </p:clrMapOvr>
  <p:transition spd="slow" advTm="6000">
    <p:pull/>
  </p:transition>
</p:sld>
</file>

<file path=ppt/slides/slide3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483005"/>
      </p:ext>
    </p:extLst>
  </p:cSld>
  <p:clrMapOvr>
    <a:masterClrMapping/>
  </p:clrMapOvr>
  <p:transition spd="slow" advTm="6000">
    <p:pull/>
  </p:transition>
</p:sld>
</file>

<file path=ppt/slides/slide3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2000" y="9000"/>
            <a:ext cx="4560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218731"/>
      </p:ext>
    </p:extLst>
  </p:cSld>
  <p:clrMapOvr>
    <a:masterClrMapping/>
  </p:clrMapOvr>
  <p:transition spd="slow" advTm="6000">
    <p:pull/>
  </p:transition>
</p:sld>
</file>

<file path=ppt/slides/slide3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"/>
          <p:cNvSpPr txBox="1"/>
          <p:nvPr/>
        </p:nvSpPr>
        <p:spPr>
          <a:xfrm>
            <a:off x="618186" y="2420888"/>
            <a:ext cx="7856113" cy="230828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indent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2220"/>
              <a:buFont typeface="Arial" panose="020B0604020202020204" pitchFamily="34" charset="0"/>
              <a:buNone/>
              <a:defRPr sz="24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cs-CZ" dirty="0">
                <a:sym typeface="Calibri"/>
              </a:rPr>
              <a:t>Na závěr bych chtěla poděkovat paní učitelce Malicherové </a:t>
            </a:r>
            <a:br>
              <a:rPr lang="cs-CZ" dirty="0">
                <a:sym typeface="Calibri"/>
              </a:rPr>
            </a:br>
            <a:r>
              <a:rPr lang="cs-CZ" dirty="0">
                <a:sym typeface="Calibri"/>
              </a:rPr>
              <a:t>za její pomoc při přípravě na přijímací zkoušky a za trpělivost. Chci také poděkovat svým rodičům, protože vím, že bez nich bych se tak daleko nedostala. </a:t>
            </a:r>
            <a:endParaRPr dirty="0">
              <a:sym typeface="Calibri"/>
            </a:endParaRPr>
          </a:p>
        </p:txBody>
      </p:sp>
      <p:sp>
        <p:nvSpPr>
          <p:cNvPr id="133" name="Google Shape;133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358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3047241"/>
      </p:ext>
    </p:extLst>
  </p:cSld>
  <p:clrMapOvr>
    <a:masterClrMapping/>
  </p:clrMapOvr>
  <p:transition spd="slow" advTm="10000">
    <p:pull/>
  </p:transition>
</p:sld>
</file>

<file path=ppt/slides/slide3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6000" dirty="0"/>
              <a:t>Účinkovali a tvořili</a:t>
            </a: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1706880" y="1412776"/>
            <a:ext cx="2240280" cy="5301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tx1"/>
                </a:solidFill>
              </a:rPr>
              <a:t>Bartoloměj Buchta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tx1"/>
                </a:solidFill>
              </a:rPr>
              <a:t>Ferdinand Buchta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tx1"/>
                </a:solidFill>
              </a:rPr>
              <a:t>Viktorie Buchtová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tx1"/>
                </a:solidFill>
              </a:rPr>
              <a:t>Mariana Cimmrová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tx1"/>
                </a:solidFill>
              </a:rPr>
              <a:t>Natálie Exnerová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tx1"/>
                </a:solidFill>
              </a:rPr>
              <a:t>Vojtěch Halada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tx1"/>
                </a:solidFill>
              </a:rPr>
              <a:t>Tereza Hladná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tx1"/>
                </a:solidFill>
              </a:rPr>
              <a:t>Jan Holuša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tx1"/>
                </a:solidFill>
              </a:rPr>
              <a:t>Liliana Káňová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tx1"/>
                </a:solidFill>
              </a:rPr>
              <a:t>Natálie Kolářová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tx1"/>
                </a:solidFill>
              </a:rPr>
              <a:t>Markéta Lipinová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tx1"/>
                </a:solidFill>
              </a:rPr>
              <a:t>Vítek Mihajlo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cs-CZ" sz="180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cs-CZ" sz="180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186104" y="1412776"/>
            <a:ext cx="2251016" cy="49685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 algn="ctr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spcBef>
                <a:spcPts val="0"/>
              </a:spcBef>
            </a:pPr>
            <a:r>
              <a:rPr lang="cs-CZ" sz="2000" dirty="0"/>
              <a:t>Jakub Müller</a:t>
            </a:r>
          </a:p>
          <a:p>
            <a:pPr>
              <a:spcBef>
                <a:spcPts val="0"/>
              </a:spcBef>
            </a:pPr>
            <a:r>
              <a:rPr lang="cs-CZ" sz="2000" dirty="0"/>
              <a:t>Pavel Ožana</a:t>
            </a:r>
          </a:p>
          <a:p>
            <a:pPr>
              <a:spcBef>
                <a:spcPts val="0"/>
              </a:spcBef>
            </a:pPr>
            <a:r>
              <a:rPr lang="cs-CZ" sz="2000" dirty="0"/>
              <a:t>Michal Pleva</a:t>
            </a:r>
          </a:p>
          <a:p>
            <a:pPr>
              <a:spcBef>
                <a:spcPts val="0"/>
              </a:spcBef>
            </a:pPr>
            <a:r>
              <a:rPr lang="cs-CZ" sz="2000" dirty="0"/>
              <a:t>Sára Puková</a:t>
            </a:r>
          </a:p>
          <a:p>
            <a:pPr>
              <a:spcBef>
                <a:spcPts val="0"/>
              </a:spcBef>
            </a:pPr>
            <a:r>
              <a:rPr lang="cs-CZ" sz="2000" dirty="0"/>
              <a:t>Kristýna Runčáková</a:t>
            </a:r>
          </a:p>
          <a:p>
            <a:pPr>
              <a:spcBef>
                <a:spcPts val="0"/>
              </a:spcBef>
            </a:pPr>
            <a:r>
              <a:rPr lang="cs-CZ" sz="2000" dirty="0"/>
              <a:t>Anna Sulová</a:t>
            </a:r>
          </a:p>
          <a:p>
            <a:pPr>
              <a:spcBef>
                <a:spcPts val="0"/>
              </a:spcBef>
            </a:pPr>
            <a:r>
              <a:rPr lang="cs-CZ" sz="2000" dirty="0"/>
              <a:t>Natálie Šáchová</a:t>
            </a:r>
          </a:p>
          <a:p>
            <a:pPr>
              <a:spcBef>
                <a:spcPts val="0"/>
              </a:spcBef>
            </a:pPr>
            <a:r>
              <a:rPr lang="cs-CZ" sz="2000" dirty="0"/>
              <a:t>Claudia Karin Tichá</a:t>
            </a:r>
          </a:p>
          <a:p>
            <a:pPr>
              <a:spcBef>
                <a:spcPts val="0"/>
              </a:spcBef>
            </a:pPr>
            <a:r>
              <a:rPr lang="cs-CZ" sz="2000" dirty="0"/>
              <a:t>Zdeněk Tomis</a:t>
            </a:r>
          </a:p>
          <a:p>
            <a:pPr>
              <a:spcBef>
                <a:spcPts val="0"/>
              </a:spcBef>
            </a:pPr>
            <a:r>
              <a:rPr lang="cs-CZ" sz="2000" dirty="0"/>
              <a:t>Jan Vaněk</a:t>
            </a:r>
          </a:p>
          <a:p>
            <a:pPr>
              <a:spcBef>
                <a:spcPts val="0"/>
              </a:spcBef>
            </a:pPr>
            <a:r>
              <a:rPr lang="cs-CZ" sz="2000" dirty="0"/>
              <a:t>Jiří Vaněk</a:t>
            </a:r>
          </a:p>
          <a:p>
            <a:pPr>
              <a:spcBef>
                <a:spcPts val="0"/>
              </a:spcBef>
            </a:pPr>
            <a:r>
              <a:rPr lang="cs-CZ" sz="2000" dirty="0"/>
              <a:t>Iva Zettlitzová</a:t>
            </a:r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98720073"/>
      </p:ext>
    </p:extLst>
  </p:cSld>
  <p:clrMapOvr>
    <a:masterClrMapping/>
  </p:clrMapOvr>
  <p:transition spd="slow" advTm="6000">
    <p:pull/>
  </p:transition>
</p:sld>
</file>

<file path=ppt/slides/slide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635250"/>
            <a:ext cx="8229600" cy="26503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6000" dirty="0"/>
              <a:t>Režie, střih</a:t>
            </a:r>
            <a:br>
              <a:rPr lang="cs-CZ" sz="6000" dirty="0"/>
            </a:br>
            <a:r>
              <a:rPr lang="cs-CZ" sz="6000" dirty="0"/>
              <a:t>a všechno ostatní…</a:t>
            </a: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4293096"/>
            <a:ext cx="8229600" cy="1324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800" dirty="0">
                <a:solidFill>
                  <a:schemeClr val="tx1"/>
                </a:solidFill>
              </a:rPr>
              <a:t>Eva </a:t>
            </a:r>
            <a:r>
              <a:rPr lang="cs-CZ" sz="4800" dirty="0" err="1">
                <a:solidFill>
                  <a:schemeClr val="tx1"/>
                </a:solidFill>
              </a:rPr>
              <a:t>Malicherová</a:t>
            </a:r>
            <a:endParaRPr lang="cs-CZ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271600"/>
      </p:ext>
    </p:extLst>
  </p:cSld>
  <p:clrMapOvr>
    <a:masterClrMapping/>
  </p:clrMapOvr>
  <p:transition spd="slow" advTm="6000">
    <p:pull/>
  </p:transition>
</p:sld>
</file>

<file path=ppt/slides/slide3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dirty="0"/>
              <a:t>Rozvrh hodin od 1. 9. 2021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48620" y="2469525"/>
            <a:ext cx="5646761" cy="2662033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cs-CZ" sz="3200" dirty="0"/>
          </a:p>
          <a:p>
            <a:pPr marL="0" indent="0" algn="ctr">
              <a:buNone/>
            </a:pPr>
            <a:r>
              <a:rPr lang="cs-CZ" sz="3200" dirty="0"/>
              <a:t>ÚT 15.00-17.30   1. skupina</a:t>
            </a:r>
          </a:p>
          <a:p>
            <a:pPr marL="0" indent="0" algn="ctr">
              <a:buNone/>
            </a:pPr>
            <a:endParaRPr lang="cs-CZ" sz="3200" dirty="0"/>
          </a:p>
          <a:p>
            <a:pPr marL="0" indent="0" algn="ctr">
              <a:buNone/>
            </a:pPr>
            <a:r>
              <a:rPr lang="cs-CZ" sz="3200" dirty="0"/>
              <a:t>ST 16.00-18.30   2. skupina</a:t>
            </a:r>
          </a:p>
          <a:p>
            <a:pPr marL="0" indent="0" algn="ctr">
              <a:buNone/>
            </a:pPr>
            <a:endParaRPr lang="cs-CZ" sz="3200" dirty="0"/>
          </a:p>
          <a:p>
            <a:pPr marL="0" indent="0" algn="ctr">
              <a:buNone/>
            </a:pPr>
            <a:endParaRPr lang="cs-CZ" sz="3200" dirty="0"/>
          </a:p>
          <a:p>
            <a:pPr marL="0" indent="0" algn="ctr">
              <a:buNone/>
            </a:pPr>
            <a:endParaRPr lang="cs-CZ" sz="3200" b="1" dirty="0"/>
          </a:p>
          <a:p>
            <a:pPr marL="0" indent="0" algn="ctr">
              <a:buNone/>
            </a:pPr>
            <a:endParaRPr lang="cs-CZ" sz="3200" dirty="0"/>
          </a:p>
          <a:p>
            <a:pPr marL="0" indent="0" algn="ctr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21309471"/>
      </p:ext>
    </p:extLst>
  </p:cSld>
  <p:clrMapOvr>
    <a:masterClrMapping/>
  </p:clrMapOvr>
  <p:transition spd="slow" advTm="8000">
    <p:pull/>
  </p:transition>
</p:sld>
</file>

<file path=ppt/slides/slide3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2514600"/>
            <a:ext cx="8229600" cy="1828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9600" dirty="0">
                <a:solidFill>
                  <a:schemeClr val="tx1"/>
                </a:solidFill>
              </a:rPr>
              <a:t>K O N E C </a:t>
            </a:r>
          </a:p>
        </p:txBody>
      </p:sp>
    </p:spTree>
    <p:extLst>
      <p:ext uri="{BB962C8B-B14F-4D97-AF65-F5344CB8AC3E}">
        <p14:creationId xmlns:p14="http://schemas.microsoft.com/office/powerpoint/2010/main" val="4293363728"/>
      </p:ext>
    </p:extLst>
  </p:cSld>
  <p:clrMapOvr>
    <a:masterClrMapping/>
  </p:clrMapOvr>
  <p:transition spd="slow" advTm="6000">
    <p:pull/>
  </p:transition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5158</TotalTime>
  <Words>2456</Words>
  <Application>Microsoft Office PowerPoint</Application>
  <PresentationFormat>Předvádění na obrazovce (4:3)</PresentationFormat>
  <Paragraphs>501</Paragraphs>
  <Slides>362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362</vt:i4>
      </vt:variant>
    </vt:vector>
  </HeadingPairs>
  <TitlesOfParts>
    <vt:vector size="363" baseType="lpstr"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PŘÍBĚHY METROPOLÍ</vt:lpstr>
      <vt:lpstr>Prezentace aplikace PowerPoint</vt:lpstr>
      <vt:lpstr>Prezentace aplikace PowerPoint</vt:lpstr>
      <vt:lpstr>Prezentace aplikace PowerPoint</vt:lpstr>
      <vt:lpstr>Naše specialita - Paříž</vt:lpstr>
      <vt:lpstr>Prezentace aplikace PowerPoint</vt:lpstr>
      <vt:lpstr>Zánik metropole -New York</vt:lpstr>
      <vt:lpstr>Prezentace aplikace PowerPoint</vt:lpstr>
      <vt:lpstr>Tajná zpráva - Tokio</vt:lpstr>
      <vt:lpstr>Prezentace aplikace PowerPoint</vt:lpstr>
      <vt:lpstr>Prezentace aplikace PowerPoint</vt:lpstr>
      <vt:lpstr>OČI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PORTRÉTY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Rozvrh hodin od 1. 9. 2021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žák</dc:creator>
  <cp:lastModifiedBy>Eva</cp:lastModifiedBy>
  <cp:revision>360</cp:revision>
  <cp:lastPrinted>2020-03-09T10:45:59Z</cp:lastPrinted>
  <dcterms:created xsi:type="dcterms:W3CDTF">2019-06-25T12:15:06Z</dcterms:created>
  <dcterms:modified xsi:type="dcterms:W3CDTF">2021-07-12T08:08:34Z</dcterms:modified>
</cp:coreProperties>
</file>