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slides/slide413.xml" ContentType="application/vnd.openxmlformats-officedocument.presentationml.slide+xml"/>
  <Override PartName="/ppt/slides/slide414.xml" ContentType="application/vnd.openxmlformats-officedocument.presentationml.slide+xml"/>
  <Override PartName="/ppt/slides/slide415.xml" ContentType="application/vnd.openxmlformats-officedocument.presentationml.slide+xml"/>
  <Override PartName="/ppt/slides/slide416.xml" ContentType="application/vnd.openxmlformats-officedocument.presentationml.slide+xml"/>
  <Override PartName="/ppt/slides/slide417.xml" ContentType="application/vnd.openxmlformats-officedocument.presentationml.slide+xml"/>
  <Override PartName="/ppt/slides/slide418.xml" ContentType="application/vnd.openxmlformats-officedocument.presentationml.slide+xml"/>
  <Override PartName="/ppt/slides/slide419.xml" ContentType="application/vnd.openxmlformats-officedocument.presentationml.slide+xml"/>
  <Override PartName="/ppt/slides/slide420.xml" ContentType="application/vnd.openxmlformats-officedocument.presentationml.slide+xml"/>
  <Override PartName="/ppt/slides/slide421.xml" ContentType="application/vnd.openxmlformats-officedocument.presentationml.slide+xml"/>
  <Override PartName="/ppt/slides/slide422.xml" ContentType="application/vnd.openxmlformats-officedocument.presentationml.slide+xml"/>
  <Override PartName="/ppt/slides/slide423.xml" ContentType="application/vnd.openxmlformats-officedocument.presentationml.slide+xml"/>
  <Override PartName="/ppt/slides/slide424.xml" ContentType="application/vnd.openxmlformats-officedocument.presentationml.slide+xml"/>
  <Override PartName="/ppt/slides/slide425.xml" ContentType="application/vnd.openxmlformats-officedocument.presentationml.slide+xml"/>
  <Override PartName="/ppt/slides/slide426.xml" ContentType="application/vnd.openxmlformats-officedocument.presentationml.slide+xml"/>
  <Override PartName="/ppt/slides/slide427.xml" ContentType="application/vnd.openxmlformats-officedocument.presentationml.slide+xml"/>
  <Override PartName="/ppt/slides/slide428.xml" ContentType="application/vnd.openxmlformats-officedocument.presentationml.slide+xml"/>
  <Override PartName="/ppt/slides/slide429.xml" ContentType="application/vnd.openxmlformats-officedocument.presentationml.slide+xml"/>
  <Override PartName="/ppt/slides/slide430.xml" ContentType="application/vnd.openxmlformats-officedocument.presentationml.slide+xml"/>
  <Override PartName="/ppt/slides/slide431.xml" ContentType="application/vnd.openxmlformats-officedocument.presentationml.slide+xml"/>
  <Override PartName="/ppt/slides/slide432.xml" ContentType="application/vnd.openxmlformats-officedocument.presentationml.slide+xml"/>
  <Override PartName="/ppt/slides/slide433.xml" ContentType="application/vnd.openxmlformats-officedocument.presentationml.slide+xml"/>
  <Override PartName="/ppt/slides/slide434.xml" ContentType="application/vnd.openxmlformats-officedocument.presentationml.slide+xml"/>
  <Override PartName="/ppt/slides/slide435.xml" ContentType="application/vnd.openxmlformats-officedocument.presentationml.slide+xml"/>
  <Override PartName="/ppt/slides/slide436.xml" ContentType="application/vnd.openxmlformats-officedocument.presentationml.slide+xml"/>
  <Override PartName="/ppt/slides/slide437.xml" ContentType="application/vnd.openxmlformats-officedocument.presentationml.slide+xml"/>
  <Override PartName="/ppt/slides/slide438.xml" ContentType="application/vnd.openxmlformats-officedocument.presentationml.slide+xml"/>
  <Override PartName="/ppt/slides/slide439.xml" ContentType="application/vnd.openxmlformats-officedocument.presentationml.slide+xml"/>
  <Override PartName="/ppt/slides/slide440.xml" ContentType="application/vnd.openxmlformats-officedocument.presentationml.slide+xml"/>
  <Override PartName="/ppt/slides/slide441.xml" ContentType="application/vnd.openxmlformats-officedocument.presentationml.slide+xml"/>
  <Override PartName="/ppt/slides/slide442.xml" ContentType="application/vnd.openxmlformats-officedocument.presentationml.slide+xml"/>
  <Override PartName="/ppt/slides/slide443.xml" ContentType="application/vnd.openxmlformats-officedocument.presentationml.slide+xml"/>
  <Override PartName="/ppt/slides/slide444.xml" ContentType="application/vnd.openxmlformats-officedocument.presentationml.slide+xml"/>
  <Override PartName="/ppt/slides/slide445.xml" ContentType="application/vnd.openxmlformats-officedocument.presentationml.slide+xml"/>
  <Override PartName="/ppt/slides/slide446.xml" ContentType="application/vnd.openxmlformats-officedocument.presentationml.slide+xml"/>
  <Override PartName="/ppt/slides/slide447.xml" ContentType="application/vnd.openxmlformats-officedocument.presentationml.slide+xml"/>
  <Override PartName="/ppt/slides/slide448.xml" ContentType="application/vnd.openxmlformats-officedocument.presentationml.slide+xml"/>
  <Override PartName="/ppt/slides/slide449.xml" ContentType="application/vnd.openxmlformats-officedocument.presentationml.slide+xml"/>
  <Override PartName="/ppt/slides/slide450.xml" ContentType="application/vnd.openxmlformats-officedocument.presentationml.slide+xml"/>
  <Override PartName="/ppt/slides/slide451.xml" ContentType="application/vnd.openxmlformats-officedocument.presentationml.slide+xml"/>
  <Override PartName="/ppt/slides/slide452.xml" ContentType="application/vnd.openxmlformats-officedocument.presentationml.slide+xml"/>
  <Override PartName="/ppt/slides/slide453.xml" ContentType="application/vnd.openxmlformats-officedocument.presentationml.slide+xml"/>
  <Override PartName="/ppt/slides/slide454.xml" ContentType="application/vnd.openxmlformats-officedocument.presentationml.slide+xml"/>
  <Override PartName="/ppt/slides/slide455.xml" ContentType="application/vnd.openxmlformats-officedocument.presentationml.slide+xml"/>
  <Override PartName="/ppt/slides/slide456.xml" ContentType="application/vnd.openxmlformats-officedocument.presentationml.slide+xml"/>
  <Override PartName="/ppt/slides/slide457.xml" ContentType="application/vnd.openxmlformats-officedocument.presentationml.slide+xml"/>
  <Override PartName="/ppt/slides/slide458.xml" ContentType="application/vnd.openxmlformats-officedocument.presentationml.slide+xml"/>
  <Override PartName="/ppt/slides/slide459.xml" ContentType="application/vnd.openxmlformats-officedocument.presentationml.slide+xml"/>
  <Override PartName="/ppt/slides/slide460.xml" ContentType="application/vnd.openxmlformats-officedocument.presentationml.slide+xml"/>
  <Override PartName="/ppt/slides/slide461.xml" ContentType="application/vnd.openxmlformats-officedocument.presentationml.slide+xml"/>
  <Override PartName="/ppt/slides/slide462.xml" ContentType="application/vnd.openxmlformats-officedocument.presentationml.slide+xml"/>
  <Override PartName="/ppt/slides/slide463.xml" ContentType="application/vnd.openxmlformats-officedocument.presentationml.slide+xml"/>
  <Override PartName="/ppt/slides/slide464.xml" ContentType="application/vnd.openxmlformats-officedocument.presentationml.slide+xml"/>
  <Override PartName="/ppt/slides/slide465.xml" ContentType="application/vnd.openxmlformats-officedocument.presentationml.slide+xml"/>
  <Override PartName="/ppt/slides/slide466.xml" ContentType="application/vnd.openxmlformats-officedocument.presentationml.slide+xml"/>
  <Override PartName="/ppt/slides/slide467.xml" ContentType="application/vnd.openxmlformats-officedocument.presentationml.slide+xml"/>
  <Override PartName="/ppt/slides/slide468.xml" ContentType="application/vnd.openxmlformats-officedocument.presentationml.slide+xml"/>
  <Override PartName="/ppt/slides/slide469.xml" ContentType="application/vnd.openxmlformats-officedocument.presentationml.slide+xml"/>
  <Override PartName="/ppt/slides/slide470.xml" ContentType="application/vnd.openxmlformats-officedocument.presentationml.slide+xml"/>
  <Override PartName="/ppt/slides/slide471.xml" ContentType="application/vnd.openxmlformats-officedocument.presentationml.slide+xml"/>
  <Override PartName="/ppt/slides/slide472.xml" ContentType="application/vnd.openxmlformats-officedocument.presentationml.slide+xml"/>
  <Override PartName="/ppt/slides/slide473.xml" ContentType="application/vnd.openxmlformats-officedocument.presentationml.slide+xml"/>
  <Override PartName="/ppt/slides/slide474.xml" ContentType="application/vnd.openxmlformats-officedocument.presentationml.slide+xml"/>
  <Override PartName="/ppt/slides/slide47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77"/>
  </p:handoutMasterIdLst>
  <p:sldIdLst>
    <p:sldId id="275" r:id="rId2"/>
    <p:sldId id="276" r:id="rId3"/>
    <p:sldId id="291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8" r:id="rId15"/>
    <p:sldId id="289" r:id="rId16"/>
    <p:sldId id="290" r:id="rId17"/>
    <p:sldId id="305" r:id="rId18"/>
    <p:sldId id="259" r:id="rId19"/>
    <p:sldId id="258" r:id="rId20"/>
    <p:sldId id="267" r:id="rId21"/>
    <p:sldId id="264" r:id="rId22"/>
    <p:sldId id="256" r:id="rId23"/>
    <p:sldId id="448" r:id="rId24"/>
    <p:sldId id="268" r:id="rId25"/>
    <p:sldId id="257" r:id="rId26"/>
    <p:sldId id="266" r:id="rId27"/>
    <p:sldId id="261" r:id="rId28"/>
    <p:sldId id="260" r:id="rId29"/>
    <p:sldId id="447" r:id="rId30"/>
    <p:sldId id="265" r:id="rId31"/>
    <p:sldId id="269" r:id="rId32"/>
    <p:sldId id="262" r:id="rId33"/>
    <p:sldId id="292" r:id="rId34"/>
    <p:sldId id="395" r:id="rId35"/>
    <p:sldId id="306" r:id="rId36"/>
    <p:sldId id="295" r:id="rId37"/>
    <p:sldId id="293" r:id="rId38"/>
    <p:sldId id="301" r:id="rId39"/>
    <p:sldId id="302" r:id="rId40"/>
    <p:sldId id="303" r:id="rId41"/>
    <p:sldId id="309" r:id="rId42"/>
    <p:sldId id="308" r:id="rId43"/>
    <p:sldId id="296" r:id="rId44"/>
    <p:sldId id="304" r:id="rId45"/>
    <p:sldId id="297" r:id="rId46"/>
    <p:sldId id="298" r:id="rId47"/>
    <p:sldId id="362" r:id="rId48"/>
    <p:sldId id="317" r:id="rId49"/>
    <p:sldId id="351" r:id="rId50"/>
    <p:sldId id="352" r:id="rId51"/>
    <p:sldId id="310" r:id="rId52"/>
    <p:sldId id="348" r:id="rId53"/>
    <p:sldId id="354" r:id="rId54"/>
    <p:sldId id="359" r:id="rId55"/>
    <p:sldId id="349" r:id="rId56"/>
    <p:sldId id="364" r:id="rId57"/>
    <p:sldId id="358" r:id="rId58"/>
    <p:sldId id="361" r:id="rId59"/>
    <p:sldId id="356" r:id="rId60"/>
    <p:sldId id="360" r:id="rId61"/>
    <p:sldId id="363" r:id="rId62"/>
    <p:sldId id="357" r:id="rId63"/>
    <p:sldId id="326" r:id="rId64"/>
    <p:sldId id="312" r:id="rId65"/>
    <p:sldId id="313" r:id="rId66"/>
    <p:sldId id="324" r:id="rId67"/>
    <p:sldId id="314" r:id="rId68"/>
    <p:sldId id="307" r:id="rId69"/>
    <p:sldId id="392" r:id="rId70"/>
    <p:sldId id="316" r:id="rId71"/>
    <p:sldId id="390" r:id="rId72"/>
    <p:sldId id="391" r:id="rId73"/>
    <p:sldId id="389" r:id="rId74"/>
    <p:sldId id="394" r:id="rId75"/>
    <p:sldId id="388" r:id="rId76"/>
    <p:sldId id="393" r:id="rId77"/>
    <p:sldId id="387" r:id="rId78"/>
    <p:sldId id="323" r:id="rId79"/>
    <p:sldId id="319" r:id="rId80"/>
    <p:sldId id="365" r:id="rId81"/>
    <p:sldId id="327" r:id="rId82"/>
    <p:sldId id="328" r:id="rId83"/>
    <p:sldId id="340" r:id="rId84"/>
    <p:sldId id="347" r:id="rId85"/>
    <p:sldId id="334" r:id="rId86"/>
    <p:sldId id="342" r:id="rId87"/>
    <p:sldId id="341" r:id="rId88"/>
    <p:sldId id="346" r:id="rId89"/>
    <p:sldId id="336" r:id="rId90"/>
    <p:sldId id="353" r:id="rId91"/>
    <p:sldId id="366" r:id="rId92"/>
    <p:sldId id="338" r:id="rId93"/>
    <p:sldId id="367" r:id="rId94"/>
    <p:sldId id="344" r:id="rId95"/>
    <p:sldId id="343" r:id="rId96"/>
    <p:sldId id="339" r:id="rId97"/>
    <p:sldId id="345" r:id="rId98"/>
    <p:sldId id="335" r:id="rId99"/>
    <p:sldId id="368" r:id="rId100"/>
    <p:sldId id="330" r:id="rId101"/>
    <p:sldId id="320" r:id="rId102"/>
    <p:sldId id="329" r:id="rId103"/>
    <p:sldId id="333" r:id="rId104"/>
    <p:sldId id="331" r:id="rId105"/>
    <p:sldId id="451" r:id="rId106"/>
    <p:sldId id="434" r:id="rId107"/>
    <p:sldId id="439" r:id="rId108"/>
    <p:sldId id="442" r:id="rId109"/>
    <p:sldId id="436" r:id="rId110"/>
    <p:sldId id="437" r:id="rId111"/>
    <p:sldId id="435" r:id="rId112"/>
    <p:sldId id="322" r:id="rId113"/>
    <p:sldId id="318" r:id="rId114"/>
    <p:sldId id="386" r:id="rId115"/>
    <p:sldId id="369" r:id="rId116"/>
    <p:sldId id="382" r:id="rId117"/>
    <p:sldId id="371" r:id="rId118"/>
    <p:sldId id="370" r:id="rId119"/>
    <p:sldId id="380" r:id="rId120"/>
    <p:sldId id="373" r:id="rId121"/>
    <p:sldId id="372" r:id="rId122"/>
    <p:sldId id="379" r:id="rId123"/>
    <p:sldId id="376" r:id="rId124"/>
    <p:sldId id="383" r:id="rId125"/>
    <p:sldId id="374" r:id="rId126"/>
    <p:sldId id="405" r:id="rId127"/>
    <p:sldId id="408" r:id="rId128"/>
    <p:sldId id="397" r:id="rId129"/>
    <p:sldId id="399" r:id="rId130"/>
    <p:sldId id="400" r:id="rId131"/>
    <p:sldId id="410" r:id="rId132"/>
    <p:sldId id="404" r:id="rId133"/>
    <p:sldId id="401" r:id="rId134"/>
    <p:sldId id="402" r:id="rId135"/>
    <p:sldId id="403" r:id="rId136"/>
    <p:sldId id="418" r:id="rId137"/>
    <p:sldId id="411" r:id="rId138"/>
    <p:sldId id="420" r:id="rId139"/>
    <p:sldId id="412" r:id="rId140"/>
    <p:sldId id="417" r:id="rId141"/>
    <p:sldId id="422" r:id="rId142"/>
    <p:sldId id="384" r:id="rId143"/>
    <p:sldId id="424" r:id="rId144"/>
    <p:sldId id="425" r:id="rId145"/>
    <p:sldId id="440" r:id="rId146"/>
    <p:sldId id="396" r:id="rId147"/>
    <p:sldId id="421" r:id="rId148"/>
    <p:sldId id="432" r:id="rId149"/>
    <p:sldId id="423" r:id="rId150"/>
    <p:sldId id="527" r:id="rId151"/>
    <p:sldId id="528" r:id="rId152"/>
    <p:sldId id="523" r:id="rId153"/>
    <p:sldId id="524" r:id="rId154"/>
    <p:sldId id="525" r:id="rId155"/>
    <p:sldId id="406" r:id="rId156"/>
    <p:sldId id="526" r:id="rId157"/>
    <p:sldId id="618" r:id="rId158"/>
    <p:sldId id="538" r:id="rId159"/>
    <p:sldId id="619" r:id="rId160"/>
    <p:sldId id="407" r:id="rId161"/>
    <p:sldId id="415" r:id="rId162"/>
    <p:sldId id="426" r:id="rId163"/>
    <p:sldId id="431" r:id="rId164"/>
    <p:sldId id="427" r:id="rId165"/>
    <p:sldId id="428" r:id="rId166"/>
    <p:sldId id="430" r:id="rId167"/>
    <p:sldId id="409" r:id="rId168"/>
    <p:sldId id="332" r:id="rId169"/>
    <p:sldId id="445" r:id="rId170"/>
    <p:sldId id="419" r:id="rId171"/>
    <p:sldId id="441" r:id="rId172"/>
    <p:sldId id="444" r:id="rId173"/>
    <p:sldId id="450" r:id="rId174"/>
    <p:sldId id="449" r:id="rId175"/>
    <p:sldId id="446" r:id="rId176"/>
    <p:sldId id="270" r:id="rId177"/>
    <p:sldId id="416" r:id="rId178"/>
    <p:sldId id="460" r:id="rId179"/>
    <p:sldId id="465" r:id="rId180"/>
    <p:sldId id="462" r:id="rId181"/>
    <p:sldId id="464" r:id="rId182"/>
    <p:sldId id="463" r:id="rId183"/>
    <p:sldId id="461" r:id="rId184"/>
    <p:sldId id="511" r:id="rId185"/>
    <p:sldId id="512" r:id="rId186"/>
    <p:sldId id="522" r:id="rId187"/>
    <p:sldId id="455" r:id="rId188"/>
    <p:sldId id="529" r:id="rId189"/>
    <p:sldId id="530" r:id="rId190"/>
    <p:sldId id="456" r:id="rId191"/>
    <p:sldId id="452" r:id="rId192"/>
    <p:sldId id="531" r:id="rId193"/>
    <p:sldId id="453" r:id="rId194"/>
    <p:sldId id="457" r:id="rId195"/>
    <p:sldId id="473" r:id="rId196"/>
    <p:sldId id="472" r:id="rId197"/>
    <p:sldId id="471" r:id="rId198"/>
    <p:sldId id="466" r:id="rId199"/>
    <p:sldId id="467" r:id="rId200"/>
    <p:sldId id="470" r:id="rId201"/>
    <p:sldId id="469" r:id="rId202"/>
    <p:sldId id="651" r:id="rId203"/>
    <p:sldId id="650" r:id="rId204"/>
    <p:sldId id="468" r:id="rId205"/>
    <p:sldId id="652" r:id="rId206"/>
    <p:sldId id="458" r:id="rId207"/>
    <p:sldId id="487" r:id="rId208"/>
    <p:sldId id="486" r:id="rId209"/>
    <p:sldId id="488" r:id="rId210"/>
    <p:sldId id="489" r:id="rId211"/>
    <p:sldId id="454" r:id="rId212"/>
    <p:sldId id="477" r:id="rId213"/>
    <p:sldId id="263" r:id="rId214"/>
    <p:sldId id="476" r:id="rId215"/>
    <p:sldId id="483" r:id="rId216"/>
    <p:sldId id="485" r:id="rId217"/>
    <p:sldId id="484" r:id="rId218"/>
    <p:sldId id="475" r:id="rId219"/>
    <p:sldId id="474" r:id="rId220"/>
    <p:sldId id="478" r:id="rId221"/>
    <p:sldId id="536" r:id="rId222"/>
    <p:sldId id="551" r:id="rId223"/>
    <p:sldId id="550" r:id="rId224"/>
    <p:sldId id="548" r:id="rId225"/>
    <p:sldId id="543" r:id="rId226"/>
    <p:sldId id="549" r:id="rId227"/>
    <p:sldId id="542" r:id="rId228"/>
    <p:sldId id="544" r:id="rId229"/>
    <p:sldId id="547" r:id="rId230"/>
    <p:sldId id="521" r:id="rId231"/>
    <p:sldId id="515" r:id="rId232"/>
    <p:sldId id="517" r:id="rId233"/>
    <p:sldId id="479" r:id="rId234"/>
    <p:sldId id="516" r:id="rId235"/>
    <p:sldId id="540" r:id="rId236"/>
    <p:sldId id="519" r:id="rId237"/>
    <p:sldId id="518" r:id="rId238"/>
    <p:sldId id="513" r:id="rId239"/>
    <p:sldId id="509" r:id="rId240"/>
    <p:sldId id="669" r:id="rId241"/>
    <p:sldId id="514" r:id="rId242"/>
    <p:sldId id="520" r:id="rId243"/>
    <p:sldId id="480" r:id="rId244"/>
    <p:sldId id="481" r:id="rId245"/>
    <p:sldId id="674" r:id="rId246"/>
    <p:sldId id="541" r:id="rId247"/>
    <p:sldId id="673" r:id="rId248"/>
    <p:sldId id="508" r:id="rId249"/>
    <p:sldId id="545" r:id="rId250"/>
    <p:sldId id="546" r:id="rId251"/>
    <p:sldId id="624" r:id="rId252"/>
    <p:sldId id="667" r:id="rId253"/>
    <p:sldId id="625" r:id="rId254"/>
    <p:sldId id="666" r:id="rId255"/>
    <p:sldId id="670" r:id="rId256"/>
    <p:sldId id="668" r:id="rId257"/>
    <p:sldId id="555" r:id="rId258"/>
    <p:sldId id="571" r:id="rId259"/>
    <p:sldId id="556" r:id="rId260"/>
    <p:sldId id="557" r:id="rId261"/>
    <p:sldId id="558" r:id="rId262"/>
    <p:sldId id="559" r:id="rId263"/>
    <p:sldId id="627" r:id="rId264"/>
    <p:sldId id="626" r:id="rId265"/>
    <p:sldId id="628" r:id="rId266"/>
    <p:sldId id="622" r:id="rId267"/>
    <p:sldId id="560" r:id="rId268"/>
    <p:sldId id="562" r:id="rId269"/>
    <p:sldId id="564" r:id="rId270"/>
    <p:sldId id="563" r:id="rId271"/>
    <p:sldId id="561" r:id="rId272"/>
    <p:sldId id="570" r:id="rId273"/>
    <p:sldId id="565" r:id="rId274"/>
    <p:sldId id="583" r:id="rId275"/>
    <p:sldId id="623" r:id="rId276"/>
    <p:sldId id="568" r:id="rId277"/>
    <p:sldId id="573" r:id="rId278"/>
    <p:sldId id="574" r:id="rId279"/>
    <p:sldId id="567" r:id="rId280"/>
    <p:sldId id="575" r:id="rId281"/>
    <p:sldId id="587" r:id="rId282"/>
    <p:sldId id="593" r:id="rId283"/>
    <p:sldId id="585" r:id="rId284"/>
    <p:sldId id="586" r:id="rId285"/>
    <p:sldId id="576" r:id="rId286"/>
    <p:sldId id="577" r:id="rId287"/>
    <p:sldId id="581" r:id="rId288"/>
    <p:sldId id="588" r:id="rId289"/>
    <p:sldId id="578" r:id="rId290"/>
    <p:sldId id="632" r:id="rId291"/>
    <p:sldId id="631" r:id="rId292"/>
    <p:sldId id="655" r:id="rId293"/>
    <p:sldId id="589" r:id="rId294"/>
    <p:sldId id="629" r:id="rId295"/>
    <p:sldId id="630" r:id="rId296"/>
    <p:sldId id="580" r:id="rId297"/>
    <p:sldId id="590" r:id="rId298"/>
    <p:sldId id="657" r:id="rId299"/>
    <p:sldId id="582" r:id="rId300"/>
    <p:sldId id="591" r:id="rId301"/>
    <p:sldId id="592" r:id="rId302"/>
    <p:sldId id="594" r:id="rId303"/>
    <p:sldId id="596" r:id="rId304"/>
    <p:sldId id="595" r:id="rId305"/>
    <p:sldId id="597" r:id="rId306"/>
    <p:sldId id="598" r:id="rId307"/>
    <p:sldId id="605" r:id="rId308"/>
    <p:sldId id="609" r:id="rId309"/>
    <p:sldId id="604" r:id="rId310"/>
    <p:sldId id="607" r:id="rId311"/>
    <p:sldId id="635" r:id="rId312"/>
    <p:sldId id="610" r:id="rId313"/>
    <p:sldId id="658" r:id="rId314"/>
    <p:sldId id="634" r:id="rId315"/>
    <p:sldId id="608" r:id="rId316"/>
    <p:sldId id="599" r:id="rId317"/>
    <p:sldId id="611" r:id="rId318"/>
    <p:sldId id="656" r:id="rId319"/>
    <p:sldId id="606" r:id="rId320"/>
    <p:sldId id="636" r:id="rId321"/>
    <p:sldId id="660" r:id="rId322"/>
    <p:sldId id="612" r:id="rId323"/>
    <p:sldId id="600" r:id="rId324"/>
    <p:sldId id="603" r:id="rId325"/>
    <p:sldId id="613" r:id="rId326"/>
    <p:sldId id="614" r:id="rId327"/>
    <p:sldId id="638" r:id="rId328"/>
    <p:sldId id="639" r:id="rId329"/>
    <p:sldId id="640" r:id="rId330"/>
    <p:sldId id="637" r:id="rId331"/>
    <p:sldId id="664" r:id="rId332"/>
    <p:sldId id="663" r:id="rId333"/>
    <p:sldId id="662" r:id="rId334"/>
    <p:sldId id="654" r:id="rId335"/>
    <p:sldId id="601" r:id="rId336"/>
    <p:sldId id="616" r:id="rId337"/>
    <p:sldId id="615" r:id="rId338"/>
    <p:sldId id="602" r:id="rId339"/>
    <p:sldId id="641" r:id="rId340"/>
    <p:sldId id="554" r:id="rId341"/>
    <p:sldId id="620" r:id="rId342"/>
    <p:sldId id="661" r:id="rId343"/>
    <p:sldId id="653" r:id="rId344"/>
    <p:sldId id="675" r:id="rId345"/>
    <p:sldId id="672" r:id="rId346"/>
    <p:sldId id="677" r:id="rId347"/>
    <p:sldId id="678" r:id="rId348"/>
    <p:sldId id="679" r:id="rId349"/>
    <p:sldId id="665" r:id="rId350"/>
    <p:sldId id="621" r:id="rId351"/>
    <p:sldId id="646" r:id="rId352"/>
    <p:sldId id="647" r:id="rId353"/>
    <p:sldId id="648" r:id="rId354"/>
    <p:sldId id="495" r:id="rId355"/>
    <p:sldId id="482" r:id="rId356"/>
    <p:sldId id="496" r:id="rId357"/>
    <p:sldId id="497" r:id="rId358"/>
    <p:sldId id="503" r:id="rId359"/>
    <p:sldId id="504" r:id="rId360"/>
    <p:sldId id="681" r:id="rId361"/>
    <p:sldId id="680" r:id="rId362"/>
    <p:sldId id="507" r:id="rId363"/>
    <p:sldId id="498" r:id="rId364"/>
    <p:sldId id="505" r:id="rId365"/>
    <p:sldId id="499" r:id="rId366"/>
    <p:sldId id="500" r:id="rId367"/>
    <p:sldId id="683" r:id="rId368"/>
    <p:sldId id="684" r:id="rId369"/>
    <p:sldId id="685" r:id="rId370"/>
    <p:sldId id="686" r:id="rId371"/>
    <p:sldId id="687" r:id="rId372"/>
    <p:sldId id="688" r:id="rId373"/>
    <p:sldId id="689" r:id="rId374"/>
    <p:sldId id="690" r:id="rId375"/>
    <p:sldId id="691" r:id="rId376"/>
    <p:sldId id="692" r:id="rId377"/>
    <p:sldId id="693" r:id="rId378"/>
    <p:sldId id="694" r:id="rId379"/>
    <p:sldId id="695" r:id="rId380"/>
    <p:sldId id="696" r:id="rId381"/>
    <p:sldId id="697" r:id="rId382"/>
    <p:sldId id="698" r:id="rId383"/>
    <p:sldId id="699" r:id="rId384"/>
    <p:sldId id="700" r:id="rId385"/>
    <p:sldId id="701" r:id="rId386"/>
    <p:sldId id="703" r:id="rId387"/>
    <p:sldId id="704" r:id="rId388"/>
    <p:sldId id="705" r:id="rId389"/>
    <p:sldId id="706" r:id="rId390"/>
    <p:sldId id="707" r:id="rId391"/>
    <p:sldId id="708" r:id="rId392"/>
    <p:sldId id="802" r:id="rId393"/>
    <p:sldId id="709" r:id="rId394"/>
    <p:sldId id="710" r:id="rId395"/>
    <p:sldId id="711" r:id="rId396"/>
    <p:sldId id="712" r:id="rId397"/>
    <p:sldId id="713" r:id="rId398"/>
    <p:sldId id="714" r:id="rId399"/>
    <p:sldId id="715" r:id="rId400"/>
    <p:sldId id="716" r:id="rId401"/>
    <p:sldId id="717" r:id="rId402"/>
    <p:sldId id="718" r:id="rId403"/>
    <p:sldId id="719" r:id="rId404"/>
    <p:sldId id="720" r:id="rId405"/>
    <p:sldId id="721" r:id="rId406"/>
    <p:sldId id="722" r:id="rId407"/>
    <p:sldId id="723" r:id="rId408"/>
    <p:sldId id="724" r:id="rId409"/>
    <p:sldId id="725" r:id="rId410"/>
    <p:sldId id="727" r:id="rId411"/>
    <p:sldId id="728" r:id="rId412"/>
    <p:sldId id="729" r:id="rId413"/>
    <p:sldId id="803" r:id="rId414"/>
    <p:sldId id="730" r:id="rId415"/>
    <p:sldId id="731" r:id="rId416"/>
    <p:sldId id="732" r:id="rId417"/>
    <p:sldId id="733" r:id="rId418"/>
    <p:sldId id="734" r:id="rId419"/>
    <p:sldId id="735" r:id="rId420"/>
    <p:sldId id="737" r:id="rId421"/>
    <p:sldId id="738" r:id="rId422"/>
    <p:sldId id="739" r:id="rId423"/>
    <p:sldId id="741" r:id="rId424"/>
    <p:sldId id="742" r:id="rId425"/>
    <p:sldId id="745" r:id="rId426"/>
    <p:sldId id="747" r:id="rId427"/>
    <p:sldId id="748" r:id="rId428"/>
    <p:sldId id="749" r:id="rId429"/>
    <p:sldId id="750" r:id="rId430"/>
    <p:sldId id="751" r:id="rId431"/>
    <p:sldId id="752" r:id="rId432"/>
    <p:sldId id="753" r:id="rId433"/>
    <p:sldId id="754" r:id="rId434"/>
    <p:sldId id="755" r:id="rId435"/>
    <p:sldId id="756" r:id="rId436"/>
    <p:sldId id="757" r:id="rId437"/>
    <p:sldId id="758" r:id="rId438"/>
    <p:sldId id="759" r:id="rId439"/>
    <p:sldId id="760" r:id="rId440"/>
    <p:sldId id="761" r:id="rId441"/>
    <p:sldId id="762" r:id="rId442"/>
    <p:sldId id="763" r:id="rId443"/>
    <p:sldId id="764" r:id="rId444"/>
    <p:sldId id="765" r:id="rId445"/>
    <p:sldId id="766" r:id="rId446"/>
    <p:sldId id="767" r:id="rId447"/>
    <p:sldId id="768" r:id="rId448"/>
    <p:sldId id="769" r:id="rId449"/>
    <p:sldId id="770" r:id="rId450"/>
    <p:sldId id="771" r:id="rId451"/>
    <p:sldId id="772" r:id="rId452"/>
    <p:sldId id="773" r:id="rId453"/>
    <p:sldId id="774" r:id="rId454"/>
    <p:sldId id="775" r:id="rId455"/>
    <p:sldId id="776" r:id="rId456"/>
    <p:sldId id="777" r:id="rId457"/>
    <p:sldId id="778" r:id="rId458"/>
    <p:sldId id="779" r:id="rId459"/>
    <p:sldId id="780" r:id="rId460"/>
    <p:sldId id="781" r:id="rId461"/>
    <p:sldId id="782" r:id="rId462"/>
    <p:sldId id="783" r:id="rId463"/>
    <p:sldId id="785" r:id="rId464"/>
    <p:sldId id="786" r:id="rId465"/>
    <p:sldId id="787" r:id="rId466"/>
    <p:sldId id="788" r:id="rId467"/>
    <p:sldId id="789" r:id="rId468"/>
    <p:sldId id="790" r:id="rId469"/>
    <p:sldId id="791" r:id="rId470"/>
    <p:sldId id="792" r:id="rId471"/>
    <p:sldId id="793" r:id="rId472"/>
    <p:sldId id="801" r:id="rId473"/>
    <p:sldId id="796" r:id="rId474"/>
    <p:sldId id="798" r:id="rId475"/>
    <p:sldId id="795" r:id="rId476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>
      <p:cViewPr varScale="1">
        <p:scale>
          <a:sx n="92" d="100"/>
          <a:sy n="92" d="100"/>
        </p:scale>
        <p:origin x="-9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9" d="100"/>
        <a:sy n="79" d="100"/>
      </p:scale>
      <p:origin x="0" y="48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66" Type="http://schemas.openxmlformats.org/officeDocument/2006/relationships/slide" Target="slides/slide365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433" Type="http://schemas.openxmlformats.org/officeDocument/2006/relationships/slide" Target="slides/slide432.xml"/><Relationship Id="rId268" Type="http://schemas.openxmlformats.org/officeDocument/2006/relationships/slide" Target="slides/slide267.xml"/><Relationship Id="rId475" Type="http://schemas.openxmlformats.org/officeDocument/2006/relationships/slide" Target="slides/slide474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377" Type="http://schemas.openxmlformats.org/officeDocument/2006/relationships/slide" Target="slides/slide376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402" Type="http://schemas.openxmlformats.org/officeDocument/2006/relationships/slide" Target="slides/slide401.xml"/><Relationship Id="rId279" Type="http://schemas.openxmlformats.org/officeDocument/2006/relationships/slide" Target="slides/slide278.xml"/><Relationship Id="rId444" Type="http://schemas.openxmlformats.org/officeDocument/2006/relationships/slide" Target="slides/slide443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46" Type="http://schemas.openxmlformats.org/officeDocument/2006/relationships/slide" Target="slides/slide345.xml"/><Relationship Id="rId388" Type="http://schemas.openxmlformats.org/officeDocument/2006/relationships/slide" Target="slides/slide387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413" Type="http://schemas.openxmlformats.org/officeDocument/2006/relationships/slide" Target="slides/slide412.xml"/><Relationship Id="rId248" Type="http://schemas.openxmlformats.org/officeDocument/2006/relationships/slide" Target="slides/slide247.xml"/><Relationship Id="rId455" Type="http://schemas.openxmlformats.org/officeDocument/2006/relationships/slide" Target="slides/slide454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399" Type="http://schemas.openxmlformats.org/officeDocument/2006/relationships/slide" Target="slides/slide398.xml"/><Relationship Id="rId259" Type="http://schemas.openxmlformats.org/officeDocument/2006/relationships/slide" Target="slides/slide258.xml"/><Relationship Id="rId424" Type="http://schemas.openxmlformats.org/officeDocument/2006/relationships/slide" Target="slides/slide423.xml"/><Relationship Id="rId466" Type="http://schemas.openxmlformats.org/officeDocument/2006/relationships/slide" Target="slides/slide46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326" Type="http://schemas.openxmlformats.org/officeDocument/2006/relationships/slide" Target="slides/slide32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368" Type="http://schemas.openxmlformats.org/officeDocument/2006/relationships/slide" Target="slides/slide367.xml"/><Relationship Id="rId172" Type="http://schemas.openxmlformats.org/officeDocument/2006/relationships/slide" Target="slides/slide171.xml"/><Relationship Id="rId228" Type="http://schemas.openxmlformats.org/officeDocument/2006/relationships/slide" Target="slides/slide227.xml"/><Relationship Id="rId435" Type="http://schemas.openxmlformats.org/officeDocument/2006/relationships/slide" Target="slides/slide434.xml"/><Relationship Id="rId477" Type="http://schemas.openxmlformats.org/officeDocument/2006/relationships/handoutMaster" Target="handoutMasters/handoutMaster1.xml"/><Relationship Id="rId281" Type="http://schemas.openxmlformats.org/officeDocument/2006/relationships/slide" Target="slides/slide280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379" Type="http://schemas.openxmlformats.org/officeDocument/2006/relationships/slide" Target="slides/slide378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390" Type="http://schemas.openxmlformats.org/officeDocument/2006/relationships/slide" Target="slides/slide389.xml"/><Relationship Id="rId404" Type="http://schemas.openxmlformats.org/officeDocument/2006/relationships/slide" Target="slides/slide403.xml"/><Relationship Id="rId425" Type="http://schemas.openxmlformats.org/officeDocument/2006/relationships/slide" Target="slides/slide424.xml"/><Relationship Id="rId446" Type="http://schemas.openxmlformats.org/officeDocument/2006/relationships/slide" Target="slides/slide445.xml"/><Relationship Id="rId467" Type="http://schemas.openxmlformats.org/officeDocument/2006/relationships/slide" Target="slides/slide466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slide" Target="slides/slide368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380" Type="http://schemas.openxmlformats.org/officeDocument/2006/relationships/slide" Target="slides/slide379.xml"/><Relationship Id="rId415" Type="http://schemas.openxmlformats.org/officeDocument/2006/relationships/slide" Target="slides/slide414.xml"/><Relationship Id="rId436" Type="http://schemas.openxmlformats.org/officeDocument/2006/relationships/slide" Target="slides/slide435.xml"/><Relationship Id="rId457" Type="http://schemas.openxmlformats.org/officeDocument/2006/relationships/slide" Target="slides/slide456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478" Type="http://schemas.openxmlformats.org/officeDocument/2006/relationships/presProps" Target="presProps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70" Type="http://schemas.openxmlformats.org/officeDocument/2006/relationships/slide" Target="slides/slide369.xml"/><Relationship Id="rId391" Type="http://schemas.openxmlformats.org/officeDocument/2006/relationships/slide" Target="slides/slide390.xml"/><Relationship Id="rId405" Type="http://schemas.openxmlformats.org/officeDocument/2006/relationships/slide" Target="slides/slide404.xml"/><Relationship Id="rId426" Type="http://schemas.openxmlformats.org/officeDocument/2006/relationships/slide" Target="slides/slide425.xml"/><Relationship Id="rId447" Type="http://schemas.openxmlformats.org/officeDocument/2006/relationships/slide" Target="slides/slide446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468" Type="http://schemas.openxmlformats.org/officeDocument/2006/relationships/slide" Target="slides/slide467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381" Type="http://schemas.openxmlformats.org/officeDocument/2006/relationships/slide" Target="slides/slide380.xml"/><Relationship Id="rId416" Type="http://schemas.openxmlformats.org/officeDocument/2006/relationships/slide" Target="slides/slide415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437" Type="http://schemas.openxmlformats.org/officeDocument/2006/relationships/slide" Target="slides/slide436.xml"/><Relationship Id="rId458" Type="http://schemas.openxmlformats.org/officeDocument/2006/relationships/slide" Target="slides/slide457.xml"/><Relationship Id="rId479" Type="http://schemas.openxmlformats.org/officeDocument/2006/relationships/viewProps" Target="view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350" Type="http://schemas.openxmlformats.org/officeDocument/2006/relationships/slide" Target="slides/slide349.xml"/><Relationship Id="rId371" Type="http://schemas.openxmlformats.org/officeDocument/2006/relationships/slide" Target="slides/slide370.xml"/><Relationship Id="rId406" Type="http://schemas.openxmlformats.org/officeDocument/2006/relationships/slide" Target="slides/slide405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392" Type="http://schemas.openxmlformats.org/officeDocument/2006/relationships/slide" Target="slides/slide391.xml"/><Relationship Id="rId427" Type="http://schemas.openxmlformats.org/officeDocument/2006/relationships/slide" Target="slides/slide426.xml"/><Relationship Id="rId448" Type="http://schemas.openxmlformats.org/officeDocument/2006/relationships/slide" Target="slides/slide447.xml"/><Relationship Id="rId469" Type="http://schemas.openxmlformats.org/officeDocument/2006/relationships/slide" Target="slides/slide468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80" Type="http://schemas.openxmlformats.org/officeDocument/2006/relationships/theme" Target="theme/theme1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382" Type="http://schemas.openxmlformats.org/officeDocument/2006/relationships/slide" Target="slides/slide381.xml"/><Relationship Id="rId417" Type="http://schemas.openxmlformats.org/officeDocument/2006/relationships/slide" Target="slides/slide416.xml"/><Relationship Id="rId438" Type="http://schemas.openxmlformats.org/officeDocument/2006/relationships/slide" Target="slides/slide437.xml"/><Relationship Id="rId459" Type="http://schemas.openxmlformats.org/officeDocument/2006/relationships/slide" Target="slides/slide458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470" Type="http://schemas.openxmlformats.org/officeDocument/2006/relationships/slide" Target="slides/slide469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72" Type="http://schemas.openxmlformats.org/officeDocument/2006/relationships/slide" Target="slides/slide371.xml"/><Relationship Id="rId393" Type="http://schemas.openxmlformats.org/officeDocument/2006/relationships/slide" Target="slides/slide392.xml"/><Relationship Id="rId407" Type="http://schemas.openxmlformats.org/officeDocument/2006/relationships/slide" Target="slides/slide406.xml"/><Relationship Id="rId428" Type="http://schemas.openxmlformats.org/officeDocument/2006/relationships/slide" Target="slides/slide427.xml"/><Relationship Id="rId449" Type="http://schemas.openxmlformats.org/officeDocument/2006/relationships/slide" Target="slides/slide448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460" Type="http://schemas.openxmlformats.org/officeDocument/2006/relationships/slide" Target="slides/slide459.xml"/><Relationship Id="rId481" Type="http://schemas.openxmlformats.org/officeDocument/2006/relationships/tableStyles" Target="tableStyles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383" Type="http://schemas.openxmlformats.org/officeDocument/2006/relationships/slide" Target="slides/slide382.xml"/><Relationship Id="rId418" Type="http://schemas.openxmlformats.org/officeDocument/2006/relationships/slide" Target="slides/slide417.xml"/><Relationship Id="rId439" Type="http://schemas.openxmlformats.org/officeDocument/2006/relationships/slide" Target="slides/slide438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450" Type="http://schemas.openxmlformats.org/officeDocument/2006/relationships/slide" Target="slides/slide449.xml"/><Relationship Id="rId471" Type="http://schemas.openxmlformats.org/officeDocument/2006/relationships/slide" Target="slides/slide470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373" Type="http://schemas.openxmlformats.org/officeDocument/2006/relationships/slide" Target="slides/slide372.xml"/><Relationship Id="rId394" Type="http://schemas.openxmlformats.org/officeDocument/2006/relationships/slide" Target="slides/slide393.xml"/><Relationship Id="rId408" Type="http://schemas.openxmlformats.org/officeDocument/2006/relationships/slide" Target="slides/slide407.xml"/><Relationship Id="rId429" Type="http://schemas.openxmlformats.org/officeDocument/2006/relationships/slide" Target="slides/slide428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440" Type="http://schemas.openxmlformats.org/officeDocument/2006/relationships/slide" Target="slides/slide439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461" Type="http://schemas.openxmlformats.org/officeDocument/2006/relationships/slide" Target="slides/slide460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384" Type="http://schemas.openxmlformats.org/officeDocument/2006/relationships/slide" Target="slides/slide383.xml"/><Relationship Id="rId419" Type="http://schemas.openxmlformats.org/officeDocument/2006/relationships/slide" Target="slides/slide418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430" Type="http://schemas.openxmlformats.org/officeDocument/2006/relationships/slide" Target="slides/slide429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451" Type="http://schemas.openxmlformats.org/officeDocument/2006/relationships/slide" Target="slides/slide450.xml"/><Relationship Id="rId472" Type="http://schemas.openxmlformats.org/officeDocument/2006/relationships/slide" Target="slides/slide471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374" Type="http://schemas.openxmlformats.org/officeDocument/2006/relationships/slide" Target="slides/slide373.xml"/><Relationship Id="rId395" Type="http://schemas.openxmlformats.org/officeDocument/2006/relationships/slide" Target="slides/slide394.xml"/><Relationship Id="rId409" Type="http://schemas.openxmlformats.org/officeDocument/2006/relationships/slide" Target="slides/slide408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420" Type="http://schemas.openxmlformats.org/officeDocument/2006/relationships/slide" Target="slides/slide419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41" Type="http://schemas.openxmlformats.org/officeDocument/2006/relationships/slide" Target="slides/slide440.xml"/><Relationship Id="rId462" Type="http://schemas.openxmlformats.org/officeDocument/2006/relationships/slide" Target="slides/slide461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385" Type="http://schemas.openxmlformats.org/officeDocument/2006/relationships/slide" Target="slides/slide384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410" Type="http://schemas.openxmlformats.org/officeDocument/2006/relationships/slide" Target="slides/slide409.xml"/><Relationship Id="rId431" Type="http://schemas.openxmlformats.org/officeDocument/2006/relationships/slide" Target="slides/slide430.xml"/><Relationship Id="rId452" Type="http://schemas.openxmlformats.org/officeDocument/2006/relationships/slide" Target="slides/slide451.xml"/><Relationship Id="rId473" Type="http://schemas.openxmlformats.org/officeDocument/2006/relationships/slide" Target="slides/slide472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75" Type="http://schemas.openxmlformats.org/officeDocument/2006/relationships/slide" Target="slides/slide374.xml"/><Relationship Id="rId396" Type="http://schemas.openxmlformats.org/officeDocument/2006/relationships/slide" Target="slides/slide395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400" Type="http://schemas.openxmlformats.org/officeDocument/2006/relationships/slide" Target="slides/slide399.xml"/><Relationship Id="rId421" Type="http://schemas.openxmlformats.org/officeDocument/2006/relationships/slide" Target="slides/slide420.xml"/><Relationship Id="rId442" Type="http://schemas.openxmlformats.org/officeDocument/2006/relationships/slide" Target="slides/slide441.xml"/><Relationship Id="rId463" Type="http://schemas.openxmlformats.org/officeDocument/2006/relationships/slide" Target="slides/slide462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386" Type="http://schemas.openxmlformats.org/officeDocument/2006/relationships/slide" Target="slides/slide385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411" Type="http://schemas.openxmlformats.org/officeDocument/2006/relationships/slide" Target="slides/slide410.xml"/><Relationship Id="rId432" Type="http://schemas.openxmlformats.org/officeDocument/2006/relationships/slide" Target="slides/slide431.xml"/><Relationship Id="rId453" Type="http://schemas.openxmlformats.org/officeDocument/2006/relationships/slide" Target="slides/slide452.xml"/><Relationship Id="rId474" Type="http://schemas.openxmlformats.org/officeDocument/2006/relationships/slide" Target="slides/slide473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55" Type="http://schemas.openxmlformats.org/officeDocument/2006/relationships/slide" Target="slides/slide354.xml"/><Relationship Id="rId376" Type="http://schemas.openxmlformats.org/officeDocument/2006/relationships/slide" Target="slides/slide375.xml"/><Relationship Id="rId397" Type="http://schemas.openxmlformats.org/officeDocument/2006/relationships/slide" Target="slides/slide396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401" Type="http://schemas.openxmlformats.org/officeDocument/2006/relationships/slide" Target="slides/slide400.xml"/><Relationship Id="rId422" Type="http://schemas.openxmlformats.org/officeDocument/2006/relationships/slide" Target="slides/slide421.xml"/><Relationship Id="rId443" Type="http://schemas.openxmlformats.org/officeDocument/2006/relationships/slide" Target="slides/slide442.xml"/><Relationship Id="rId464" Type="http://schemas.openxmlformats.org/officeDocument/2006/relationships/slide" Target="slides/slide463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387" Type="http://schemas.openxmlformats.org/officeDocument/2006/relationships/slide" Target="slides/slide386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412" Type="http://schemas.openxmlformats.org/officeDocument/2006/relationships/slide" Target="slides/slide411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454" Type="http://schemas.openxmlformats.org/officeDocument/2006/relationships/slide" Target="slides/slide453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398" Type="http://schemas.openxmlformats.org/officeDocument/2006/relationships/slide" Target="slides/slide397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423" Type="http://schemas.openxmlformats.org/officeDocument/2006/relationships/slide" Target="slides/slide422.xml"/><Relationship Id="rId258" Type="http://schemas.openxmlformats.org/officeDocument/2006/relationships/slide" Target="slides/slide257.xml"/><Relationship Id="rId465" Type="http://schemas.openxmlformats.org/officeDocument/2006/relationships/slide" Target="slides/slide464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367" Type="http://schemas.openxmlformats.org/officeDocument/2006/relationships/slide" Target="slides/slide366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434" Type="http://schemas.openxmlformats.org/officeDocument/2006/relationships/slide" Target="slides/slide433.xml"/><Relationship Id="rId476" Type="http://schemas.openxmlformats.org/officeDocument/2006/relationships/slide" Target="slides/slide475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378" Type="http://schemas.openxmlformats.org/officeDocument/2006/relationships/slide" Target="slides/slide377.xml"/><Relationship Id="rId403" Type="http://schemas.openxmlformats.org/officeDocument/2006/relationships/slide" Target="slides/slide402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445" Type="http://schemas.openxmlformats.org/officeDocument/2006/relationships/slide" Target="slides/slide444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389" Type="http://schemas.openxmlformats.org/officeDocument/2006/relationships/slide" Target="slides/slide388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414" Type="http://schemas.openxmlformats.org/officeDocument/2006/relationships/slide" Target="slides/slide413.xml"/><Relationship Id="rId456" Type="http://schemas.openxmlformats.org/officeDocument/2006/relationships/slide" Target="slides/slide455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D9E61-A64B-40BD-B790-2225897B8389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D9880-0155-4963-A46E-1F39CC45FA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249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22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3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0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07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62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62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517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185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896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24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813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4647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11D60-B9DC-41B5-92DD-01CD18755E6A}" type="datetimeFigureOut">
              <a:rPr lang="cs-CZ" smtClean="0"/>
              <a:t>7.10.2020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39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microsoft.com/office/2007/relationships/hdphoto" Target="../media/hdphoto5.wdp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microsoft.com/office/2007/relationships/hdphoto" Target="../media/hdphoto4.wdp"/><Relationship Id="rId4" Type="http://schemas.openxmlformats.org/officeDocument/2006/relationships/image" Target="../media/image86.jpeg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Relationship Id="rId9" Type="http://schemas.openxmlformats.org/officeDocument/2006/relationships/image" Target="../media/image117.jpeg"/></Relationships>
</file>

<file path=ppt/slides/_rels/slide8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9.jpe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2.jpeg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3.wdp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12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3.jpe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3" Type="http://schemas.openxmlformats.org/officeDocument/2006/relationships/image" Target="../media/image178.jpeg"/><Relationship Id="rId7" Type="http://schemas.openxmlformats.org/officeDocument/2006/relationships/image" Target="../media/image180.jpe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6.wdp"/><Relationship Id="rId5" Type="http://schemas.openxmlformats.org/officeDocument/2006/relationships/image" Target="../media/image179.jpeg"/><Relationship Id="rId4" Type="http://schemas.microsoft.com/office/2007/relationships/hdphoto" Target="../media/hdphoto15.wdp"/><Relationship Id="rId9" Type="http://schemas.openxmlformats.org/officeDocument/2006/relationships/image" Target="../media/image181.pn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jpg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eg"/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194.jpeg"/><Relationship Id="rId4" Type="http://schemas.openxmlformats.org/officeDocument/2006/relationships/image" Target="../media/image193.jpeg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jpe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1.jpeg"/><Relationship Id="rId4" Type="http://schemas.openxmlformats.org/officeDocument/2006/relationships/image" Target="../media/image200.jpeg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jpeg"/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206.jpeg"/><Relationship Id="rId4" Type="http://schemas.openxmlformats.org/officeDocument/2006/relationships/image" Target="../media/image205.jpeg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jpeg"/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4.jpeg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jpe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jpe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0.wdp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4.jpeg"/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1.wdp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6.jpeg"/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jpeg"/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2.jpeg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jpe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5.jpeg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jpe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jpeg"/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2.jpeg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jpe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1.jpeg"/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jpeg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jpeg"/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7.jpeg"/><Relationship Id="rId2" Type="http://schemas.openxmlformats.org/officeDocument/2006/relationships/image" Target="../media/image276.jpe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8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3.jpeg"/><Relationship Id="rId2" Type="http://schemas.openxmlformats.org/officeDocument/2006/relationships/image" Target="../media/image282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5.jpeg"/><Relationship Id="rId2" Type="http://schemas.openxmlformats.org/officeDocument/2006/relationships/image" Target="../media/image284.jpeg"/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7.jpeg"/><Relationship Id="rId2" Type="http://schemas.openxmlformats.org/officeDocument/2006/relationships/image" Target="../media/image286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8.jpe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0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2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8.jpeg"/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2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4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jpeg"/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jpeg"/><Relationship Id="rId2" Type="http://schemas.openxmlformats.org/officeDocument/2006/relationships/image" Target="../media/image30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2.jpeg"/><Relationship Id="rId4" Type="http://schemas.openxmlformats.org/officeDocument/2006/relationships/image" Target="../media/image311.jpeg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3.jpeg"/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4.jpeg"/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6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8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9.jpeg"/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jpe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1.jpeg"/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jpeg"/><Relationship Id="rId2" Type="http://schemas.openxmlformats.org/officeDocument/2006/relationships/image" Target="../media/image322.jpeg"/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4.jpeg"/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5.jpeg"/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3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7.jpeg"/></Relationships>
</file>

<file path=ppt/slides/_rels/slide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9.jpeg"/><Relationship Id="rId2" Type="http://schemas.openxmlformats.org/officeDocument/2006/relationships/image" Target="../media/image328.jpeg"/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jpeg"/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331.pn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3.jpeg"/><Relationship Id="rId2" Type="http://schemas.openxmlformats.org/officeDocument/2006/relationships/image" Target="../media/image332.jpeg"/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4.jpeg"/><Relationship Id="rId1" Type="http://schemas.openxmlformats.org/officeDocument/2006/relationships/slideLayout" Target="../slideLayouts/slideLayout7.xml"/></Relationships>
</file>

<file path=ppt/slides/_rels/slide2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6.jpeg"/><Relationship Id="rId2" Type="http://schemas.openxmlformats.org/officeDocument/2006/relationships/image" Target="../media/image335.jpeg"/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3.jpeg"/><Relationship Id="rId3" Type="http://schemas.openxmlformats.org/officeDocument/2006/relationships/image" Target="../media/image338.jpeg"/><Relationship Id="rId7" Type="http://schemas.openxmlformats.org/officeDocument/2006/relationships/image" Target="../media/image342.jpeg"/><Relationship Id="rId2" Type="http://schemas.openxmlformats.org/officeDocument/2006/relationships/image" Target="../media/image3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1.jpeg"/><Relationship Id="rId5" Type="http://schemas.openxmlformats.org/officeDocument/2006/relationships/image" Target="../media/image340.jpeg"/><Relationship Id="rId4" Type="http://schemas.openxmlformats.org/officeDocument/2006/relationships/image" Target="../media/image339.jpeg"/><Relationship Id="rId9" Type="http://schemas.openxmlformats.org/officeDocument/2006/relationships/image" Target="../media/image344.jpeg"/></Relationships>
</file>

<file path=ppt/slides/_rels/slide2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6.jpeg"/><Relationship Id="rId2" Type="http://schemas.openxmlformats.org/officeDocument/2006/relationships/image" Target="../media/image345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8.png"/><Relationship Id="rId2" Type="http://schemas.openxmlformats.org/officeDocument/2006/relationships/image" Target="../media/image347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9.jpeg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1.jpeg"/><Relationship Id="rId2" Type="http://schemas.openxmlformats.org/officeDocument/2006/relationships/image" Target="../media/image350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3.jpeg"/><Relationship Id="rId2" Type="http://schemas.openxmlformats.org/officeDocument/2006/relationships/image" Target="../media/image352.jpeg"/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4.jpeg"/><Relationship Id="rId1" Type="http://schemas.openxmlformats.org/officeDocument/2006/relationships/slideLayout" Target="../slideLayouts/slideLayout7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5.jpeg"/><Relationship Id="rId1" Type="http://schemas.openxmlformats.org/officeDocument/2006/relationships/slideLayout" Target="../slideLayouts/slideLayout7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6.jpeg"/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7.jpeg"/><Relationship Id="rId1" Type="http://schemas.openxmlformats.org/officeDocument/2006/relationships/slideLayout" Target="../slideLayouts/slideLayout7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8.jpeg"/><Relationship Id="rId1" Type="http://schemas.openxmlformats.org/officeDocument/2006/relationships/slideLayout" Target="../slideLayouts/slideLayout7.xml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jpeg"/><Relationship Id="rId2" Type="http://schemas.openxmlformats.org/officeDocument/2006/relationships/image" Target="../media/image359.jpeg"/><Relationship Id="rId1" Type="http://schemas.openxmlformats.org/officeDocument/2006/relationships/slideLayout" Target="../slideLayouts/slideLayout7.xml"/></Relationships>
</file>

<file path=ppt/slides/_rels/slide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2.jpeg"/><Relationship Id="rId2" Type="http://schemas.openxmlformats.org/officeDocument/2006/relationships/image" Target="../media/image361.jpeg"/><Relationship Id="rId1" Type="http://schemas.openxmlformats.org/officeDocument/2006/relationships/slideLayout" Target="../slideLayouts/slideLayout7.xml"/></Relationships>
</file>

<file path=ppt/slides/_rels/slide2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4.jpeg"/><Relationship Id="rId2" Type="http://schemas.openxmlformats.org/officeDocument/2006/relationships/image" Target="../media/image363.jpeg"/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6.jpeg"/><Relationship Id="rId2" Type="http://schemas.openxmlformats.org/officeDocument/2006/relationships/image" Target="../media/image365.jpeg"/><Relationship Id="rId1" Type="http://schemas.openxmlformats.org/officeDocument/2006/relationships/slideLayout" Target="../slideLayouts/slideLayout7.xml"/></Relationships>
</file>

<file path=ppt/slides/_rels/slide2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8.jpeg"/><Relationship Id="rId2" Type="http://schemas.openxmlformats.org/officeDocument/2006/relationships/image" Target="../media/image3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0.jpeg"/><Relationship Id="rId4" Type="http://schemas.openxmlformats.org/officeDocument/2006/relationships/image" Target="../media/image369.jpeg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1.jpeg"/><Relationship Id="rId1" Type="http://schemas.openxmlformats.org/officeDocument/2006/relationships/slideLayout" Target="../slideLayouts/slideLayout7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2.jpeg"/><Relationship Id="rId1" Type="http://schemas.openxmlformats.org/officeDocument/2006/relationships/slideLayout" Target="../slideLayouts/slideLayout7.xml"/></Relationships>
</file>

<file path=ppt/slides/_rels/slide2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4.jpeg"/><Relationship Id="rId2" Type="http://schemas.openxmlformats.org/officeDocument/2006/relationships/image" Target="../media/image3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5.jpeg"/></Relationships>
</file>

<file path=ppt/slides/_rels/slide2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7.jpeg"/><Relationship Id="rId2" Type="http://schemas.openxmlformats.org/officeDocument/2006/relationships/image" Target="../media/image376.jpeg"/><Relationship Id="rId1" Type="http://schemas.openxmlformats.org/officeDocument/2006/relationships/slideLayout" Target="../slideLayouts/slideLayout7.xml"/></Relationships>
</file>

<file path=ppt/slides/_rels/slide2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jpeg"/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1.jpeg"/><Relationship Id="rId4" Type="http://schemas.openxmlformats.org/officeDocument/2006/relationships/image" Target="../media/image380.jpeg"/></Relationships>
</file>

<file path=ppt/slides/_rels/slide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3.jpeg"/><Relationship Id="rId2" Type="http://schemas.openxmlformats.org/officeDocument/2006/relationships/image" Target="../media/image3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5.jpeg"/><Relationship Id="rId4" Type="http://schemas.openxmlformats.org/officeDocument/2006/relationships/image" Target="../media/image384.jpeg"/></Relationships>
</file>

<file path=ppt/slides/_rels/slide2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7.jpeg"/><Relationship Id="rId2" Type="http://schemas.openxmlformats.org/officeDocument/2006/relationships/image" Target="../media/image386.jpeg"/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9.jpeg"/><Relationship Id="rId2" Type="http://schemas.openxmlformats.org/officeDocument/2006/relationships/image" Target="../media/image388.png"/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0.jpeg"/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2.jpeg"/><Relationship Id="rId1" Type="http://schemas.openxmlformats.org/officeDocument/2006/relationships/slideLayout" Target="../slideLayouts/slideLayout7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3.jpeg"/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5.jpeg"/><Relationship Id="rId2" Type="http://schemas.openxmlformats.org/officeDocument/2006/relationships/image" Target="../media/image394.jpeg"/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6.jpeg"/><Relationship Id="rId1" Type="http://schemas.openxmlformats.org/officeDocument/2006/relationships/slideLayout" Target="../slideLayouts/slideLayout7.xml"/></Relationships>
</file>

<file path=ppt/slides/_rels/slide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7.jpeg"/><Relationship Id="rId1" Type="http://schemas.openxmlformats.org/officeDocument/2006/relationships/slideLayout" Target="../slideLayouts/slideLayout7.xml"/></Relationships>
</file>

<file path=ppt/slides/_rels/slide2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9.jpeg"/><Relationship Id="rId2" Type="http://schemas.openxmlformats.org/officeDocument/2006/relationships/image" Target="../media/image398.jpeg"/><Relationship Id="rId1" Type="http://schemas.openxmlformats.org/officeDocument/2006/relationships/slideLayout" Target="../slideLayouts/slideLayout7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0.jpeg"/><Relationship Id="rId1" Type="http://schemas.openxmlformats.org/officeDocument/2006/relationships/slideLayout" Target="../slideLayouts/slideLayout7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1.jpeg"/><Relationship Id="rId1" Type="http://schemas.openxmlformats.org/officeDocument/2006/relationships/slideLayout" Target="../slideLayouts/slideLayout7.xml"/></Relationships>
</file>

<file path=ppt/slides/_rels/slide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3.jpeg"/><Relationship Id="rId2" Type="http://schemas.openxmlformats.org/officeDocument/2006/relationships/image" Target="../media/image402.jpeg"/><Relationship Id="rId1" Type="http://schemas.openxmlformats.org/officeDocument/2006/relationships/slideLayout" Target="../slideLayouts/slideLayout7.xml"/></Relationships>
</file>

<file path=ppt/slides/_rels/slide301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404.jpeg"/><Relationship Id="rId1" Type="http://schemas.openxmlformats.org/officeDocument/2006/relationships/slideLayout" Target="../slideLayouts/slideLayout7.xml"/></Relationships>
</file>

<file path=ppt/slides/_rels/slide30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405.png"/><Relationship Id="rId1" Type="http://schemas.openxmlformats.org/officeDocument/2006/relationships/slideLayout" Target="../slideLayouts/slideLayout7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6.jpeg"/><Relationship Id="rId1" Type="http://schemas.openxmlformats.org/officeDocument/2006/relationships/slideLayout" Target="../slideLayouts/slideLayout7.xml"/></Relationships>
</file>

<file path=ppt/slides/_rels/slide304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8.jpeg"/><Relationship Id="rId1" Type="http://schemas.openxmlformats.org/officeDocument/2006/relationships/slideLayout" Target="../slideLayouts/slideLayout7.xml"/></Relationships>
</file>

<file path=ppt/slides/_rels/slide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9.jpeg"/><Relationship Id="rId1" Type="http://schemas.openxmlformats.org/officeDocument/2006/relationships/slideLayout" Target="../slideLayouts/slideLayout7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jpeg"/><Relationship Id="rId1" Type="http://schemas.openxmlformats.org/officeDocument/2006/relationships/slideLayout" Target="../slideLayouts/slideLayout7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2.jpeg"/><Relationship Id="rId1" Type="http://schemas.openxmlformats.org/officeDocument/2006/relationships/slideLayout" Target="../slideLayouts/slideLayout7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3.jpeg"/><Relationship Id="rId1" Type="http://schemas.openxmlformats.org/officeDocument/2006/relationships/slideLayout" Target="../slideLayouts/slideLayout7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4.jpeg"/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5.jpeg"/><Relationship Id="rId1" Type="http://schemas.openxmlformats.org/officeDocument/2006/relationships/slideLayout" Target="../slideLayouts/slideLayout7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6.jpeg"/><Relationship Id="rId1" Type="http://schemas.openxmlformats.org/officeDocument/2006/relationships/slideLayout" Target="../slideLayouts/slideLayout7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7.jpeg"/><Relationship Id="rId1" Type="http://schemas.openxmlformats.org/officeDocument/2006/relationships/slideLayout" Target="../slideLayouts/slideLayout7.xml"/></Relationships>
</file>

<file path=ppt/slides/_rels/slide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8.jpeg"/><Relationship Id="rId1" Type="http://schemas.openxmlformats.org/officeDocument/2006/relationships/slideLayout" Target="../slideLayouts/slideLayout7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9.jpeg"/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0.jpeg"/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1.jpeg"/><Relationship Id="rId1" Type="http://schemas.openxmlformats.org/officeDocument/2006/relationships/slideLayout" Target="../slideLayouts/slideLayout7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2.jpeg"/><Relationship Id="rId1" Type="http://schemas.openxmlformats.org/officeDocument/2006/relationships/slideLayout" Target="../slideLayouts/slideLayout7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4.jpeg"/><Relationship Id="rId1" Type="http://schemas.openxmlformats.org/officeDocument/2006/relationships/slideLayout" Target="../slideLayouts/slideLayout7.xml"/></Relationships>
</file>

<file path=ppt/slides/_rels/slide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5.jpeg"/><Relationship Id="rId1" Type="http://schemas.openxmlformats.org/officeDocument/2006/relationships/slideLayout" Target="../slideLayouts/slideLayout7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6.jpeg"/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7.jpeg"/><Relationship Id="rId1" Type="http://schemas.openxmlformats.org/officeDocument/2006/relationships/slideLayout" Target="../slideLayouts/slideLayout7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8.jpeg"/><Relationship Id="rId1" Type="http://schemas.openxmlformats.org/officeDocument/2006/relationships/slideLayout" Target="../slideLayouts/slideLayout7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9.jpeg"/><Relationship Id="rId1" Type="http://schemas.openxmlformats.org/officeDocument/2006/relationships/slideLayout" Target="../slideLayouts/slideLayout7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0.jpeg"/><Relationship Id="rId1" Type="http://schemas.openxmlformats.org/officeDocument/2006/relationships/slideLayout" Target="../slideLayouts/slideLayout7.xml"/></Relationships>
</file>

<file path=ppt/slides/_rels/slide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1.jpeg"/><Relationship Id="rId1" Type="http://schemas.openxmlformats.org/officeDocument/2006/relationships/slideLayout" Target="../slideLayouts/slideLayout7.xml"/></Relationships>
</file>

<file path=ppt/slides/_rels/slide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2.jpeg"/><Relationship Id="rId1" Type="http://schemas.openxmlformats.org/officeDocument/2006/relationships/slideLayout" Target="../slideLayouts/slideLayout7.xml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3.jpeg"/><Relationship Id="rId1" Type="http://schemas.openxmlformats.org/officeDocument/2006/relationships/slideLayout" Target="../slideLayouts/slideLayout7.xml"/></Relationships>
</file>

<file path=ppt/slides/_rels/slide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4.jpeg"/><Relationship Id="rId1" Type="http://schemas.openxmlformats.org/officeDocument/2006/relationships/slideLayout" Target="../slideLayouts/slideLayout7.xml"/></Relationships>
</file>

<file path=ppt/slides/_rels/slide3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6.jpeg"/><Relationship Id="rId2" Type="http://schemas.openxmlformats.org/officeDocument/2006/relationships/image" Target="../media/image435.jpeg"/><Relationship Id="rId1" Type="http://schemas.openxmlformats.org/officeDocument/2006/relationships/slideLayout" Target="../slideLayouts/slideLayout7.xml"/></Relationships>
</file>

<file path=ppt/slides/_rels/slide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7.jpeg"/><Relationship Id="rId1" Type="http://schemas.openxmlformats.org/officeDocument/2006/relationships/slideLayout" Target="../slideLayouts/slideLayout7.xml"/></Relationships>
</file>

<file path=ppt/slides/_rels/slide3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9.jpeg"/><Relationship Id="rId2" Type="http://schemas.openxmlformats.org/officeDocument/2006/relationships/image" Target="../media/image438.jpeg"/><Relationship Id="rId1" Type="http://schemas.openxmlformats.org/officeDocument/2006/relationships/slideLayout" Target="../slideLayouts/slideLayout7.xml"/></Relationships>
</file>

<file path=ppt/slides/_rels/slide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jpeg"/><Relationship Id="rId1" Type="http://schemas.openxmlformats.org/officeDocument/2006/relationships/slideLayout" Target="../slideLayouts/slideLayout7.xml"/></Relationships>
</file>

<file path=ppt/slides/_rels/slide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1.jpeg"/><Relationship Id="rId1" Type="http://schemas.openxmlformats.org/officeDocument/2006/relationships/slideLayout" Target="../slideLayouts/slideLayout7.xml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2.jpeg"/><Relationship Id="rId1" Type="http://schemas.openxmlformats.org/officeDocument/2006/relationships/slideLayout" Target="../slideLayouts/slideLayout7.xml"/></Relationships>
</file>

<file path=ppt/slides/_rels/slide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4.jpeg"/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/Relationships>
</file>

<file path=ppt/slides/_rels/slide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5.jpeg"/><Relationship Id="rId1" Type="http://schemas.openxmlformats.org/officeDocument/2006/relationships/slideLayout" Target="../slideLayouts/slideLayout7.xml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6.jpeg"/><Relationship Id="rId1" Type="http://schemas.openxmlformats.org/officeDocument/2006/relationships/slideLayout" Target="../slideLayouts/slideLayout7.xml"/></Relationships>
</file>

<file path=ppt/slides/_rels/slide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7.jpeg"/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8.png"/><Relationship Id="rId1" Type="http://schemas.openxmlformats.org/officeDocument/2006/relationships/slideLayout" Target="../slideLayouts/slideLayout7.xml"/></Relationships>
</file>

<file path=ppt/slides/_rels/slide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9.jpeg"/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0.jpeg"/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2.jpeg"/><Relationship Id="rId1" Type="http://schemas.openxmlformats.org/officeDocument/2006/relationships/slideLayout" Target="../slideLayouts/slideLayout7.xml"/></Relationships>
</file>

<file path=ppt/slides/_rels/slide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3.jpeg"/><Relationship Id="rId1" Type="http://schemas.openxmlformats.org/officeDocument/2006/relationships/slideLayout" Target="../slideLayouts/slideLayout7.xml"/></Relationships>
</file>

<file path=ppt/slides/_rels/slide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4.jpeg"/><Relationship Id="rId1" Type="http://schemas.openxmlformats.org/officeDocument/2006/relationships/slideLayout" Target="../slideLayouts/slideLayout7.xml"/></Relationships>
</file>

<file path=ppt/slides/_rels/slide3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6.jpeg"/><Relationship Id="rId2" Type="http://schemas.openxmlformats.org/officeDocument/2006/relationships/image" Target="../media/image455.jpeg"/><Relationship Id="rId1" Type="http://schemas.openxmlformats.org/officeDocument/2006/relationships/slideLayout" Target="../slideLayouts/slideLayout7.xml"/></Relationships>
</file>

<file path=ppt/slides/_rels/slide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7.jpeg"/><Relationship Id="rId1" Type="http://schemas.openxmlformats.org/officeDocument/2006/relationships/slideLayout" Target="../slideLayouts/slideLayout7.xml"/></Relationships>
</file>

<file path=ppt/slides/_rels/slide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8.jpeg"/><Relationship Id="rId1" Type="http://schemas.openxmlformats.org/officeDocument/2006/relationships/slideLayout" Target="../slideLayouts/slideLayout7.xml"/></Relationships>
</file>

<file path=ppt/slides/_rels/slide3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jpeg"/><Relationship Id="rId2" Type="http://schemas.openxmlformats.org/officeDocument/2006/relationships/image" Target="../media/image459.jpeg"/><Relationship Id="rId1" Type="http://schemas.openxmlformats.org/officeDocument/2006/relationships/slideLayout" Target="../slideLayouts/slideLayout7.xml"/></Relationships>
</file>

<file path=ppt/slides/_rels/slide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1.jpeg"/><Relationship Id="rId1" Type="http://schemas.openxmlformats.org/officeDocument/2006/relationships/slideLayout" Target="../slideLayouts/slideLayout7.xml"/></Relationships>
</file>

<file path=ppt/slides/_rels/slide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2.jpeg"/><Relationship Id="rId1" Type="http://schemas.openxmlformats.org/officeDocument/2006/relationships/slideLayout" Target="../slideLayouts/slideLayout7.xml"/></Relationships>
</file>

<file path=ppt/slides/_rels/slide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3.jpeg"/><Relationship Id="rId1" Type="http://schemas.openxmlformats.org/officeDocument/2006/relationships/slideLayout" Target="../slideLayouts/slideLayout2.xml"/></Relationships>
</file>

<file path=ppt/slides/_rels/slide3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4.jpeg"/><Relationship Id="rId1" Type="http://schemas.openxmlformats.org/officeDocument/2006/relationships/slideLayout" Target="../slideLayouts/slideLayout2.xml"/></Relationships>
</file>

<file path=ppt/slides/_rels/slide3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5.jpeg"/><Relationship Id="rId1" Type="http://schemas.openxmlformats.org/officeDocument/2006/relationships/slideLayout" Target="../slideLayouts/slideLayout2.xml"/></Relationships>
</file>

<file path=ppt/slides/_rels/slide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6.jpeg"/><Relationship Id="rId1" Type="http://schemas.openxmlformats.org/officeDocument/2006/relationships/slideLayout" Target="../slideLayouts/slideLayout2.xml"/></Relationships>
</file>

<file path=ppt/slides/_rels/slide3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7.jpeg"/><Relationship Id="rId1" Type="http://schemas.openxmlformats.org/officeDocument/2006/relationships/slideLayout" Target="../slideLayouts/slideLayout2.xml"/></Relationships>
</file>

<file path=ppt/slides/_rels/slide3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8.jpeg"/><Relationship Id="rId1" Type="http://schemas.openxmlformats.org/officeDocument/2006/relationships/slideLayout" Target="../slideLayouts/slideLayout2.xml"/></Relationships>
</file>

<file path=ppt/slides/_rels/slide3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0.jpeg"/><Relationship Id="rId2" Type="http://schemas.openxmlformats.org/officeDocument/2006/relationships/image" Target="../media/image4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3.jpeg"/><Relationship Id="rId5" Type="http://schemas.openxmlformats.org/officeDocument/2006/relationships/image" Target="../media/image472.jpeg"/><Relationship Id="rId4" Type="http://schemas.openxmlformats.org/officeDocument/2006/relationships/image" Target="../media/image471.jpeg"/></Relationships>
</file>

<file path=ppt/slides/_rels/slide3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5.jpeg"/><Relationship Id="rId2" Type="http://schemas.openxmlformats.org/officeDocument/2006/relationships/image" Target="../media/image474.jpeg"/><Relationship Id="rId1" Type="http://schemas.openxmlformats.org/officeDocument/2006/relationships/slideLayout" Target="../slideLayouts/slideLayout2.xml"/></Relationships>
</file>

<file path=ppt/slides/_rels/slide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6.jpeg"/><Relationship Id="rId1" Type="http://schemas.openxmlformats.org/officeDocument/2006/relationships/slideLayout" Target="../slideLayouts/slideLayout2.xml"/></Relationships>
</file>

<file path=ppt/slides/_rels/slide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7.jpeg"/><Relationship Id="rId1" Type="http://schemas.openxmlformats.org/officeDocument/2006/relationships/slideLayout" Target="../slideLayouts/slideLayout2.xml"/></Relationships>
</file>

<file path=ppt/slides/_rels/slide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9.jpeg"/><Relationship Id="rId2" Type="http://schemas.openxmlformats.org/officeDocument/2006/relationships/image" Target="../media/image478.jpeg"/><Relationship Id="rId1" Type="http://schemas.openxmlformats.org/officeDocument/2006/relationships/slideLayout" Target="../slideLayouts/slideLayout2.xml"/></Relationships>
</file>

<file path=ppt/slides/_rels/slide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1.png"/><Relationship Id="rId2" Type="http://schemas.openxmlformats.org/officeDocument/2006/relationships/image" Target="../media/image480.jpeg"/><Relationship Id="rId1" Type="http://schemas.openxmlformats.org/officeDocument/2006/relationships/slideLayout" Target="../slideLayouts/slideLayout2.xml"/></Relationships>
</file>

<file path=ppt/slides/_rels/slide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2.png"/><Relationship Id="rId1" Type="http://schemas.openxmlformats.org/officeDocument/2006/relationships/slideLayout" Target="../slideLayouts/slideLayout2.xml"/></Relationships>
</file>

<file path=ppt/slides/_rels/slide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3.jpeg"/><Relationship Id="rId1" Type="http://schemas.openxmlformats.org/officeDocument/2006/relationships/slideLayout" Target="../slideLayouts/slideLayout7.xml"/></Relationships>
</file>

<file path=ppt/slides/_rels/slide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4.jpeg"/><Relationship Id="rId1" Type="http://schemas.openxmlformats.org/officeDocument/2006/relationships/slideLayout" Target="../slideLayouts/slideLayout7.xml"/></Relationships>
</file>

<file path=ppt/slides/_rels/slide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5.jpeg"/><Relationship Id="rId1" Type="http://schemas.openxmlformats.org/officeDocument/2006/relationships/slideLayout" Target="../slideLayouts/slideLayout7.xml"/></Relationships>
</file>

<file path=ppt/slides/_rels/slide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6.jpeg"/><Relationship Id="rId1" Type="http://schemas.openxmlformats.org/officeDocument/2006/relationships/slideLayout" Target="../slideLayouts/slideLayout7.xml"/></Relationships>
</file>

<file path=ppt/slides/_rels/slide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7.jpeg"/><Relationship Id="rId1" Type="http://schemas.openxmlformats.org/officeDocument/2006/relationships/slideLayout" Target="../slideLayouts/slideLayout2.xml"/></Relationships>
</file>

<file path=ppt/slides/_rels/slide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8.jpeg"/><Relationship Id="rId1" Type="http://schemas.openxmlformats.org/officeDocument/2006/relationships/slideLayout" Target="../slideLayouts/slideLayout2.xml"/></Relationships>
</file>

<file path=ppt/slides/_rels/slide3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489.jpeg"/><Relationship Id="rId1" Type="http://schemas.openxmlformats.org/officeDocument/2006/relationships/slideLayout" Target="../slideLayouts/slideLayout7.xml"/></Relationships>
</file>

<file path=ppt/slides/_rels/slide3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2.jpeg"/><Relationship Id="rId2" Type="http://schemas.openxmlformats.org/officeDocument/2006/relationships/image" Target="../media/image491.jpeg"/><Relationship Id="rId1" Type="http://schemas.openxmlformats.org/officeDocument/2006/relationships/slideLayout" Target="../slideLayouts/slideLayout7.xml"/></Relationships>
</file>

<file path=ppt/slides/_rels/slide398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49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4.jpeg"/></Relationships>
</file>

<file path=ppt/slides/_rels/slide3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5.png"/><Relationship Id="rId1" Type="http://schemas.openxmlformats.org/officeDocument/2006/relationships/slideLayout" Target="../slideLayouts/slideLayout7.xml"/></Relationships>
</file>

<file path=ppt/slides/_rels/slide4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6.jpeg"/><Relationship Id="rId1" Type="http://schemas.openxmlformats.org/officeDocument/2006/relationships/slideLayout" Target="../slideLayouts/slideLayout7.xml"/></Relationships>
</file>

<file path=ppt/slides/_rels/slide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7.jpeg"/><Relationship Id="rId1" Type="http://schemas.openxmlformats.org/officeDocument/2006/relationships/slideLayout" Target="../slideLayouts/slideLayout2.xml"/></Relationships>
</file>

<file path=ppt/slides/_rels/slide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8.png"/><Relationship Id="rId1" Type="http://schemas.openxmlformats.org/officeDocument/2006/relationships/slideLayout" Target="../slideLayouts/slideLayout2.xml"/></Relationships>
</file>

<file path=ppt/slides/_rels/slide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9.jpeg"/><Relationship Id="rId1" Type="http://schemas.openxmlformats.org/officeDocument/2006/relationships/slideLayout" Target="../slideLayouts/slideLayout2.xml"/></Relationships>
</file>

<file path=ppt/slides/_rels/slide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0.jpeg"/><Relationship Id="rId1" Type="http://schemas.openxmlformats.org/officeDocument/2006/relationships/slideLayout" Target="../slideLayouts/slideLayout2.xml"/></Relationships>
</file>

<file path=ppt/slides/_rels/slide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1.jpeg"/><Relationship Id="rId1" Type="http://schemas.openxmlformats.org/officeDocument/2006/relationships/slideLayout" Target="../slideLayouts/slideLayout2.xml"/></Relationships>
</file>

<file path=ppt/slides/_rels/slide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2.jpeg"/><Relationship Id="rId1" Type="http://schemas.openxmlformats.org/officeDocument/2006/relationships/slideLayout" Target="../slideLayouts/slideLayout2.xml"/></Relationships>
</file>

<file path=ppt/slides/_rels/slide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3.png"/><Relationship Id="rId1" Type="http://schemas.openxmlformats.org/officeDocument/2006/relationships/slideLayout" Target="../slideLayouts/slideLayout2.xml"/></Relationships>
</file>

<file path=ppt/slides/_rels/slide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4.png"/><Relationship Id="rId1" Type="http://schemas.openxmlformats.org/officeDocument/2006/relationships/slideLayout" Target="../slideLayouts/slideLayout2.xml"/></Relationships>
</file>

<file path=ppt/slides/_rels/slide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5.png"/><Relationship Id="rId1" Type="http://schemas.openxmlformats.org/officeDocument/2006/relationships/slideLayout" Target="../slideLayouts/slideLayout2.xml"/></Relationships>
</file>

<file path=ppt/slides/_rels/slide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6.png"/><Relationship Id="rId1" Type="http://schemas.openxmlformats.org/officeDocument/2006/relationships/slideLayout" Target="../slideLayouts/slideLayout2.xml"/></Relationships>
</file>

<file path=ppt/slides/_rels/slide4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7.jpeg"/><Relationship Id="rId1" Type="http://schemas.openxmlformats.org/officeDocument/2006/relationships/slideLayout" Target="../slideLayouts/slideLayout2.xml"/></Relationships>
</file>

<file path=ppt/slides/_rels/slide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8.jpeg"/><Relationship Id="rId1" Type="http://schemas.openxmlformats.org/officeDocument/2006/relationships/slideLayout" Target="../slideLayouts/slideLayout2.xml"/></Relationships>
</file>

<file path=ppt/slides/_rels/slide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9.jpeg"/><Relationship Id="rId1" Type="http://schemas.openxmlformats.org/officeDocument/2006/relationships/slideLayout" Target="../slideLayouts/slideLayout7.xml"/></Relationships>
</file>

<file path=ppt/slides/_rels/slide4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0.jpeg"/><Relationship Id="rId1" Type="http://schemas.openxmlformats.org/officeDocument/2006/relationships/slideLayout" Target="../slideLayouts/slideLayout7.xml"/></Relationships>
</file>

<file path=ppt/slides/_rels/slide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1.jpeg"/><Relationship Id="rId1" Type="http://schemas.openxmlformats.org/officeDocument/2006/relationships/slideLayout" Target="../slideLayouts/slideLayout7.xml"/></Relationships>
</file>

<file path=ppt/slides/_rels/slide4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2.jpg"/><Relationship Id="rId1" Type="http://schemas.openxmlformats.org/officeDocument/2006/relationships/slideLayout" Target="../slideLayouts/slideLayout7.xml"/></Relationships>
</file>

<file path=ppt/slides/_rels/slide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3.jpeg"/><Relationship Id="rId1" Type="http://schemas.openxmlformats.org/officeDocument/2006/relationships/slideLayout" Target="../slideLayouts/slideLayout7.xml"/></Relationships>
</file>

<file path=ppt/slides/_rels/slide4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4.jpg"/><Relationship Id="rId1" Type="http://schemas.openxmlformats.org/officeDocument/2006/relationships/slideLayout" Target="../slideLayouts/slideLayout7.xml"/></Relationships>
</file>

<file path=ppt/slides/_rels/slide4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5.jpeg"/><Relationship Id="rId1" Type="http://schemas.openxmlformats.org/officeDocument/2006/relationships/slideLayout" Target="../slideLayouts/slideLayout7.xml"/></Relationships>
</file>

<file path=ppt/slides/_rels/slide4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6.jpg"/><Relationship Id="rId1" Type="http://schemas.openxmlformats.org/officeDocument/2006/relationships/slideLayout" Target="../slideLayouts/slideLayout7.xml"/></Relationships>
</file>

<file path=ppt/slides/_rels/slide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7.jpeg"/><Relationship Id="rId1" Type="http://schemas.openxmlformats.org/officeDocument/2006/relationships/slideLayout" Target="../slideLayouts/slideLayout7.xml"/></Relationships>
</file>

<file path=ppt/slides/_rels/slide4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8.jpeg"/><Relationship Id="rId1" Type="http://schemas.openxmlformats.org/officeDocument/2006/relationships/slideLayout" Target="../slideLayouts/slideLayout7.xml"/></Relationships>
</file>

<file path=ppt/slides/_rels/slide4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9.jpeg"/><Relationship Id="rId1" Type="http://schemas.openxmlformats.org/officeDocument/2006/relationships/slideLayout" Target="../slideLayouts/slideLayout7.xml"/></Relationships>
</file>

<file path=ppt/slides/_rels/slide4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0.jpeg"/><Relationship Id="rId1" Type="http://schemas.openxmlformats.org/officeDocument/2006/relationships/slideLayout" Target="../slideLayouts/slideLayout7.xml"/></Relationships>
</file>

<file path=ppt/slides/_rels/slide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1.jpeg"/><Relationship Id="rId1" Type="http://schemas.openxmlformats.org/officeDocument/2006/relationships/slideLayout" Target="../slideLayouts/slideLayout7.xml"/></Relationships>
</file>

<file path=ppt/slides/_rels/slide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2.jpeg"/><Relationship Id="rId1" Type="http://schemas.openxmlformats.org/officeDocument/2006/relationships/slideLayout" Target="../slideLayouts/slideLayout7.xml"/></Relationships>
</file>

<file path=ppt/slides/_rels/slide4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4.jpeg"/><Relationship Id="rId2" Type="http://schemas.openxmlformats.org/officeDocument/2006/relationships/image" Target="../media/image523.jpeg"/><Relationship Id="rId1" Type="http://schemas.openxmlformats.org/officeDocument/2006/relationships/slideLayout" Target="../slideLayouts/slideLayout7.xml"/></Relationships>
</file>

<file path=ppt/slides/_rels/slide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5.jpeg"/><Relationship Id="rId1" Type="http://schemas.openxmlformats.org/officeDocument/2006/relationships/slideLayout" Target="../slideLayouts/slideLayout2.xml"/></Relationships>
</file>

<file path=ppt/slides/_rels/slide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6.jpeg"/><Relationship Id="rId1" Type="http://schemas.openxmlformats.org/officeDocument/2006/relationships/slideLayout" Target="../slideLayouts/slideLayout7.xml"/></Relationships>
</file>

<file path=ppt/slides/_rels/slide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7.jpeg"/><Relationship Id="rId1" Type="http://schemas.openxmlformats.org/officeDocument/2006/relationships/slideLayout" Target="../slideLayouts/slideLayout2.xml"/></Relationships>
</file>

<file path=ppt/slides/_rels/slide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8.jpeg"/><Relationship Id="rId1" Type="http://schemas.openxmlformats.org/officeDocument/2006/relationships/slideLayout" Target="../slideLayouts/slideLayout2.xml"/></Relationships>
</file>

<file path=ppt/slides/_rels/slide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9.jpeg"/><Relationship Id="rId1" Type="http://schemas.openxmlformats.org/officeDocument/2006/relationships/slideLayout" Target="../slideLayouts/slideLayout7.xml"/></Relationships>
</file>

<file path=ppt/slides/_rels/slide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0.jpeg"/><Relationship Id="rId1" Type="http://schemas.openxmlformats.org/officeDocument/2006/relationships/slideLayout" Target="../slideLayouts/slideLayout7.xml"/></Relationships>
</file>

<file path=ppt/slides/_rels/slide4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1.jpeg"/><Relationship Id="rId1" Type="http://schemas.openxmlformats.org/officeDocument/2006/relationships/slideLayout" Target="../slideLayouts/slideLayout7.xml"/></Relationships>
</file>

<file path=ppt/slides/_rels/slide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2.jpeg"/><Relationship Id="rId1" Type="http://schemas.openxmlformats.org/officeDocument/2006/relationships/slideLayout" Target="../slideLayouts/slideLayout2.xml"/></Relationships>
</file>

<file path=ppt/slides/_rels/slide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4.jpeg"/><Relationship Id="rId2" Type="http://schemas.openxmlformats.org/officeDocument/2006/relationships/image" Target="../media/image533.jpeg"/><Relationship Id="rId1" Type="http://schemas.openxmlformats.org/officeDocument/2006/relationships/slideLayout" Target="../slideLayouts/slideLayout2.xml"/></Relationships>
</file>

<file path=ppt/slides/_rels/slide4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6.jpeg"/><Relationship Id="rId2" Type="http://schemas.openxmlformats.org/officeDocument/2006/relationships/image" Target="../media/image535.jpeg"/><Relationship Id="rId1" Type="http://schemas.openxmlformats.org/officeDocument/2006/relationships/slideLayout" Target="../slideLayouts/slideLayout2.xml"/></Relationships>
</file>

<file path=ppt/slides/_rels/slide4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8.jpeg"/><Relationship Id="rId2" Type="http://schemas.openxmlformats.org/officeDocument/2006/relationships/image" Target="../media/image537.jpeg"/><Relationship Id="rId1" Type="http://schemas.openxmlformats.org/officeDocument/2006/relationships/slideLayout" Target="../slideLayouts/slideLayout2.xml"/></Relationships>
</file>

<file path=ppt/slides/_rels/slide4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9.jpeg"/><Relationship Id="rId1" Type="http://schemas.openxmlformats.org/officeDocument/2006/relationships/slideLayout" Target="../slideLayouts/slideLayout2.xml"/></Relationships>
</file>

<file path=ppt/slides/_rels/slide4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0.jpeg"/><Relationship Id="rId1" Type="http://schemas.openxmlformats.org/officeDocument/2006/relationships/slideLayout" Target="../slideLayouts/slideLayout2.xml"/></Relationships>
</file>

<file path=ppt/slides/_rels/slide4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2.jpeg"/><Relationship Id="rId2" Type="http://schemas.openxmlformats.org/officeDocument/2006/relationships/image" Target="../media/image5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3.jpeg"/></Relationships>
</file>

<file path=ppt/slides/_rels/slide4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4.jpeg"/><Relationship Id="rId1" Type="http://schemas.openxmlformats.org/officeDocument/2006/relationships/slideLayout" Target="../slideLayouts/slideLayout2.xml"/></Relationships>
</file>

<file path=ppt/slides/_rels/slide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4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545.png"/><Relationship Id="rId1" Type="http://schemas.openxmlformats.org/officeDocument/2006/relationships/slideLayout" Target="../slideLayouts/slideLayout2.xml"/></Relationships>
</file>

<file path=ppt/slides/_rels/slide4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6.jpeg"/><Relationship Id="rId1" Type="http://schemas.openxmlformats.org/officeDocument/2006/relationships/slideLayout" Target="../slideLayouts/slideLayout2.xml"/></Relationships>
</file>

<file path=ppt/slides/_rels/slide4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7.jpeg"/><Relationship Id="rId1" Type="http://schemas.openxmlformats.org/officeDocument/2006/relationships/slideLayout" Target="../slideLayouts/slideLayout2.xml"/></Relationships>
</file>

<file path=ppt/slides/_rels/slide4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8.jpeg"/><Relationship Id="rId1" Type="http://schemas.openxmlformats.org/officeDocument/2006/relationships/slideLayout" Target="../slideLayouts/slideLayout2.xml"/></Relationships>
</file>

<file path=ppt/slides/_rels/slide4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9.jpeg"/><Relationship Id="rId1" Type="http://schemas.openxmlformats.org/officeDocument/2006/relationships/slideLayout" Target="../slideLayouts/slideLayout2.xml"/></Relationships>
</file>

<file path=ppt/slides/_rels/slide4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0.jpeg"/><Relationship Id="rId1" Type="http://schemas.openxmlformats.org/officeDocument/2006/relationships/slideLayout" Target="../slideLayouts/slideLayout2.xml"/></Relationships>
</file>

<file path=ppt/slides/_rels/slide4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1.jpeg"/><Relationship Id="rId1" Type="http://schemas.openxmlformats.org/officeDocument/2006/relationships/slideLayout" Target="../slideLayouts/slideLayout2.xml"/></Relationships>
</file>

<file path=ppt/slides/_rels/slide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93812" y="44624"/>
            <a:ext cx="777240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b="1" spc="300" dirty="0" err="1"/>
              <a:t>ZUŠ</a:t>
            </a:r>
            <a:r>
              <a:rPr lang="cs-CZ" sz="2000" b="1" spc="300" dirty="0"/>
              <a:t> Viléma Wünsche, Šenov, Zámecká 2</a:t>
            </a:r>
            <a:br>
              <a:rPr lang="cs-CZ" sz="2000" b="1" spc="300" dirty="0"/>
            </a:br>
            <a:r>
              <a:rPr lang="cs-CZ" sz="2000" b="1" spc="300" dirty="0"/>
              <a:t>školní rok 2019/2020</a:t>
            </a: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95536" y="989084"/>
            <a:ext cx="8568952" cy="1181850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cs-CZ" sz="2600" b="1" spc="100" dirty="0">
                <a:latin typeface="+mj-lt"/>
                <a:ea typeface="+mj-ea"/>
                <a:cs typeface="+mj-cs"/>
              </a:rPr>
              <a:t>Přehlídka prací žáků výtvarného oboru</a:t>
            </a:r>
          </a:p>
          <a:p>
            <a:pPr>
              <a:spcBef>
                <a:spcPct val="0"/>
              </a:spcBef>
            </a:pPr>
            <a:r>
              <a:rPr lang="cs-CZ" sz="2600" b="1" spc="100" dirty="0">
                <a:latin typeface="+mj-lt"/>
                <a:ea typeface="+mj-ea"/>
                <a:cs typeface="+mj-cs"/>
              </a:rPr>
              <a:t>se studijním zaměřením na multimediální tvorbu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311" y="2101041"/>
            <a:ext cx="6061379" cy="428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7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66428" y="1733237"/>
            <a:ext cx="7211144" cy="3279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Vítáme Vás na přehlídce naší celoroční práce. 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Dovolte, abychom se Vám představili. </a:t>
            </a:r>
          </a:p>
        </p:txBody>
      </p:sp>
    </p:spTree>
    <p:extLst>
      <p:ext uri="{BB962C8B-B14F-4D97-AF65-F5344CB8AC3E}">
        <p14:creationId xmlns:p14="http://schemas.microsoft.com/office/powerpoint/2010/main" val="3382735611"/>
      </p:ext>
    </p:extLst>
  </p:cSld>
  <p:clrMapOvr>
    <a:masterClrMapping/>
  </p:clrMapOvr>
  <p:transition spd="slow" advTm="6000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Vítek Mihajlo</a:t>
            </a:r>
          </a:p>
          <a:p>
            <a:pPr algn="ctr"/>
            <a:r>
              <a:rPr lang="cs-CZ" sz="2000" dirty="0"/>
              <a:t>žák 1.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Václav Kolář</a:t>
            </a:r>
          </a:p>
          <a:p>
            <a:pPr algn="ctr"/>
            <a:r>
              <a:rPr lang="cs-CZ" sz="2000" dirty="0"/>
              <a:t>žák 1.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796" y="540824"/>
            <a:ext cx="3780000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33" y="540824"/>
            <a:ext cx="378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42080"/>
      </p:ext>
    </p:extLst>
  </p:cSld>
  <p:clrMapOvr>
    <a:masterClrMapping/>
  </p:clrMapOvr>
  <p:transition spd="slow" advTm="600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Anna Sulová</a:t>
            </a:r>
          </a:p>
          <a:p>
            <a:pPr algn="ctr"/>
            <a:r>
              <a:rPr lang="cs-CZ" sz="2000" dirty="0"/>
              <a:t>žákyně 2. ročníku</a:t>
            </a:r>
          </a:p>
          <a:p>
            <a:pPr algn="ctr"/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Exnerová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780000" cy="504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7749" y="549240"/>
            <a:ext cx="3780365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99825"/>
      </p:ext>
    </p:extLst>
  </p:cSld>
  <p:clrMapOvr>
    <a:masterClrMapping/>
  </p:clrMapOvr>
  <p:transition spd="slow" advTm="6000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Jakub</a:t>
            </a:r>
            <a:r>
              <a:rPr lang="en-GB" sz="3200" dirty="0"/>
              <a:t> </a:t>
            </a:r>
            <a:r>
              <a:rPr lang="cs-CZ" sz="3200" dirty="0"/>
              <a:t>Müller</a:t>
            </a:r>
          </a:p>
          <a:p>
            <a:pPr algn="ctr"/>
            <a:r>
              <a:rPr lang="cs-CZ" sz="2000" dirty="0"/>
              <a:t>žák 2. ročníku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Bartoloměj Buchta</a:t>
            </a:r>
          </a:p>
          <a:p>
            <a:pPr algn="ctr"/>
            <a:r>
              <a:rPr lang="cs-CZ" sz="2000" dirty="0"/>
              <a:t>žák 2.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861" y="549240"/>
            <a:ext cx="3779619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78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58531"/>
      </p:ext>
    </p:extLst>
  </p:cSld>
  <p:clrMapOvr>
    <a:masterClrMapping/>
  </p:clrMapOvr>
  <p:transition spd="slow" advTm="6000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Sára Puková</a:t>
            </a:r>
          </a:p>
          <a:p>
            <a:pPr algn="ctr"/>
            <a:r>
              <a:rPr lang="cs-CZ" sz="2000" dirty="0"/>
              <a:t>žákyně 3. ročníku</a:t>
            </a:r>
          </a:p>
          <a:p>
            <a:pPr algn="ctr"/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Adriana Pastrňáková</a:t>
            </a:r>
          </a:p>
          <a:p>
            <a:pPr algn="ctr"/>
            <a:r>
              <a:rPr lang="cs-CZ" sz="2000" dirty="0"/>
              <a:t>žákyně 3.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796" y="536361"/>
            <a:ext cx="3780000" cy="50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30" y="536361"/>
            <a:ext cx="378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45535"/>
      </p:ext>
    </p:extLst>
  </p:cSld>
  <p:clrMapOvr>
    <a:masterClrMapping/>
  </p:clrMapOvr>
  <p:transition spd="slow" advTm="6000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75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Šáchová</a:t>
            </a:r>
          </a:p>
          <a:p>
            <a:pPr algn="ctr"/>
            <a:r>
              <a:rPr lang="cs-CZ" sz="2000" dirty="0"/>
              <a:t>žákyně 4.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Kolářová</a:t>
            </a:r>
          </a:p>
          <a:p>
            <a:pPr algn="ctr"/>
            <a:r>
              <a:rPr lang="cs-CZ" sz="2000" dirty="0"/>
              <a:t>žákyně 4. ročníku</a:t>
            </a:r>
          </a:p>
          <a:p>
            <a:pPr algn="ctr"/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278" y="549240"/>
            <a:ext cx="3779664" cy="504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97" y="549240"/>
            <a:ext cx="378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23040"/>
      </p:ext>
    </p:extLst>
  </p:cSld>
  <p:clrMapOvr>
    <a:masterClrMapping/>
  </p:clrMapOvr>
  <p:transition spd="slow" advTm="6000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Berenika Haladová</a:t>
            </a:r>
          </a:p>
          <a:p>
            <a:pPr algn="ctr"/>
            <a:r>
              <a:rPr lang="cs-CZ" sz="2000" dirty="0"/>
              <a:t>žákyně 4.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2056" y="5589240"/>
            <a:ext cx="3700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Claudia Karin Tichá</a:t>
            </a:r>
          </a:p>
          <a:p>
            <a:pPr algn="ctr"/>
            <a:r>
              <a:rPr lang="cs-CZ" sz="2000" dirty="0"/>
              <a:t>žákyně 4. ročníku</a:t>
            </a:r>
          </a:p>
          <a:p>
            <a:pPr algn="ctr"/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49240"/>
            <a:ext cx="3780000" cy="504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1625" y="549240"/>
            <a:ext cx="3780855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05220"/>
      </p:ext>
    </p:extLst>
  </p:cSld>
  <p:clrMapOvr>
    <a:masterClrMapping/>
  </p:clrMapOvr>
  <p:transition spd="slow" advTm="6000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5496" y="5589240"/>
            <a:ext cx="41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Ferdinand Buchta</a:t>
            </a:r>
          </a:p>
          <a:p>
            <a:pPr algn="ctr"/>
            <a:r>
              <a:rPr lang="cs-CZ" sz="2000" dirty="0"/>
              <a:t>žák 6. ročníku</a:t>
            </a:r>
          </a:p>
          <a:p>
            <a:pPr algn="ctr"/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15192" y="5589240"/>
            <a:ext cx="370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Vojtěch Halada</a:t>
            </a:r>
          </a:p>
          <a:p>
            <a:pPr algn="ctr"/>
            <a:r>
              <a:rPr lang="cs-CZ" sz="2000" dirty="0"/>
              <a:t>žák 6.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288" y="549240"/>
            <a:ext cx="3780415" cy="50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7793" y="549240"/>
            <a:ext cx="3780643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02276"/>
      </p:ext>
    </p:extLst>
  </p:cSld>
  <p:clrMapOvr>
    <a:masterClrMapping/>
  </p:clrMapOvr>
  <p:transition spd="slow" advTm="6000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8329" y="5589240"/>
            <a:ext cx="3753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Iva Zettlitzová</a:t>
            </a:r>
          </a:p>
          <a:p>
            <a:pPr algn="ctr"/>
            <a:r>
              <a:rPr lang="cs-CZ" sz="2000" dirty="0"/>
              <a:t>žákyně 6. ročníku</a:t>
            </a:r>
          </a:p>
          <a:p>
            <a:pPr algn="ctr"/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94055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Barbora Ožanová</a:t>
            </a:r>
          </a:p>
          <a:p>
            <a:pPr algn="ctr"/>
            <a:r>
              <a:rPr lang="cs-CZ" sz="2000" dirty="0"/>
              <a:t>žákyně 7.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7446" y="536361"/>
            <a:ext cx="3779671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08" y="549240"/>
            <a:ext cx="3779667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299494"/>
      </p:ext>
    </p:extLst>
  </p:cSld>
  <p:clrMapOvr>
    <a:masterClrMapping/>
  </p:clrMapOvr>
  <p:transition spd="slow" advTm="6000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Jan Holuša</a:t>
            </a:r>
          </a:p>
          <a:p>
            <a:pPr algn="ctr"/>
            <a:r>
              <a:rPr lang="cs-CZ" sz="2000" dirty="0"/>
              <a:t>žák 7. ročníku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David Exner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49240"/>
            <a:ext cx="3780000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038" y="549240"/>
            <a:ext cx="3779563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41832"/>
      </p:ext>
    </p:extLst>
  </p:cSld>
  <p:clrMapOvr>
    <a:masterClrMapping/>
  </p:clrMapOvr>
  <p:transition spd="slow" advTm="6000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Michal Pleva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Pavel Ožana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722" y="549240"/>
            <a:ext cx="3780000" cy="504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182" y="549240"/>
            <a:ext cx="3780439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34221"/>
      </p:ext>
    </p:extLst>
  </p:cSld>
  <p:clrMapOvr>
    <a:masterClrMapping/>
  </p:clrMapOvr>
  <p:transition spd="slow" advTm="6000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Veronika Nováková</a:t>
            </a:r>
          </a:p>
          <a:p>
            <a:pPr algn="ctr"/>
            <a:r>
              <a:rPr lang="cs-CZ" sz="2000" dirty="0"/>
              <a:t>žákyně 7. ročníku</a:t>
            </a:r>
          </a:p>
          <a:p>
            <a:pPr algn="ctr"/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00666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Kristýna Runčáková</a:t>
            </a:r>
          </a:p>
          <a:p>
            <a:pPr algn="ctr"/>
            <a:r>
              <a:rPr lang="cs-CZ" sz="2000" dirty="0"/>
              <a:t>žákyně 7.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49240"/>
            <a:ext cx="3780000" cy="50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666" y="549240"/>
            <a:ext cx="3780355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59203"/>
      </p:ext>
    </p:extLst>
  </p:cSld>
  <p:clrMapOvr>
    <a:masterClrMapping/>
  </p:clrMapOvr>
  <p:transition spd="slow" advTm="6000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29039" y="5588680"/>
            <a:ext cx="3962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Jan Vaněk 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588680"/>
            <a:ext cx="39601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Jiří Vaněk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1507" y="548680"/>
            <a:ext cx="3780000" cy="504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378034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2431"/>
      </p:ext>
    </p:extLst>
  </p:cSld>
  <p:clrMapOvr>
    <a:masterClrMapping/>
  </p:clrMapOvr>
  <p:transition spd="slow" advTm="6000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29038" y="5568576"/>
            <a:ext cx="39631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Vít Peichl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4948" y="5568576"/>
            <a:ext cx="3960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Zdeněk Tomis</a:t>
            </a:r>
          </a:p>
          <a:p>
            <a:pPr algn="ctr"/>
            <a:r>
              <a:rPr lang="cs-CZ" sz="2000" dirty="0"/>
              <a:t>žák 7. ročníku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606" y="541455"/>
            <a:ext cx="3779595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72" y="541455"/>
            <a:ext cx="3780426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93186"/>
      </p:ext>
    </p:extLst>
  </p:cSld>
  <p:clrMapOvr>
    <a:masterClrMapping/>
  </p:clrMapOvr>
  <p:transition spd="slow" advTm="6000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966428" y="1555124"/>
            <a:ext cx="7211144" cy="37477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V závěru minulého školního roku jsme se vydali po stopách slavných mistrů. Nejvíce nás oslovily svou živostí díla Clauda Moneta, Vincenta van </a:t>
            </a:r>
            <a:r>
              <a:rPr lang="cs-CZ" sz="4000" dirty="0" err="1">
                <a:solidFill>
                  <a:schemeClr val="tx1"/>
                </a:solidFill>
              </a:rPr>
              <a:t>Gogha</a:t>
            </a:r>
            <a:r>
              <a:rPr lang="cs-CZ" sz="4000" dirty="0">
                <a:solidFill>
                  <a:schemeClr val="tx1"/>
                </a:solidFill>
              </a:rPr>
              <a:t>, Paula </a:t>
            </a:r>
            <a:r>
              <a:rPr lang="cs-CZ" sz="4000" dirty="0" err="1">
                <a:solidFill>
                  <a:schemeClr val="tx1"/>
                </a:solidFill>
              </a:rPr>
              <a:t>Gaugina</a:t>
            </a:r>
            <a:r>
              <a:rPr lang="cs-CZ" sz="4000" dirty="0">
                <a:solidFill>
                  <a:schemeClr val="tx1"/>
                </a:solidFill>
              </a:rPr>
              <a:t> a Alfonse Muchy. </a:t>
            </a:r>
          </a:p>
        </p:txBody>
      </p:sp>
    </p:spTree>
    <p:extLst>
      <p:ext uri="{BB962C8B-B14F-4D97-AF65-F5344CB8AC3E}">
        <p14:creationId xmlns:p14="http://schemas.microsoft.com/office/powerpoint/2010/main" val="2733846735"/>
      </p:ext>
    </p:extLst>
  </p:cSld>
  <p:clrMapOvr>
    <a:masterClrMapping/>
  </p:clrMapOvr>
  <p:transition spd="slow" advTm="8000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66428" y="1477851"/>
            <a:ext cx="7211144" cy="39022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Hledali jsme vlastní výřez, vyvažovali kompozici a zkoumali barevnost.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Obtížné bylo také namíchat správné odstíny barev a co nejvíce se přiblížit předloze.</a:t>
            </a:r>
          </a:p>
        </p:txBody>
      </p:sp>
    </p:spTree>
    <p:extLst>
      <p:ext uri="{BB962C8B-B14F-4D97-AF65-F5344CB8AC3E}">
        <p14:creationId xmlns:p14="http://schemas.microsoft.com/office/powerpoint/2010/main" val="667517955"/>
      </p:ext>
    </p:extLst>
  </p:cSld>
  <p:clrMapOvr>
    <a:masterClrMapping/>
  </p:clrMapOvr>
  <p:transition spd="med" advTm="8000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0899" y="549000"/>
            <a:ext cx="40407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51" y="549000"/>
            <a:ext cx="402269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1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Claudie Karin Tichá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27555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Berenika Haladová </a:t>
            </a:r>
          </a:p>
        </p:txBody>
      </p:sp>
    </p:spTree>
    <p:extLst>
      <p:ext uri="{BB962C8B-B14F-4D97-AF65-F5344CB8AC3E}">
        <p14:creationId xmlns:p14="http://schemas.microsoft.com/office/powerpoint/2010/main" val="1769919518"/>
      </p:ext>
    </p:extLst>
  </p:cSld>
  <p:clrMapOvr>
    <a:masterClrMapping/>
  </p:clrMapOvr>
  <p:transition spd="med" advTm="6000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3636" y="549000"/>
            <a:ext cx="571672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</a:t>
            </a:r>
            <a:r>
              <a:rPr lang="cs-CZ" dirty="0" err="1"/>
              <a:t>Peichl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4890787"/>
      </p:ext>
    </p:extLst>
  </p:cSld>
  <p:clrMapOvr>
    <a:masterClrMapping/>
  </p:clrMapOvr>
  <p:transition spd="med" advTm="6000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870" y="3429776"/>
            <a:ext cx="4208257" cy="280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81" y="300000"/>
            <a:ext cx="4208257" cy="280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81" y="3446756"/>
            <a:ext cx="4208257" cy="280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870" y="300000"/>
            <a:ext cx="4208257" cy="28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93294"/>
      </p:ext>
    </p:extLst>
  </p:cSld>
  <p:clrMapOvr>
    <a:masterClrMapping/>
  </p:clrMapOvr>
  <p:transition spd="med" advTm="6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95912"/>
      </p:ext>
    </p:extLst>
  </p:cSld>
  <p:clrMapOvr>
    <a:masterClrMapping/>
  </p:clrMapOvr>
  <p:transition spd="med" advTm="6000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43" y="549000"/>
            <a:ext cx="4013671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252" y="549000"/>
            <a:ext cx="4058647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801337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Kristýna </a:t>
            </a:r>
            <a:r>
              <a:rPr lang="cs-CZ" dirty="0" err="1"/>
              <a:t>Runčáková</a:t>
            </a:r>
            <a:r>
              <a:rPr lang="cs-CZ" dirty="0"/>
              <a:t>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4666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4041292646"/>
      </p:ext>
    </p:extLst>
  </p:cSld>
  <p:clrMapOvr>
    <a:masterClrMapping/>
  </p:clrMapOvr>
  <p:transition spd="med" advTm="6000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5913" y="549000"/>
            <a:ext cx="569217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208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490814270"/>
      </p:ext>
    </p:extLst>
  </p:cSld>
  <p:clrMapOvr>
    <a:masterClrMapping/>
  </p:clrMapOvr>
  <p:transition spd="med" advTm="6000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963753"/>
      </p:ext>
    </p:extLst>
  </p:cSld>
  <p:clrMapOvr>
    <a:masterClrMapping/>
  </p:clrMapOvr>
  <p:transition spd="med" advTm="6000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93" y="549000"/>
            <a:ext cx="406694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7612" y="549000"/>
            <a:ext cx="4072643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1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27555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 Lenka Ježová</a:t>
            </a:r>
          </a:p>
        </p:txBody>
      </p:sp>
    </p:spTree>
    <p:extLst>
      <p:ext uri="{BB962C8B-B14F-4D97-AF65-F5344CB8AC3E}">
        <p14:creationId xmlns:p14="http://schemas.microsoft.com/office/powerpoint/2010/main" val="1882116777"/>
      </p:ext>
    </p:extLst>
  </p:cSld>
  <p:clrMapOvr>
    <a:masterClrMapping/>
  </p:clrMapOvr>
  <p:transition spd="med" advTm="6000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74263"/>
      </p:ext>
    </p:extLst>
  </p:cSld>
  <p:clrMapOvr>
    <a:masterClrMapping/>
  </p:clrMapOvr>
  <p:transition spd="med" advTm="6000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236" y="535605"/>
            <a:ext cx="839352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</a:t>
            </a:r>
            <a:r>
              <a:rPr lang="cs-CZ" dirty="0" err="1"/>
              <a:t>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2802124"/>
      </p:ext>
    </p:extLst>
  </p:cSld>
  <p:clrMapOvr>
    <a:masterClrMapping/>
  </p:clrMapOvr>
  <p:transition spd="med" advTm="6000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59" y="549000"/>
            <a:ext cx="819828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208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Šáchová</a:t>
            </a:r>
          </a:p>
        </p:txBody>
      </p:sp>
    </p:spTree>
    <p:extLst>
      <p:ext uri="{BB962C8B-B14F-4D97-AF65-F5344CB8AC3E}">
        <p14:creationId xmlns:p14="http://schemas.microsoft.com/office/powerpoint/2010/main" val="1573784795"/>
      </p:ext>
    </p:extLst>
  </p:cSld>
  <p:clrMapOvr>
    <a:masterClrMapping/>
  </p:clrMapOvr>
  <p:transition spd="med" advTm="6000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640" y="549000"/>
            <a:ext cx="81367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208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516928583"/>
      </p:ext>
    </p:extLst>
  </p:cSld>
  <p:clrMapOvr>
    <a:masterClrMapping/>
  </p:clrMapOvr>
  <p:transition spd="med" advTm="6000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19931"/>
      </p:ext>
    </p:extLst>
  </p:cSld>
  <p:clrMapOvr>
    <a:masterClrMapping/>
  </p:clrMapOvr>
  <p:transition spd="med" advTm="6000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39" y="549000"/>
            <a:ext cx="86323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7568"/>
      </p:ext>
    </p:extLst>
  </p:cSld>
  <p:clrMapOvr>
    <a:masterClrMapping/>
  </p:clrMapOvr>
  <p:transition spd="med" advTm="6000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607" y="549000"/>
            <a:ext cx="405878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35650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Jiří Vaněk</a:t>
            </a:r>
          </a:p>
        </p:txBody>
      </p:sp>
    </p:spTree>
    <p:extLst>
      <p:ext uri="{BB962C8B-B14F-4D97-AF65-F5344CB8AC3E}">
        <p14:creationId xmlns:p14="http://schemas.microsoft.com/office/powerpoint/2010/main" val="2530809971"/>
      </p:ext>
    </p:extLst>
  </p:cSld>
  <p:clrMapOvr>
    <a:masterClrMapping/>
  </p:clrMapOvr>
  <p:transition spd="med" advTm="6000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73366" y="2158783"/>
            <a:ext cx="7997268" cy="25404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září jsme se inspirovali díly dadaistů. Jejich tvorba byla reakcí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1. sv. válku a vycházela z odporu proti válečným hrůzám. </a:t>
            </a:r>
          </a:p>
        </p:txBody>
      </p:sp>
    </p:spTree>
    <p:extLst>
      <p:ext uri="{BB962C8B-B14F-4D97-AF65-F5344CB8AC3E}">
        <p14:creationId xmlns:p14="http://schemas.microsoft.com/office/powerpoint/2010/main" val="1373674295"/>
      </p:ext>
    </p:extLst>
  </p:cSld>
  <p:clrMapOvr>
    <a:masterClrMapping/>
  </p:clrMapOvr>
  <p:transition spd="med" advTm="8000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73366" y="1861900"/>
            <a:ext cx="7997268" cy="3134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Dadaisté se snažili vyburcovat společnost a upozornit                        na nesmyslnost masového zabíjení uměleckým protestem - provokujícími a nesmyslnými výtvarnými díly. </a:t>
            </a:r>
          </a:p>
        </p:txBody>
      </p:sp>
    </p:spTree>
    <p:extLst>
      <p:ext uri="{BB962C8B-B14F-4D97-AF65-F5344CB8AC3E}">
        <p14:creationId xmlns:p14="http://schemas.microsoft.com/office/powerpoint/2010/main" val="471989260"/>
      </p:ext>
    </p:extLst>
  </p:cSld>
  <p:clrMapOvr>
    <a:masterClrMapping/>
  </p:clrMapOvr>
  <p:transition spd="med" advTm="8000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4196" y="1033530"/>
            <a:ext cx="8075608" cy="47909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Nakreslili jsme psy a jejich těla rozstříhali na několik dílů.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Pak si každý žák náhodně vybral různé části a nová plemena byla na světě…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Užili jsme si napětí a také dost legrace, protože některé kombinace byly… však uvidíte…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56522227"/>
      </p:ext>
    </p:extLst>
  </p:cSld>
  <p:clrMapOvr>
    <a:masterClrMapping/>
  </p:clrMapOvr>
  <p:transition spd="med" advTm="11000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238" y="334090"/>
            <a:ext cx="3840496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472" y="3548139"/>
            <a:ext cx="3839529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238" y="3548139"/>
            <a:ext cx="3839402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001" y="334090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205018"/>
      </p:ext>
    </p:extLst>
  </p:cSld>
  <p:clrMapOvr>
    <a:masterClrMapping/>
  </p:clrMapOvr>
  <p:transition spd="med" advTm="6000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77" y="549000"/>
            <a:ext cx="781484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koláže Zdeněk Tomis</a:t>
            </a:r>
          </a:p>
        </p:txBody>
      </p:sp>
    </p:spTree>
    <p:extLst>
      <p:ext uri="{BB962C8B-B14F-4D97-AF65-F5344CB8AC3E}">
        <p14:creationId xmlns:p14="http://schemas.microsoft.com/office/powerpoint/2010/main" val="3396904486"/>
      </p:ext>
    </p:extLst>
  </p:cSld>
  <p:clrMapOvr>
    <a:masterClrMapping/>
  </p:clrMapOvr>
  <p:transition spd="med" advTm="6000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31543"/>
            <a:ext cx="8036417" cy="43949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dalším kroku jsme se zaměřili          na obrazovou kompozici.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Zabývali jsme se vhodným tvarem       i velikostí písma a negativním prostorem…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Co to proboha je?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No přece místo, kde vůbec nic není :o) </a:t>
            </a:r>
          </a:p>
        </p:txBody>
      </p:sp>
    </p:spTree>
    <p:extLst>
      <p:ext uri="{BB962C8B-B14F-4D97-AF65-F5344CB8AC3E}">
        <p14:creationId xmlns:p14="http://schemas.microsoft.com/office/powerpoint/2010/main" val="1763067708"/>
      </p:ext>
    </p:extLst>
  </p:cSld>
  <p:clrMapOvr>
    <a:masterClrMapping/>
  </p:clrMapOvr>
  <p:transition spd="med" advTm="11000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85" y="549000"/>
            <a:ext cx="831703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2835833327"/>
      </p:ext>
    </p:extLst>
  </p:cSld>
  <p:clrMapOvr>
    <a:masterClrMapping/>
  </p:clrMapOvr>
  <p:transition spd="med" advTm="6000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458" y="549000"/>
            <a:ext cx="815908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692674801"/>
      </p:ext>
    </p:extLst>
  </p:cSld>
  <p:clrMapOvr>
    <a:masterClrMapping/>
  </p:clrMapOvr>
  <p:transition spd="med" advTm="6000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043029"/>
      </p:ext>
    </p:extLst>
  </p:cSld>
  <p:clrMapOvr>
    <a:masterClrMapping/>
  </p:clrMapOvr>
  <p:transition spd="med" advTm="6000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2" y="419699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359" y="3558288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2" y="3558288"/>
            <a:ext cx="431616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131" y="419699"/>
            <a:ext cx="4316388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724257"/>
      </p:ext>
    </p:extLst>
  </p:cSld>
  <p:clrMapOvr>
    <a:masterClrMapping/>
  </p:clrMapOvr>
  <p:transition spd="med" advTm="6000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96" y="347153"/>
            <a:ext cx="4134337" cy="2880000"/>
          </a:xfrm>
          <a:prstGeom prst="rect">
            <a:avLst/>
          </a:prstGeom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3321" y="347153"/>
            <a:ext cx="41364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96" y="3557052"/>
            <a:ext cx="41328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4086" y="3557052"/>
            <a:ext cx="4135635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447838"/>
            <a:ext cx="4147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582228" y="6447838"/>
            <a:ext cx="4147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Zdeněk Tomis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4303" y="3227153"/>
            <a:ext cx="4147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580691" y="3227153"/>
            <a:ext cx="4147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1046250007"/>
      </p:ext>
    </p:extLst>
  </p:cSld>
  <p:clrMapOvr>
    <a:masterClrMapping/>
  </p:clrMapOvr>
  <p:transition spd="med" advTm="6000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43013"/>
            <a:ext cx="8036417" cy="4371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jeden grafický návrh byl naprostý unikát…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Ten, kdo na něm dokáže psa najít,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má u paní učitelky jedny suprové bonpary…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Úspěšný detektiv nad 18+ může vyhrát i jedno malé pivo…</a:t>
            </a:r>
          </a:p>
        </p:txBody>
      </p:sp>
    </p:spTree>
    <p:extLst>
      <p:ext uri="{BB962C8B-B14F-4D97-AF65-F5344CB8AC3E}">
        <p14:creationId xmlns:p14="http://schemas.microsoft.com/office/powerpoint/2010/main" val="3616369443"/>
      </p:ext>
    </p:extLst>
  </p:cSld>
  <p:clrMapOvr>
    <a:masterClrMapping/>
  </p:clrMapOvr>
  <p:transition spd="med" advTm="11000">
    <p:pull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30" y="549000"/>
            <a:ext cx="82599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639352752"/>
      </p:ext>
    </p:extLst>
  </p:cSld>
  <p:clrMapOvr>
    <a:masterClrMapping/>
  </p:clrMapOvr>
  <p:transition spd="med" advTm="6000">
    <p:pull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71928"/>
            <a:ext cx="8036417" cy="4314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Naši extrapejsci se sdružili do smeček, vytvořili si kulisy a trénovali fotografování ze stativu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na samospoušť :o)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Pak jsme provedli efektní úpravy          v počítači, které nás samotné překvapily. </a:t>
            </a:r>
          </a:p>
        </p:txBody>
      </p:sp>
    </p:spTree>
    <p:extLst>
      <p:ext uri="{BB962C8B-B14F-4D97-AF65-F5344CB8AC3E}">
        <p14:creationId xmlns:p14="http://schemas.microsoft.com/office/powerpoint/2010/main" val="114626340"/>
      </p:ext>
    </p:extLst>
  </p:cSld>
  <p:clrMapOvr>
    <a:masterClrMapping/>
  </p:clrMapOvr>
  <p:transition spd="med" advTm="11000">
    <p:pull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477340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Peichl, David Exner</a:t>
            </a:r>
          </a:p>
        </p:txBody>
      </p:sp>
    </p:spTree>
    <p:extLst>
      <p:ext uri="{BB962C8B-B14F-4D97-AF65-F5344CB8AC3E}">
        <p14:creationId xmlns:p14="http://schemas.microsoft.com/office/powerpoint/2010/main" val="3458237734"/>
      </p:ext>
    </p:extLst>
  </p:cSld>
  <p:clrMapOvr>
    <a:masterClrMapping/>
  </p:clrMapOvr>
  <p:transition spd="med" advTm="6000">
    <p:pull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39" y="318838"/>
            <a:ext cx="4315550" cy="2880000"/>
          </a:xfrm>
          <a:prstGeom prst="rect">
            <a:avLst/>
          </a:prstGeom>
        </p:spPr>
      </p:pic>
      <p:pic>
        <p:nvPicPr>
          <p:cNvPr id="3" name="Obrázek 2"/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86284" y="318838"/>
            <a:ext cx="4176000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75063" y="3189961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  <p:pic>
        <p:nvPicPr>
          <p:cNvPr id="8" name="Obrázek 7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39" y="3591095"/>
            <a:ext cx="43164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6284" y="3597340"/>
            <a:ext cx="4175317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82996" y="6477340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512083874"/>
      </p:ext>
    </p:extLst>
  </p:cSld>
  <p:clrMapOvr>
    <a:masterClrMapping/>
  </p:clrMapOvr>
  <p:transition spd="med" advTm="6000">
    <p:pull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2866035823"/>
      </p:ext>
    </p:extLst>
  </p:cSld>
  <p:clrMapOvr>
    <a:masterClrMapping/>
  </p:clrMapOvr>
  <p:transition spd="med" advTm="6000">
    <p:pull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404" y="549000"/>
            <a:ext cx="797319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657702807"/>
      </p:ext>
    </p:extLst>
  </p:cSld>
  <p:clrMapOvr>
    <a:masterClrMapping/>
  </p:clrMapOvr>
  <p:transition spd="med" advTm="6000">
    <p:pull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2764502862"/>
      </p:ext>
    </p:extLst>
  </p:cSld>
  <p:clrMapOvr>
    <a:masterClrMapping/>
  </p:clrMapOvr>
  <p:transition spd="med" advTm="6000">
    <p:pull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166" y="549000"/>
            <a:ext cx="3843417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61" y="549000"/>
            <a:ext cx="3843417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1493645171"/>
      </p:ext>
    </p:extLst>
  </p:cSld>
  <p:clrMapOvr>
    <a:masterClrMapping/>
  </p:clrMapOvr>
  <p:transition spd="med" advTm="6000">
    <p:pull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286" y="54900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0288" y="549000"/>
            <a:ext cx="38434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8622" y="6322418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Puková, Kristýna Runčáková,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1065827910"/>
      </p:ext>
    </p:extLst>
  </p:cSld>
  <p:clrMapOvr>
    <a:masterClrMapping/>
  </p:clrMapOvr>
  <p:transition spd="med" advTm="6000">
    <p:pull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Vaněk</a:t>
            </a:r>
          </a:p>
        </p:txBody>
      </p:sp>
    </p:spTree>
    <p:extLst>
      <p:ext uri="{BB962C8B-B14F-4D97-AF65-F5344CB8AC3E}">
        <p14:creationId xmlns:p14="http://schemas.microsoft.com/office/powerpoint/2010/main" val="2981337117"/>
      </p:ext>
    </p:extLst>
  </p:cSld>
  <p:clrMapOvr>
    <a:masterClrMapping/>
  </p:clrMapOvr>
  <p:transition spd="med" advTm="6000">
    <p:pull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25" y="549000"/>
            <a:ext cx="864115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792348664"/>
      </p:ext>
    </p:extLst>
  </p:cSld>
  <p:clrMapOvr>
    <a:masterClrMapping/>
  </p:clrMapOvr>
  <p:transition spd="med" advTm="6000">
    <p:pull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3847658057"/>
      </p:ext>
    </p:extLst>
  </p:cSld>
  <p:clrMapOvr>
    <a:masterClrMapping/>
  </p:clrMapOvr>
  <p:transition spd="med" advTm="6000">
    <p:pull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138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971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2996" y="6477340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557527433"/>
      </p:ext>
    </p:extLst>
  </p:cSld>
  <p:clrMapOvr>
    <a:masterClrMapping/>
  </p:clrMapOvr>
  <p:transition spd="med" advTm="6000">
    <p:pull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442190216"/>
      </p:ext>
    </p:extLst>
  </p:cSld>
  <p:clrMapOvr>
    <a:masterClrMapping/>
  </p:clrMapOvr>
  <p:transition spd="med" advTm="6000">
    <p:pull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89" y="320561"/>
            <a:ext cx="4316161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autor Pavel Ožana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7547" y="320561"/>
            <a:ext cx="431616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89" y="3442965"/>
            <a:ext cx="4316161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7548" y="3442965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23687"/>
      </p:ext>
    </p:extLst>
  </p:cSld>
  <p:clrMapOvr>
    <a:masterClrMapping/>
  </p:clrMapOvr>
  <p:transition spd="med" advTm="6000">
    <p:pull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71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Jiří Vaněk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5941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84392"/>
      </p:ext>
    </p:extLst>
  </p:cSld>
  <p:clrMapOvr>
    <a:masterClrMapping/>
  </p:clrMapOvr>
  <p:transition spd="med" advTm="6000">
    <p:pull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566384"/>
            <a:ext cx="8640000" cy="372523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75000"/>
                  </a:schemeClr>
                </a:solidFill>
              </a:rPr>
              <a:t>autor Ferdinand a Bartoloměj Buchtovi, Jan Holuša</a:t>
            </a:r>
          </a:p>
        </p:txBody>
      </p:sp>
    </p:spTree>
    <p:extLst>
      <p:ext uri="{BB962C8B-B14F-4D97-AF65-F5344CB8AC3E}">
        <p14:creationId xmlns:p14="http://schemas.microsoft.com/office/powerpoint/2010/main" val="3714129331"/>
      </p:ext>
    </p:extLst>
  </p:cSld>
  <p:clrMapOvr>
    <a:masterClrMapping/>
  </p:clrMapOvr>
  <p:transition spd="med" advTm="6000">
    <p:pull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404184"/>
            <a:ext cx="8640000" cy="404963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a Bartoloměj Buchtovi, Jan Holuša</a:t>
            </a:r>
          </a:p>
        </p:txBody>
      </p:sp>
    </p:spTree>
    <p:extLst>
      <p:ext uri="{BB962C8B-B14F-4D97-AF65-F5344CB8AC3E}">
        <p14:creationId xmlns:p14="http://schemas.microsoft.com/office/powerpoint/2010/main" val="2631941189"/>
      </p:ext>
    </p:extLst>
  </p:cSld>
  <p:clrMapOvr>
    <a:masterClrMapping/>
  </p:clrMapOvr>
  <p:transition spd="med" advTm="6000">
    <p:pull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770971"/>
            <a:ext cx="8036417" cy="13160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nakonec jsme zcela unikátní pejsky vymodelovali z hlíny…</a:t>
            </a:r>
          </a:p>
        </p:txBody>
      </p:sp>
    </p:spTree>
    <p:extLst>
      <p:ext uri="{BB962C8B-B14F-4D97-AF65-F5344CB8AC3E}">
        <p14:creationId xmlns:p14="http://schemas.microsoft.com/office/powerpoint/2010/main" val="1875996628"/>
      </p:ext>
    </p:extLst>
  </p:cSld>
  <p:clrMapOvr>
    <a:masterClrMapping/>
  </p:clrMapOvr>
  <p:transition spd="med" advTm="6000">
    <p:pull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599" y="416925"/>
            <a:ext cx="431616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27" y="416925"/>
            <a:ext cx="431616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27" y="3540864"/>
            <a:ext cx="431616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599" y="3540864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10469"/>
      </p:ext>
    </p:extLst>
  </p:cSld>
  <p:clrMapOvr>
    <a:masterClrMapping/>
  </p:clrMapOvr>
  <p:transition spd="med" advTm="6000">
    <p:pull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910010"/>
      </p:ext>
    </p:extLst>
  </p:cSld>
  <p:clrMapOvr>
    <a:masterClrMapping/>
  </p:clrMapOvr>
  <p:transition spd="med" advTm="6000">
    <p:pull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920" y="3537076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1847" y="530562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2" y="530562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78298"/>
      </p:ext>
    </p:extLst>
  </p:cSld>
  <p:clrMapOvr>
    <a:masterClrMapping/>
  </p:clrMapOvr>
  <p:transition spd="med" advTm="6000">
    <p:pull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7611"/>
      </p:ext>
    </p:extLst>
  </p:cSld>
  <p:clrMapOvr>
    <a:masterClrMapping/>
  </p:clrMapOvr>
  <p:transition spd="med" advTm="6000">
    <p:pull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01" y="528288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4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</p:spTree>
    <p:extLst>
      <p:ext uri="{BB962C8B-B14F-4D97-AF65-F5344CB8AC3E}">
        <p14:creationId xmlns:p14="http://schemas.microsoft.com/office/powerpoint/2010/main" val="280855541"/>
      </p:ext>
    </p:extLst>
  </p:cSld>
  <p:clrMapOvr>
    <a:masterClrMapping/>
  </p:clrMapOvr>
  <p:transition spd="med" advTm="6000">
    <p:pull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Kolářová, Anna Sulová,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452869861"/>
      </p:ext>
    </p:extLst>
  </p:cSld>
  <p:clrMapOvr>
    <a:masterClrMapping/>
  </p:clrMapOvr>
  <p:transition spd="med" advTm="6000">
    <p:pull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a Bartoloměj Buchtovi, Pavel Ožana</a:t>
            </a:r>
          </a:p>
        </p:txBody>
      </p:sp>
    </p:spTree>
    <p:extLst>
      <p:ext uri="{BB962C8B-B14F-4D97-AF65-F5344CB8AC3E}">
        <p14:creationId xmlns:p14="http://schemas.microsoft.com/office/powerpoint/2010/main" val="3767013928"/>
      </p:ext>
    </p:extLst>
  </p:cSld>
  <p:clrMapOvr>
    <a:masterClrMapping/>
  </p:clrMapOvr>
  <p:transition spd="med" advTm="6000">
    <p:pull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Vaněk, Vojtěch Halada, Michal Pleva</a:t>
            </a:r>
          </a:p>
        </p:txBody>
      </p:sp>
    </p:spTree>
    <p:extLst>
      <p:ext uri="{BB962C8B-B14F-4D97-AF65-F5344CB8AC3E}">
        <p14:creationId xmlns:p14="http://schemas.microsoft.com/office/powerpoint/2010/main" val="1446345137"/>
      </p:ext>
    </p:extLst>
  </p:cSld>
  <p:clrMapOvr>
    <a:masterClrMapping/>
  </p:clrMapOvr>
  <p:transition spd="med" advTm="6000">
    <p:pull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8804"/>
            <a:ext cx="8640000" cy="48603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Müller, Berenika Haladová, Jan Holuša</a:t>
            </a:r>
          </a:p>
        </p:txBody>
      </p:sp>
    </p:spTree>
    <p:extLst>
      <p:ext uri="{BB962C8B-B14F-4D97-AF65-F5344CB8AC3E}">
        <p14:creationId xmlns:p14="http://schemas.microsoft.com/office/powerpoint/2010/main" val="3377234192"/>
      </p:ext>
    </p:extLst>
  </p:cSld>
  <p:clrMapOvr>
    <a:masterClrMapping/>
  </p:clrMapOvr>
  <p:transition spd="med" advTm="6000">
    <p:pull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Peichl, Claudie Karin Tichá,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989502198"/>
      </p:ext>
    </p:extLst>
  </p:cSld>
  <p:clrMapOvr>
    <a:masterClrMapping/>
  </p:clrMapOvr>
  <p:transition spd="med" advTm="6000">
    <p:pull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3036383"/>
            <a:ext cx="8036417" cy="13456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Tajně se nám mezi pejsky zatoulala kočička…</a:t>
            </a:r>
          </a:p>
        </p:txBody>
      </p:sp>
    </p:spTree>
    <p:extLst>
      <p:ext uri="{BB962C8B-B14F-4D97-AF65-F5344CB8AC3E}">
        <p14:creationId xmlns:p14="http://schemas.microsoft.com/office/powerpoint/2010/main" val="1576140890"/>
      </p:ext>
    </p:extLst>
  </p:cSld>
  <p:clrMapOvr>
    <a:masterClrMapping/>
  </p:clrMapOvr>
  <p:transition spd="med" advTm="6000">
    <p:pull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2677620190"/>
      </p:ext>
    </p:extLst>
  </p:cSld>
  <p:clrMapOvr>
    <a:masterClrMapping/>
  </p:clrMapOvr>
  <p:transition spd="med" advTm="6000">
    <p:pull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699787"/>
            <a:ext cx="8036417" cy="14584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Nyní uvidíte malý bonus</a:t>
            </a:r>
            <a:r>
              <a:rPr lang="en-GB" sz="4000" dirty="0">
                <a:solidFill>
                  <a:schemeClr val="tx1"/>
                </a:solidFill>
              </a:rPr>
              <a:t> –</a:t>
            </a:r>
            <a:r>
              <a:rPr lang="cs-CZ" sz="4000" dirty="0">
                <a:solidFill>
                  <a:schemeClr val="tx1"/>
                </a:solidFill>
              </a:rPr>
              <a:t> nevíme,</a:t>
            </a:r>
            <a:r>
              <a:rPr lang="en-GB" sz="4000" dirty="0">
                <a:solidFill>
                  <a:schemeClr val="tx1"/>
                </a:solidFill>
              </a:rPr>
              <a:t> </a:t>
            </a:r>
            <a:br>
              <a:rPr lang="en-GB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co to je, ale moc se nám to líbí…</a:t>
            </a:r>
          </a:p>
        </p:txBody>
      </p:sp>
    </p:spTree>
    <p:extLst>
      <p:ext uri="{BB962C8B-B14F-4D97-AF65-F5344CB8AC3E}">
        <p14:creationId xmlns:p14="http://schemas.microsoft.com/office/powerpoint/2010/main" val="2424622357"/>
      </p:ext>
    </p:extLst>
  </p:cSld>
  <p:clrMapOvr>
    <a:masterClrMapping/>
  </p:clrMapOvr>
  <p:transition spd="med" advTm="6000">
    <p:pull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86" y="549000"/>
            <a:ext cx="864102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2996" y="6322965"/>
            <a:ext cx="8778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Claudie Karin Tichá</a:t>
            </a:r>
          </a:p>
        </p:txBody>
      </p:sp>
    </p:spTree>
    <p:extLst>
      <p:ext uri="{BB962C8B-B14F-4D97-AF65-F5344CB8AC3E}">
        <p14:creationId xmlns:p14="http://schemas.microsoft.com/office/powerpoint/2010/main" val="1872800559"/>
      </p:ext>
    </p:extLst>
  </p:cSld>
  <p:clrMapOvr>
    <a:masterClrMapping/>
  </p:clrMapOvr>
  <p:transition spd="med" advTm="6000">
    <p:pull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70531"/>
            <a:ext cx="8036417" cy="1916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Novinka: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Do multičky už hoši chodí jen               v kravatě. Nevěříte? Máme důkaz…</a:t>
            </a:r>
          </a:p>
        </p:txBody>
      </p:sp>
    </p:spTree>
    <p:extLst>
      <p:ext uri="{BB962C8B-B14F-4D97-AF65-F5344CB8AC3E}">
        <p14:creationId xmlns:p14="http://schemas.microsoft.com/office/powerpoint/2010/main" val="3348206627"/>
      </p:ext>
    </p:extLst>
  </p:cSld>
  <p:clrMapOvr>
    <a:masterClrMapping/>
  </p:clrMapOvr>
  <p:transition spd="med" advTm="6000">
    <p:pull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716680"/>
      </p:ext>
    </p:extLst>
  </p:cSld>
  <p:clrMapOvr>
    <a:masterClrMapping/>
  </p:clrMapOvr>
  <p:transition spd="med" advTm="6000">
    <p:pull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564447"/>
            <a:ext cx="8036417" cy="37291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říjnu jsme vytvořili kreativní fotografie na téma „Pocity a vnitřní stavy“.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Nejprve jsme si promysleli návrh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pak jsme se vyřádili malířsky,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s foťákem</a:t>
            </a:r>
            <a:r>
              <a:rPr lang="en-GB" sz="4000" dirty="0">
                <a:solidFill>
                  <a:schemeClr val="tx1"/>
                </a:solidFill>
              </a:rPr>
              <a:t>,</a:t>
            </a:r>
            <a:r>
              <a:rPr lang="cs-CZ" sz="4000" dirty="0">
                <a:solidFill>
                  <a:schemeClr val="tx1"/>
                </a:solidFill>
              </a:rPr>
              <a:t> a dokonce i herecky…</a:t>
            </a:r>
          </a:p>
        </p:txBody>
      </p:sp>
    </p:spTree>
    <p:extLst>
      <p:ext uri="{BB962C8B-B14F-4D97-AF65-F5344CB8AC3E}">
        <p14:creationId xmlns:p14="http://schemas.microsoft.com/office/powerpoint/2010/main" val="2671583159"/>
      </p:ext>
    </p:extLst>
  </p:cSld>
  <p:clrMapOvr>
    <a:masterClrMapping/>
  </p:clrMapOvr>
  <p:transition spd="med" advTm="8000">
    <p:pull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7925" y="3620789"/>
            <a:ext cx="1909031" cy="27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124" y="3620789"/>
            <a:ext cx="1908857" cy="27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95" y="440890"/>
            <a:ext cx="1908933" cy="27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007" y="440890"/>
            <a:ext cx="1909230" cy="27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95" y="3620789"/>
            <a:ext cx="1909262" cy="27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7610" y="440890"/>
            <a:ext cx="1909215" cy="27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8419" y="440890"/>
            <a:ext cx="1908829" cy="270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5840" y="6319048"/>
            <a:ext cx="8611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ZHNUSENÍ – STRACH – DEPRESE – ŠKODOLIBOST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55840" y="3140890"/>
            <a:ext cx="8611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SMUTEK – RADOST – VZTEK - ŠÍLENSTVÍ</a:t>
            </a:r>
          </a:p>
        </p:txBody>
      </p:sp>
      <p:pic>
        <p:nvPicPr>
          <p:cNvPr id="2" name="Obrázek 1"/>
          <p:cNvPicPr>
            <a:picLocks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9248" y="3620789"/>
            <a:ext cx="1908000" cy="27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43888"/>
      </p:ext>
    </p:extLst>
  </p:cSld>
  <p:clrMapOvr>
    <a:masterClrMapping/>
  </p:clrMapOvr>
  <p:transition spd="med" advTm="6000">
    <p:pull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86" y="530011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1047" y="530011"/>
            <a:ext cx="403215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3840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VZTEK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851047" y="6286782"/>
            <a:ext cx="4032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ZAMILOVANOST</a:t>
            </a:r>
          </a:p>
        </p:txBody>
      </p:sp>
    </p:spTree>
    <p:extLst>
      <p:ext uri="{BB962C8B-B14F-4D97-AF65-F5344CB8AC3E}">
        <p14:creationId xmlns:p14="http://schemas.microsoft.com/office/powerpoint/2010/main" val="3069417835"/>
      </p:ext>
    </p:extLst>
  </p:cSld>
  <p:clrMapOvr>
    <a:masterClrMapping/>
  </p:clrMapOvr>
  <p:transition spd="med" advTm="6000">
    <p:pull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58" y="549000"/>
            <a:ext cx="8632684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VYČKÁVÁNÍ</a:t>
            </a:r>
          </a:p>
        </p:txBody>
      </p:sp>
    </p:spTree>
    <p:extLst>
      <p:ext uri="{BB962C8B-B14F-4D97-AF65-F5344CB8AC3E}">
        <p14:creationId xmlns:p14="http://schemas.microsoft.com/office/powerpoint/2010/main" val="829322082"/>
      </p:ext>
    </p:extLst>
  </p:cSld>
  <p:clrMapOvr>
    <a:masterClrMapping/>
  </p:clrMapOvr>
  <p:transition spd="med" advTm="6000">
    <p:pull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19" y="549000"/>
            <a:ext cx="863296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DEPRESE</a:t>
            </a:r>
          </a:p>
        </p:txBody>
      </p:sp>
    </p:spTree>
    <p:extLst>
      <p:ext uri="{BB962C8B-B14F-4D97-AF65-F5344CB8AC3E}">
        <p14:creationId xmlns:p14="http://schemas.microsoft.com/office/powerpoint/2010/main" val="4286868839"/>
      </p:ext>
    </p:extLst>
  </p:cSld>
  <p:clrMapOvr>
    <a:masterClrMapping/>
  </p:clrMapOvr>
  <p:transition spd="med" advTm="6000">
    <p:pull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19" y="549000"/>
            <a:ext cx="86339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HRAVOST</a:t>
            </a:r>
          </a:p>
        </p:txBody>
      </p:sp>
    </p:spTree>
    <p:extLst>
      <p:ext uri="{BB962C8B-B14F-4D97-AF65-F5344CB8AC3E}">
        <p14:creationId xmlns:p14="http://schemas.microsoft.com/office/powerpoint/2010/main" val="2506908988"/>
      </p:ext>
    </p:extLst>
  </p:cSld>
  <p:clrMapOvr>
    <a:masterClrMapping/>
  </p:clrMapOvr>
  <p:transition spd="med" advTm="6000">
    <p:pull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ÚDIV</a:t>
            </a:r>
          </a:p>
        </p:txBody>
      </p:sp>
    </p:spTree>
    <p:extLst>
      <p:ext uri="{BB962C8B-B14F-4D97-AF65-F5344CB8AC3E}">
        <p14:creationId xmlns:p14="http://schemas.microsoft.com/office/powerpoint/2010/main" val="829322082"/>
      </p:ext>
    </p:extLst>
  </p:cSld>
  <p:clrMapOvr>
    <a:masterClrMapping/>
  </p:clrMapOvr>
  <p:transition spd="med" advTm="6000">
    <p:pull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VZTEK</a:t>
            </a:r>
          </a:p>
        </p:txBody>
      </p:sp>
    </p:spTree>
    <p:extLst>
      <p:ext uri="{BB962C8B-B14F-4D97-AF65-F5344CB8AC3E}">
        <p14:creationId xmlns:p14="http://schemas.microsoft.com/office/powerpoint/2010/main" val="1495246364"/>
      </p:ext>
    </p:extLst>
  </p:cSld>
  <p:clrMapOvr>
    <a:masterClrMapping/>
  </p:clrMapOvr>
  <p:transition spd="med" advTm="6000">
    <p:pull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ZÁVIST</a:t>
            </a:r>
          </a:p>
        </p:txBody>
      </p:sp>
    </p:spTree>
    <p:extLst>
      <p:ext uri="{BB962C8B-B14F-4D97-AF65-F5344CB8AC3E}">
        <p14:creationId xmlns:p14="http://schemas.microsoft.com/office/powerpoint/2010/main" val="1221721642"/>
      </p:ext>
    </p:extLst>
  </p:cSld>
  <p:clrMapOvr>
    <a:masterClrMapping/>
  </p:clrMapOvr>
  <p:transition spd="med" advTm="6000">
    <p:pull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51569" y="6319048"/>
            <a:ext cx="3840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ÚNAVA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98800"/>
      </p:ext>
    </p:extLst>
  </p:cSld>
  <p:clrMapOvr>
    <a:masterClrMapping/>
  </p:clrMapOvr>
  <p:transition spd="med" advTm="6000">
    <p:pull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228" y="549000"/>
            <a:ext cx="38395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90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ŠKODOLIBOST</a:t>
            </a:r>
          </a:p>
        </p:txBody>
      </p:sp>
    </p:spTree>
    <p:extLst>
      <p:ext uri="{BB962C8B-B14F-4D97-AF65-F5344CB8AC3E}">
        <p14:creationId xmlns:p14="http://schemas.microsoft.com/office/powerpoint/2010/main" val="1499991481"/>
      </p:ext>
    </p:extLst>
  </p:cSld>
  <p:clrMapOvr>
    <a:masterClrMapping/>
  </p:clrMapOvr>
  <p:transition spd="med" advTm="6000">
    <p:pull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55922" y="6286782"/>
            <a:ext cx="4032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STRACH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26782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91681"/>
      </p:ext>
    </p:extLst>
  </p:cSld>
  <p:clrMapOvr>
    <a:masterClrMapping/>
  </p:clrMapOvr>
  <p:transition spd="med" advTm="6000">
    <p:pull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51569" y="6319048"/>
            <a:ext cx="3840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ŠÍLENSTVÍ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26" y="549000"/>
            <a:ext cx="384354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322082"/>
      </p:ext>
    </p:extLst>
  </p:cSld>
  <p:clrMapOvr>
    <a:masterClrMapping/>
  </p:clrMapOvr>
  <p:transition spd="med" advTm="6000">
    <p:pull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55922" y="6286782"/>
            <a:ext cx="4032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SMUTEK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8393" y="549000"/>
            <a:ext cx="3843417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013" y="549000"/>
            <a:ext cx="383954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40781"/>
      </p:ext>
    </p:extLst>
  </p:cSld>
  <p:clrMapOvr>
    <a:masterClrMapping/>
  </p:clrMapOvr>
  <p:transition spd="med" advTm="6000">
    <p:pull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60" y="549000"/>
            <a:ext cx="82282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RADOST</a:t>
            </a:r>
          </a:p>
        </p:txBody>
      </p:sp>
    </p:spTree>
    <p:extLst>
      <p:ext uri="{BB962C8B-B14F-4D97-AF65-F5344CB8AC3E}">
        <p14:creationId xmlns:p14="http://schemas.microsoft.com/office/powerpoint/2010/main" val="829322082"/>
      </p:ext>
    </p:extLst>
  </p:cSld>
  <p:clrMapOvr>
    <a:masterClrMapping/>
  </p:clrMapOvr>
  <p:transition spd="med" advTm="6000">
    <p:pull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98" y="549000"/>
            <a:ext cx="863900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VRAŽEDNÁ NÁLADA</a:t>
            </a:r>
          </a:p>
        </p:txBody>
      </p:sp>
    </p:spTree>
    <p:extLst>
      <p:ext uri="{BB962C8B-B14F-4D97-AF65-F5344CB8AC3E}">
        <p14:creationId xmlns:p14="http://schemas.microsoft.com/office/powerpoint/2010/main" val="1495246364"/>
      </p:ext>
    </p:extLst>
  </p:cSld>
  <p:clrMapOvr>
    <a:masterClrMapping/>
  </p:clrMapOvr>
  <p:transition spd="med" advTm="6000">
    <p:pull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3840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NEVOLNOST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26782"/>
            <a:ext cx="4170891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131" y="549000"/>
            <a:ext cx="384347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029743" y="6323783"/>
            <a:ext cx="3840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ZHNUSENÍ</a:t>
            </a:r>
          </a:p>
        </p:txBody>
      </p:sp>
    </p:spTree>
    <p:extLst>
      <p:ext uri="{BB962C8B-B14F-4D97-AF65-F5344CB8AC3E}">
        <p14:creationId xmlns:p14="http://schemas.microsoft.com/office/powerpoint/2010/main" val="1495246364"/>
      </p:ext>
    </p:extLst>
  </p:cSld>
  <p:clrMapOvr>
    <a:masterClrMapping/>
  </p:clrMapOvr>
  <p:transition spd="med" advTm="6000">
    <p:pull/>
  </p:transition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0" y="63090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LÍTOST</a:t>
            </a:r>
          </a:p>
        </p:txBody>
      </p:sp>
    </p:spTree>
    <p:extLst>
      <p:ext uri="{BB962C8B-B14F-4D97-AF65-F5344CB8AC3E}">
        <p14:creationId xmlns:p14="http://schemas.microsoft.com/office/powerpoint/2010/main" val="1872909583"/>
      </p:ext>
    </p:extLst>
  </p:cSld>
  <p:clrMapOvr>
    <a:masterClrMapping/>
  </p:clrMapOvr>
  <p:transition spd="med" advTm="6000">
    <p:pull/>
  </p:transition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RADOST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03338"/>
      </p:ext>
    </p:extLst>
  </p:cSld>
  <p:clrMapOvr>
    <a:masterClrMapping/>
  </p:clrMapOvr>
  <p:transition spd="med" advTm="6000">
    <p:pull/>
  </p:transition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791857"/>
            <a:ext cx="8036417" cy="1274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teď jen pár snímků z průběhu tvůrčího procesu…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71154"/>
      </p:ext>
    </p:extLst>
  </p:cSld>
  <p:clrMapOvr>
    <a:masterClrMapping/>
  </p:clrMapOvr>
  <p:transition spd="med" advTm="6000">
    <p:pull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4937"/>
      </p:ext>
    </p:extLst>
  </p:cSld>
  <p:clrMapOvr>
    <a:masterClrMapping/>
  </p:clrMapOvr>
  <p:transition spd="med" advTm="6000">
    <p:pull/>
  </p:transition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3660"/>
      </p:ext>
    </p:extLst>
  </p:cSld>
  <p:clrMapOvr>
    <a:masterClrMapping/>
  </p:clrMapOvr>
  <p:transition spd="med" advTm="6000">
    <p:pull/>
  </p:transition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920" y="3488252"/>
            <a:ext cx="431616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002" y="472966"/>
            <a:ext cx="4316161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67" y="472966"/>
            <a:ext cx="4316161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16054"/>
      </p:ext>
    </p:extLst>
  </p:cSld>
  <p:clrMapOvr>
    <a:masterClrMapping/>
  </p:clrMapOvr>
  <p:transition spd="med" advTm="6000">
    <p:pull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997663"/>
      </p:ext>
    </p:extLst>
  </p:cSld>
  <p:clrMapOvr>
    <a:masterClrMapping/>
  </p:clrMapOvr>
  <p:transition spd="med" advTm="6000">
    <p:pull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792551"/>
      </p:ext>
    </p:extLst>
  </p:cSld>
  <p:clrMapOvr>
    <a:masterClrMapping/>
  </p:clrMapOvr>
  <p:transition spd="med" advTm="6000">
    <p:pull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8660" y="2455217"/>
            <a:ext cx="8026681" cy="19475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Zastesklo se nám po tempeře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tak jsme emoce zpracovali ještě trošku jinak…</a:t>
            </a:r>
          </a:p>
        </p:txBody>
      </p:sp>
    </p:spTree>
    <p:extLst>
      <p:ext uri="{BB962C8B-B14F-4D97-AF65-F5344CB8AC3E}">
        <p14:creationId xmlns:p14="http://schemas.microsoft.com/office/powerpoint/2010/main" val="2080202497"/>
      </p:ext>
    </p:extLst>
  </p:cSld>
  <p:clrMapOvr>
    <a:masterClrMapping/>
  </p:clrMapOvr>
  <p:transition spd="med" advTm="6000">
    <p:pull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97" y="549000"/>
            <a:ext cx="8147006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 - Vztek</a:t>
            </a:r>
          </a:p>
        </p:txBody>
      </p:sp>
    </p:spTree>
    <p:extLst>
      <p:ext uri="{BB962C8B-B14F-4D97-AF65-F5344CB8AC3E}">
        <p14:creationId xmlns:p14="http://schemas.microsoft.com/office/powerpoint/2010/main" val="1142413202"/>
      </p:ext>
    </p:extLst>
  </p:cSld>
  <p:clrMapOvr>
    <a:masterClrMapping/>
  </p:clrMapOvr>
  <p:transition spd="med" advTm="6000">
    <p:pull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9" y="549000"/>
            <a:ext cx="81433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Šáchová - Únava</a:t>
            </a:r>
          </a:p>
        </p:txBody>
      </p:sp>
    </p:spTree>
    <p:extLst>
      <p:ext uri="{BB962C8B-B14F-4D97-AF65-F5344CB8AC3E}">
        <p14:creationId xmlns:p14="http://schemas.microsoft.com/office/powerpoint/2010/main" val="2373600571"/>
      </p:ext>
    </p:extLst>
  </p:cSld>
  <p:clrMapOvr>
    <a:masterClrMapping/>
  </p:clrMapOvr>
  <p:transition spd="med" advTm="6000">
    <p:pull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09" y="549000"/>
            <a:ext cx="823078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 - Radost</a:t>
            </a:r>
          </a:p>
        </p:txBody>
      </p:sp>
    </p:spTree>
    <p:extLst>
      <p:ext uri="{BB962C8B-B14F-4D97-AF65-F5344CB8AC3E}">
        <p14:creationId xmlns:p14="http://schemas.microsoft.com/office/powerpoint/2010/main" val="2496143928"/>
      </p:ext>
    </p:extLst>
  </p:cSld>
  <p:clrMapOvr>
    <a:masterClrMapping/>
  </p:clrMapOvr>
  <p:transition spd="med" advTm="6000">
    <p:pull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462" y="549000"/>
            <a:ext cx="407307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Bartoloměj Buchta - Zhnusení </a:t>
            </a:r>
          </a:p>
        </p:txBody>
      </p:sp>
    </p:spTree>
    <p:extLst>
      <p:ext uri="{BB962C8B-B14F-4D97-AF65-F5344CB8AC3E}">
        <p14:creationId xmlns:p14="http://schemas.microsoft.com/office/powerpoint/2010/main" val="332582580"/>
      </p:ext>
    </p:extLst>
  </p:cSld>
  <p:clrMapOvr>
    <a:masterClrMapping/>
  </p:clrMapOvr>
  <p:transition spd="med" advTm="6000">
    <p:pull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407200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4072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 - Deprese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737" y="549000"/>
            <a:ext cx="4026303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99031" y="6309000"/>
            <a:ext cx="4072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Berenika Haladová - Smutek</a:t>
            </a:r>
          </a:p>
        </p:txBody>
      </p:sp>
    </p:spTree>
    <p:extLst>
      <p:ext uri="{BB962C8B-B14F-4D97-AF65-F5344CB8AC3E}">
        <p14:creationId xmlns:p14="http://schemas.microsoft.com/office/powerpoint/2010/main" val="1778171077"/>
      </p:ext>
    </p:extLst>
  </p:cSld>
  <p:clrMapOvr>
    <a:masterClrMapping/>
  </p:clrMapOvr>
  <p:transition spd="med" advTm="6000">
    <p:pull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365" y="549000"/>
            <a:ext cx="40732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 - Škodolibost</a:t>
            </a:r>
          </a:p>
        </p:txBody>
      </p:sp>
    </p:spTree>
    <p:extLst>
      <p:ext uri="{BB962C8B-B14F-4D97-AF65-F5344CB8AC3E}">
        <p14:creationId xmlns:p14="http://schemas.microsoft.com/office/powerpoint/2010/main" val="964448412"/>
      </p:ext>
    </p:extLst>
  </p:cSld>
  <p:clrMapOvr>
    <a:masterClrMapping/>
  </p:clrMapOvr>
  <p:transition spd="med" advTm="6000">
    <p:pull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150446"/>
            <a:ext cx="8036417" cy="45571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Novinka: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O přestávkách máme otevřený kadeřnický salón, můžete se klidně objednat.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Recenze poskytne Claudia, která je   se svým kadeřníkem </a:t>
            </a:r>
            <a:r>
              <a:rPr lang="cs-CZ" sz="4000" dirty="0" err="1">
                <a:solidFill>
                  <a:schemeClr val="tx1"/>
                </a:solidFill>
              </a:rPr>
              <a:t>móóc</a:t>
            </a:r>
            <a:r>
              <a:rPr lang="cs-CZ" sz="4000" dirty="0">
                <a:solidFill>
                  <a:schemeClr val="tx1"/>
                </a:solidFill>
              </a:rPr>
              <a:t> spokojená, což dokládají následující snímky…</a:t>
            </a:r>
          </a:p>
        </p:txBody>
      </p:sp>
    </p:spTree>
    <p:extLst>
      <p:ext uri="{BB962C8B-B14F-4D97-AF65-F5344CB8AC3E}">
        <p14:creationId xmlns:p14="http://schemas.microsoft.com/office/powerpoint/2010/main" val="2029699901"/>
      </p:ext>
    </p:extLst>
  </p:cSld>
  <p:clrMapOvr>
    <a:masterClrMapping/>
  </p:clrMapOvr>
  <p:transition spd="med" advTm="11000">
    <p:pull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250" y="54900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77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80376"/>
      </p:ext>
    </p:extLst>
  </p:cSld>
  <p:clrMapOvr>
    <a:masterClrMapping/>
  </p:clrMapOvr>
  <p:transition spd="med" advTm="6000">
    <p:pull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498065"/>
            <a:ext cx="8036417" cy="3861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podzimních měsících jsme začali       s přípravnými studiemi k výstavě keramických plastik s názvem „</a:t>
            </a:r>
            <a:r>
              <a:rPr lang="cs-CZ" sz="4000" dirty="0" err="1">
                <a:solidFill>
                  <a:schemeClr val="tx1"/>
                </a:solidFill>
              </a:rPr>
              <a:t>BOTAnická</a:t>
            </a:r>
            <a:r>
              <a:rPr lang="cs-CZ" sz="4000" dirty="0">
                <a:solidFill>
                  <a:schemeClr val="tx1"/>
                </a:solidFill>
              </a:rPr>
              <a:t> zahrada“.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Boty jsme vyfotili, nakreslili a nakonec suprově vymodelovali…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701044"/>
      </p:ext>
    </p:extLst>
  </p:cSld>
  <p:clrMapOvr>
    <a:masterClrMapping/>
  </p:clrMapOvr>
  <p:transition spd="med" advTm="8000">
    <p:pull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David Exner</a:t>
            </a:r>
          </a:p>
        </p:txBody>
      </p:sp>
    </p:spTree>
    <p:extLst>
      <p:ext uri="{BB962C8B-B14F-4D97-AF65-F5344CB8AC3E}">
        <p14:creationId xmlns:p14="http://schemas.microsoft.com/office/powerpoint/2010/main" val="2221062289"/>
      </p:ext>
    </p:extLst>
  </p:cSld>
  <p:clrMapOvr>
    <a:masterClrMapping/>
  </p:clrMapOvr>
  <p:transition spd="med" advTm="6000">
    <p:pull/>
  </p:transition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507232861"/>
      </p:ext>
    </p:extLst>
  </p:cSld>
  <p:clrMapOvr>
    <a:masterClrMapping/>
  </p:clrMapOvr>
  <p:transition spd="med" advTm="6000">
    <p:pull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4152177547"/>
      </p:ext>
    </p:extLst>
  </p:cSld>
  <p:clrMapOvr>
    <a:masterClrMapping/>
  </p:clrMapOvr>
  <p:transition spd="med" advTm="6000">
    <p:pull/>
  </p:transition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98" y="549000"/>
            <a:ext cx="863880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229165563"/>
      </p:ext>
    </p:extLst>
  </p:cSld>
  <p:clrMapOvr>
    <a:masterClrMapping/>
  </p:clrMapOvr>
  <p:transition spd="med" advTm="6000">
    <p:pull/>
  </p:transition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3923744100"/>
      </p:ext>
    </p:extLst>
  </p:cSld>
  <p:clrMapOvr>
    <a:masterClrMapping/>
  </p:clrMapOvr>
  <p:transition spd="med" advTm="6000">
    <p:pull/>
  </p:transition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9809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79" y="549000"/>
            <a:ext cx="3843417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50080" y="6309000"/>
            <a:ext cx="8033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1560085267"/>
      </p:ext>
    </p:extLst>
  </p:cSld>
  <p:clrMapOvr>
    <a:masterClrMapping/>
  </p:clrMapOvr>
  <p:transition spd="med" advTm="6000">
    <p:pull/>
  </p:transition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3514030451"/>
      </p:ext>
    </p:extLst>
  </p:cSld>
  <p:clrMapOvr>
    <a:masterClrMapping/>
  </p:clrMapOvr>
  <p:transition spd="med" advTm="6000">
    <p:pull/>
  </p:transition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65352"/>
      </p:ext>
    </p:extLst>
  </p:cSld>
  <p:clrMapOvr>
    <a:masterClrMapping/>
  </p:clrMapOvr>
  <p:transition spd="med" advTm="6000">
    <p:pull/>
  </p:transition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38" y="194159"/>
            <a:ext cx="4316161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39" y="3085450"/>
            <a:ext cx="4316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8162" y="194159"/>
            <a:ext cx="38400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48162" y="3085450"/>
            <a:ext cx="38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8162" y="3405665"/>
            <a:ext cx="3840000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048162" y="6310962"/>
            <a:ext cx="383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38" y="3405665"/>
            <a:ext cx="4290371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07420" y="6310962"/>
            <a:ext cx="4316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3854262682"/>
      </p:ext>
    </p:extLst>
  </p:cSld>
  <p:clrMapOvr>
    <a:masterClrMapping/>
  </p:clrMapOvr>
  <p:transition spd="med" advTm="6000">
    <p:pull/>
  </p:transition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85" y="549000"/>
            <a:ext cx="848683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3902412621"/>
      </p:ext>
    </p:extLst>
  </p:cSld>
  <p:clrMapOvr>
    <a:masterClrMapping/>
  </p:clrMapOvr>
  <p:transition spd="med" advTm="6000">
    <p:pull/>
  </p:transition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Peichl</a:t>
            </a:r>
          </a:p>
        </p:txBody>
      </p:sp>
    </p:spTree>
    <p:extLst>
      <p:ext uri="{BB962C8B-B14F-4D97-AF65-F5344CB8AC3E}">
        <p14:creationId xmlns:p14="http://schemas.microsoft.com/office/powerpoint/2010/main" val="836686527"/>
      </p:ext>
    </p:extLst>
  </p:cSld>
  <p:clrMapOvr>
    <a:masterClrMapping/>
  </p:clrMapOvr>
  <p:transition spd="med" advTm="6000">
    <p:pull/>
  </p:transition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59228"/>
            <a:ext cx="8036417" cy="25395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Po radovánkách v parku jsme se učili produktovou fotografii. Vyhráli jsme si s nastavením objektivu a hlavně        se světlem…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985486"/>
      </p:ext>
    </p:extLst>
  </p:cSld>
  <p:clrMapOvr>
    <a:masterClrMapping/>
  </p:clrMapOvr>
  <p:transition spd="med" advTm="8000">
    <p:pull/>
  </p:transition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75633"/>
            <a:ext cx="8036417" cy="25067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b="1" dirty="0">
                <a:solidFill>
                  <a:schemeClr val="tx1"/>
                </a:solidFill>
              </a:rPr>
              <a:t>Nyní vám nabídneme z e-</a:t>
            </a:r>
            <a:r>
              <a:rPr lang="cs-CZ" sz="4000" b="1" dirty="0" err="1">
                <a:solidFill>
                  <a:schemeClr val="tx1"/>
                </a:solidFill>
              </a:rPr>
              <a:t>shopu</a:t>
            </a:r>
            <a:r>
              <a:rPr lang="cs-CZ" sz="4000" b="1" dirty="0">
                <a:solidFill>
                  <a:schemeClr val="tx1"/>
                </a:solidFill>
              </a:rPr>
              <a:t> multičky </a:t>
            </a:r>
            <a:r>
              <a:rPr lang="cs-CZ" sz="4000" b="1" dirty="0">
                <a:solidFill>
                  <a:srgbClr val="FF0000"/>
                </a:solidFill>
              </a:rPr>
              <a:t>top sedmičku luxusní obuvi</a:t>
            </a:r>
            <a:r>
              <a:rPr lang="cs-CZ" sz="4000" b="1" dirty="0">
                <a:solidFill>
                  <a:schemeClr val="tx1"/>
                </a:solidFill>
              </a:rPr>
              <a:t>, ceny jsou samozřejmě včetně DPH     a platit můžete kartou…</a:t>
            </a:r>
          </a:p>
          <a:p>
            <a:pPr algn="l">
              <a:spcBef>
                <a:spcPts val="0"/>
              </a:spcBef>
            </a:pP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354657"/>
      </p:ext>
    </p:extLst>
  </p:cSld>
  <p:clrMapOvr>
    <a:masterClrMapping/>
  </p:clrMapOvr>
  <p:transition spd="med" advTm="8000">
    <p:pull/>
  </p:transition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6438"/>
            <a:ext cx="8640000" cy="576512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Outdoorová</a:t>
            </a:r>
            <a:r>
              <a:rPr lang="cs-CZ" b="1" dirty="0"/>
              <a:t> obuv – model ŽRALOK cena 5 999 Kč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9124" y="1021456"/>
            <a:ext cx="2286000" cy="150495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44418230"/>
      </p:ext>
    </p:extLst>
  </p:cSld>
  <p:clrMapOvr>
    <a:masterClrMapping/>
  </p:clrMapOvr>
  <p:transition spd="med" advTm="6000">
    <p:pull/>
  </p:transition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91" y="3427173"/>
            <a:ext cx="4316160" cy="28800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Sportovní obuv – model </a:t>
            </a:r>
            <a:r>
              <a:rPr lang="cs-CZ" b="1" dirty="0" err="1"/>
              <a:t>ADIZAS</a:t>
            </a:r>
            <a:r>
              <a:rPr lang="cs-CZ" b="1" dirty="0"/>
              <a:t> cena 1 999 Kč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4" y="544541"/>
            <a:ext cx="5367645" cy="35816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844" y="3384706"/>
            <a:ext cx="3904960" cy="741448"/>
          </a:xfrm>
          <a:prstGeom prst="rect">
            <a:avLst/>
          </a:prstGeom>
          <a:scene3d>
            <a:camera prst="orthographicFront">
              <a:rot lat="0" lon="0" rev="270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52683004"/>
      </p:ext>
    </p:extLst>
  </p:cSld>
  <p:clrMapOvr>
    <a:masterClrMapping/>
  </p:clrMapOvr>
  <p:transition spd="med" advTm="6000">
    <p:pull/>
  </p:transition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dirty="0"/>
              <a:t>Sportovní obuv – model BLACK </a:t>
            </a:r>
            <a:r>
              <a:rPr lang="cs-CZ" dirty="0" err="1"/>
              <a:t>PANTHER</a:t>
            </a:r>
            <a:r>
              <a:rPr lang="cs-CZ" dirty="0"/>
              <a:t> cena 999 Kč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731" y="549000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56737"/>
      </p:ext>
    </p:extLst>
  </p:cSld>
  <p:clrMapOvr>
    <a:masterClrMapping/>
  </p:clrMapOvr>
  <p:transition spd="med" advTm="6000">
    <p:pull/>
  </p:transition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13067"/>
      </p:ext>
    </p:extLst>
  </p:cSld>
  <p:clrMapOvr>
    <a:masterClrMapping/>
  </p:clrMapOvr>
  <p:transition spd="med" advTm="6000">
    <p:pull/>
  </p:transition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417" y="3414000"/>
            <a:ext cx="431616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8" y="534000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8" y="3414000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418" y="553402"/>
            <a:ext cx="43161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dirty="0"/>
              <a:t>Sportovní obuv – model  PINK BALANCE cena 1 699 Kč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167" y="2713087"/>
            <a:ext cx="1471667" cy="121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40034"/>
      </p:ext>
    </p:extLst>
  </p:cSld>
  <p:clrMapOvr>
    <a:masterClrMapping/>
  </p:clrMapOvr>
  <p:transition spd="med" advTm="6000">
    <p:pull/>
  </p:transition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8544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Sportovní obuv – model  </a:t>
            </a:r>
            <a:r>
              <a:rPr lang="cs-CZ" b="1" dirty="0" err="1"/>
              <a:t>QUICK</a:t>
            </a:r>
            <a:r>
              <a:rPr lang="cs-CZ" b="1" dirty="0"/>
              <a:t> START cena 2 399 Kč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64" y="549000"/>
            <a:ext cx="3057525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274695"/>
      </p:ext>
    </p:extLst>
  </p:cSld>
  <p:clrMapOvr>
    <a:masterClrMapping/>
  </p:clrMapOvr>
  <p:transition spd="med" advTm="6000">
    <p:pull/>
  </p:transition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dirty="0"/>
              <a:t>Módní dámská obuv – model </a:t>
            </a:r>
            <a:r>
              <a:rPr lang="cs-CZ" dirty="0" err="1"/>
              <a:t>GUCCI</a:t>
            </a:r>
            <a:r>
              <a:rPr lang="cs-CZ" dirty="0"/>
              <a:t> cena 1 899 Kč 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84" y="666317"/>
            <a:ext cx="21431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74824"/>
      </p:ext>
    </p:extLst>
  </p:cSld>
  <p:clrMapOvr>
    <a:masterClrMapping/>
  </p:clrMapOvr>
  <p:transition spd="med" advTm="6000">
    <p:pull/>
  </p:transition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dirty="0"/>
              <a:t>Zateplená obuv – model ZIMÁK cena 4 599 Kč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3660" y="4816373"/>
            <a:ext cx="1974704" cy="131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65170"/>
      </p:ext>
    </p:extLst>
  </p:cSld>
  <p:clrMapOvr>
    <a:masterClrMapping/>
  </p:clrMapOvr>
  <p:transition spd="med" advTm="6000">
    <p:pull/>
  </p:transition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47352"/>
            <a:ext cx="8036417" cy="2563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Letošním hitem v </a:t>
            </a:r>
            <a:r>
              <a:rPr lang="cs-CZ" sz="4000" dirty="0" err="1">
                <a:solidFill>
                  <a:schemeClr val="tx1"/>
                </a:solidFill>
              </a:rPr>
              <a:t>multičce</a:t>
            </a:r>
            <a:r>
              <a:rPr lang="cs-CZ" sz="4000" dirty="0">
                <a:solidFill>
                  <a:schemeClr val="tx1"/>
                </a:solidFill>
              </a:rPr>
              <a:t> byly taneční. V rámci rozvoje motoriky pořádáme i kurzy vázání kravat. Nevěříte</a:t>
            </a:r>
            <a:r>
              <a:rPr lang="en-GB" sz="4000" dirty="0">
                <a:solidFill>
                  <a:schemeClr val="tx1"/>
                </a:solidFill>
              </a:rPr>
              <a:t>?</a:t>
            </a:r>
            <a:endParaRPr lang="cs-CZ" sz="4000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87970"/>
      </p:ext>
    </p:extLst>
  </p:cSld>
  <p:clrMapOvr>
    <a:masterClrMapping/>
  </p:clrMapOvr>
  <p:transition spd="med" advTm="8000">
    <p:pull/>
  </p:transition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10433"/>
      </p:ext>
    </p:extLst>
  </p:cSld>
  <p:clrMapOvr>
    <a:masterClrMapping/>
  </p:clrMapOvr>
  <p:transition spd="med" advTm="6000">
    <p:pull/>
  </p:transition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62336"/>
            <a:ext cx="8036417" cy="1933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Pochopitelně je přínosem, že i mladší sourozenci s předstihem vidí, co je čeká a nemine…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968701"/>
      </p:ext>
    </p:extLst>
  </p:cSld>
  <p:clrMapOvr>
    <a:masterClrMapping/>
  </p:clrMapOvr>
  <p:transition spd="med" advTm="8000">
    <p:pull/>
  </p:transition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43512"/>
      </p:ext>
    </p:extLst>
  </p:cSld>
  <p:clrMapOvr>
    <a:masterClrMapping/>
  </p:clrMapOvr>
  <p:transition spd="med" advTm="6000">
    <p:pull/>
  </p:transition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47352"/>
            <a:ext cx="8036417" cy="2563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teď přijde řehole! Paní učitelka nás dřela do úpadu nad studijní kresbou,  tužky skřípaly, gumy si též užily svoje, no ale nakonec 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745282"/>
      </p:ext>
    </p:extLst>
  </p:cSld>
  <p:clrMapOvr>
    <a:masterClrMapping/>
  </p:clrMapOvr>
  <p:transition spd="med" advTm="8000">
    <p:pull/>
  </p:transition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58" y="549000"/>
            <a:ext cx="864168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507658595"/>
      </p:ext>
    </p:extLst>
  </p:cSld>
  <p:clrMapOvr>
    <a:masterClrMapping/>
  </p:clrMapOvr>
  <p:transition spd="med" advTm="6000">
    <p:pull/>
  </p:transition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Holuša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811355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2219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7734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82" y="150128"/>
            <a:ext cx="4114286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05" y="3398298"/>
            <a:ext cx="4072367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381" y="3398298"/>
            <a:ext cx="4073719" cy="28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381" y="150128"/>
            <a:ext cx="4073085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6744"/>
      </p:ext>
    </p:extLst>
  </p:cSld>
  <p:clrMapOvr>
    <a:masterClrMapping/>
  </p:clrMapOvr>
  <p:transition spd="med" advTm="6000">
    <p:pull/>
  </p:transition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82" y="549000"/>
            <a:ext cx="814723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419333090"/>
      </p:ext>
    </p:extLst>
  </p:cSld>
  <p:clrMapOvr>
    <a:masterClrMapping/>
  </p:clrMapOvr>
  <p:transition spd="med" advTm="6000">
    <p:pull/>
  </p:transition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39" y="549000"/>
            <a:ext cx="86323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018841"/>
      </p:ext>
    </p:extLst>
  </p:cSld>
  <p:clrMapOvr>
    <a:masterClrMapping/>
  </p:clrMapOvr>
  <p:transition spd="med" advTm="6000">
    <p:pull/>
  </p:transition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78" y="549000"/>
            <a:ext cx="814624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Jiří Vaněk</a:t>
            </a:r>
          </a:p>
        </p:txBody>
      </p:sp>
    </p:spTree>
    <p:extLst>
      <p:ext uri="{BB962C8B-B14F-4D97-AF65-F5344CB8AC3E}">
        <p14:creationId xmlns:p14="http://schemas.microsoft.com/office/powerpoint/2010/main" val="1550681659"/>
      </p:ext>
    </p:extLst>
  </p:cSld>
  <p:clrMapOvr>
    <a:masterClrMapping/>
  </p:clrMapOvr>
  <p:transition spd="med" advTm="6000">
    <p:pull/>
  </p:transition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2219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Vaněk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7734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869" y="129662"/>
            <a:ext cx="407307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73" y="3411018"/>
            <a:ext cx="4072916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73" y="129662"/>
            <a:ext cx="4072799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1355" y="3411018"/>
            <a:ext cx="4073211" cy="2880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811355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</p:spTree>
    <p:extLst>
      <p:ext uri="{BB962C8B-B14F-4D97-AF65-F5344CB8AC3E}">
        <p14:creationId xmlns:p14="http://schemas.microsoft.com/office/powerpoint/2010/main" val="1333681156"/>
      </p:ext>
    </p:extLst>
  </p:cSld>
  <p:clrMapOvr>
    <a:masterClrMapping/>
  </p:clrMapOvr>
  <p:transition spd="med" advTm="6000">
    <p:pull/>
  </p:transition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52" y="549000"/>
            <a:ext cx="864149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Berenika Haldová</a:t>
            </a:r>
          </a:p>
        </p:txBody>
      </p:sp>
    </p:spTree>
    <p:extLst>
      <p:ext uri="{BB962C8B-B14F-4D97-AF65-F5344CB8AC3E}">
        <p14:creationId xmlns:p14="http://schemas.microsoft.com/office/powerpoint/2010/main" val="2891407535"/>
      </p:ext>
    </p:extLst>
  </p:cSld>
  <p:clrMapOvr>
    <a:masterClrMapping/>
  </p:clrMapOvr>
  <p:transition spd="med" advTm="6000">
    <p:pull/>
  </p:transition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31921"/>
            <a:ext cx="8036417" cy="25941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teď to bude jízda! Vítejte v naší </a:t>
            </a:r>
            <a:r>
              <a:rPr lang="cs-CZ" sz="4000" dirty="0" err="1">
                <a:solidFill>
                  <a:schemeClr val="tx1"/>
                </a:solidFill>
              </a:rPr>
              <a:t>BOTAnické</a:t>
            </a:r>
            <a:r>
              <a:rPr lang="cs-CZ" sz="4000" dirty="0">
                <a:solidFill>
                  <a:schemeClr val="tx1"/>
                </a:solidFill>
              </a:rPr>
              <a:t> zahradě! Ještě přípravná kresba a pak KONEČNĚ modelování, které nás přeukrutně baví…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835086"/>
      </p:ext>
    </p:extLst>
  </p:cSld>
  <p:clrMapOvr>
    <a:masterClrMapping/>
  </p:clrMapOvr>
  <p:transition spd="med" advTm="6000">
    <p:pull/>
  </p:transition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243" y="138141"/>
            <a:ext cx="3839496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81" y="3419406"/>
            <a:ext cx="3840455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81" y="138141"/>
            <a:ext cx="3840407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2219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07734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11355" y="6319735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Šáchová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257" y="3411018"/>
            <a:ext cx="3839482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84992"/>
      </p:ext>
    </p:extLst>
  </p:cSld>
  <p:clrMapOvr>
    <a:masterClrMapping/>
  </p:clrMapOvr>
  <p:transition spd="med" advTm="6000">
    <p:pull/>
  </p:transition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Buchta, Ferdinand Buchta, </a:t>
            </a:r>
            <a:r>
              <a:rPr lang="cs-CZ" b="0" dirty="0" err="1"/>
              <a:t>Vaclav</a:t>
            </a:r>
            <a:r>
              <a:rPr lang="cs-CZ" b="0" dirty="0"/>
              <a:t> Kolář</a:t>
            </a:r>
          </a:p>
        </p:txBody>
      </p:sp>
    </p:spTree>
    <p:extLst>
      <p:ext uri="{BB962C8B-B14F-4D97-AF65-F5344CB8AC3E}">
        <p14:creationId xmlns:p14="http://schemas.microsoft.com/office/powerpoint/2010/main" val="1541449415"/>
      </p:ext>
    </p:extLst>
  </p:cSld>
  <p:clrMapOvr>
    <a:masterClrMapping/>
  </p:clrMapOvr>
  <p:transition spd="med" advTm="6000">
    <p:pull/>
  </p:transition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Šáchová a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377976092"/>
      </p:ext>
    </p:extLst>
  </p:cSld>
  <p:clrMapOvr>
    <a:masterClrMapping/>
  </p:clrMapOvr>
  <p:transition spd="med" advTm="6000">
    <p:pull/>
  </p:transition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78884"/>
      </p:ext>
    </p:extLst>
  </p:cSld>
  <p:clrMapOvr>
    <a:masterClrMapping/>
  </p:clrMapOvr>
  <p:transition spd="med" advTm="6000">
    <p:pull/>
  </p:transition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91090"/>
      </p:ext>
    </p:extLst>
  </p:cSld>
  <p:clrMapOvr>
    <a:masterClrMapping/>
  </p:clrMapOvr>
  <p:transition spd="med" advTm="6000">
    <p:pull/>
  </p:transition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5043"/>
      </p:ext>
    </p:extLst>
  </p:cSld>
  <p:clrMapOvr>
    <a:masterClrMapping/>
  </p:clrMapOvr>
  <p:transition spd="med" advTm="6000">
    <p:pull/>
  </p:transition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Puková, Ferdinand Buchta a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334906498"/>
      </p:ext>
    </p:extLst>
  </p:cSld>
  <p:clrMapOvr>
    <a:masterClrMapping/>
  </p:clrMapOvr>
  <p:transition spd="med" advTm="6000">
    <p:pull/>
  </p:transition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Buchta, Natálie Šáchová, Veronika Nováková,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735355711"/>
      </p:ext>
    </p:extLst>
  </p:cSld>
  <p:clrMapOvr>
    <a:masterClrMapping/>
  </p:clrMapOvr>
  <p:transition spd="med" advTm="6000">
    <p:pull/>
  </p:transition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167714978"/>
      </p:ext>
    </p:extLst>
  </p:cSld>
  <p:clrMapOvr>
    <a:masterClrMapping/>
  </p:clrMapOvr>
  <p:transition spd="med" advTm="6000">
    <p:pull/>
  </p:transition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2169884535"/>
      </p:ext>
    </p:extLst>
  </p:cSld>
  <p:clrMapOvr>
    <a:masterClrMapping/>
  </p:clrMapOvr>
  <p:transition spd="med" advTm="6000">
    <p:pull/>
  </p:transition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747483435"/>
      </p:ext>
    </p:extLst>
  </p:cSld>
  <p:clrMapOvr>
    <a:masterClrMapping/>
  </p:clrMapOvr>
  <p:transition spd="med" advTm="6000">
    <p:pull/>
  </p:transition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82808"/>
            <a:ext cx="8036417" cy="18923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Máte tušení, co se děje pod zemí?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Vítek to ví naprosto přesně…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91917"/>
      </p:ext>
    </p:extLst>
  </p:cSld>
  <p:clrMapOvr>
    <a:masterClrMapping/>
  </p:clrMapOvr>
  <p:transition spd="med" advTm="6000">
    <p:pull/>
  </p:transition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39" y="549000"/>
            <a:ext cx="86323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78283"/>
      </p:ext>
    </p:extLst>
  </p:cSld>
  <p:clrMapOvr>
    <a:masterClrMapping/>
  </p:clrMapOvr>
  <p:transition spd="med" advTm="6000">
    <p:pull/>
  </p:transition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06" y="549000"/>
            <a:ext cx="824518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805905224"/>
      </p:ext>
    </p:extLst>
  </p:cSld>
  <p:clrMapOvr>
    <a:masterClrMapping/>
  </p:clrMapOvr>
  <p:transition spd="med" advTm="6000">
    <p:pull/>
  </p:transition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82808"/>
            <a:ext cx="8036417" cy="18923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sv. Martina nám žádný sníh nenapadl, tak jsme si ho alespoň nakreslili…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239227"/>
      </p:ext>
    </p:extLst>
  </p:cSld>
  <p:clrMapOvr>
    <a:masterClrMapping/>
  </p:clrMapOvr>
  <p:transition spd="med" advTm="6000">
    <p:pull/>
  </p:transition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076" y="549000"/>
            <a:ext cx="831784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804583091"/>
      </p:ext>
    </p:extLst>
  </p:cSld>
  <p:clrMapOvr>
    <a:masterClrMapping/>
  </p:clrMapOvr>
  <p:transition spd="med" advTm="6000">
    <p:pull/>
  </p:transition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23" y="549000"/>
            <a:ext cx="813635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3268818419"/>
      </p:ext>
    </p:extLst>
  </p:cSld>
  <p:clrMapOvr>
    <a:masterClrMapping/>
  </p:clrMapOvr>
  <p:transition spd="med" advTm="6000">
    <p:pull/>
  </p:transition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82808"/>
            <a:ext cx="8036417" cy="18923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Když je chuť malovat a nemůžeme pravou, malujeme levou – žádný problém…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291042"/>
      </p:ext>
    </p:extLst>
  </p:cSld>
  <p:clrMapOvr>
    <a:masterClrMapping/>
  </p:clrMapOvr>
  <p:transition spd="med" advTm="8000">
    <p:pull/>
  </p:transition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56783"/>
      </p:ext>
    </p:extLst>
  </p:cSld>
  <p:clrMapOvr>
    <a:masterClrMapping/>
  </p:clrMapOvr>
  <p:transition spd="med" advTm="6000">
    <p:pull/>
  </p:transition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6204" y="1359000"/>
            <a:ext cx="2762457" cy="41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57" y="1359000"/>
            <a:ext cx="2762457" cy="41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2230" y="1359000"/>
            <a:ext cx="2762457" cy="41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4272"/>
      </p:ext>
    </p:extLst>
  </p:cSld>
  <p:clrMapOvr>
    <a:masterClrMapping/>
  </p:clrMapOvr>
  <p:transition spd="med" advTm="6000">
    <p:pull/>
  </p:transition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17" y="549000"/>
            <a:ext cx="863176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74753"/>
      </p:ext>
    </p:extLst>
  </p:cSld>
  <p:clrMapOvr>
    <a:masterClrMapping/>
  </p:clrMapOvr>
  <p:transition spd="med" advTm="6000">
    <p:pull/>
  </p:transition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47352"/>
            <a:ext cx="8036417" cy="2563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Mladší žáci tvořili na téma „Strach má velké oči aneb cesta nočním lesem“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„Sen“, koukněte na to…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994388"/>
      </p:ext>
    </p:extLst>
  </p:cSld>
  <p:clrMapOvr>
    <a:masterClrMapping/>
  </p:clrMapOvr>
  <p:transition spd="med" advTm="8000">
    <p:pull/>
  </p:transition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509" y="549000"/>
            <a:ext cx="4042944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80" y="549000"/>
            <a:ext cx="414880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0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27555" y="6319048"/>
            <a:ext cx="407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950202507"/>
      </p:ext>
    </p:extLst>
  </p:cSld>
  <p:clrMapOvr>
    <a:masterClrMapping/>
  </p:clrMapOvr>
  <p:transition spd="med" advTm="6000">
    <p:pull/>
  </p:transition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08" y="549000"/>
            <a:ext cx="3981999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5119" y="549000"/>
            <a:ext cx="38434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7119" y="6319048"/>
            <a:ext cx="40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632899687"/>
      </p:ext>
    </p:extLst>
  </p:cSld>
  <p:clrMapOvr>
    <a:masterClrMapping/>
  </p:clrMapOvr>
  <p:transition spd="med" advTm="6000">
    <p:pull/>
  </p:transition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70031" y="2388498"/>
            <a:ext cx="6803938" cy="20810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Teď nakoukneme do našeho koutku studijní kresby, co tam žáci kutili …</a:t>
            </a:r>
          </a:p>
          <a:p>
            <a:pPr algn="l"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334111"/>
      </p:ext>
    </p:extLst>
  </p:cSld>
  <p:clrMapOvr>
    <a:masterClrMapping/>
  </p:clrMapOvr>
  <p:transition spd="med" advTm="8000">
    <p:pull/>
  </p:transition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01" y="528288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596232"/>
      </p:ext>
    </p:extLst>
  </p:cSld>
  <p:clrMapOvr>
    <a:masterClrMapping/>
  </p:clrMapOvr>
  <p:transition spd="med" advTm="6000">
    <p:pull/>
  </p:transition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736" y="535975"/>
            <a:ext cx="407265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7119" y="6319048"/>
            <a:ext cx="40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756" y="549000"/>
            <a:ext cx="4072953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97756" y="6295975"/>
            <a:ext cx="4057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9884923"/>
      </p:ext>
    </p:extLst>
  </p:cSld>
  <p:clrMapOvr>
    <a:masterClrMapping/>
  </p:clrMapOvr>
  <p:transition spd="med" advTm="6000">
    <p:pull/>
  </p:transition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26" y="552659"/>
            <a:ext cx="405288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40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7555" y="549000"/>
            <a:ext cx="407237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97756" y="6295975"/>
            <a:ext cx="4057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0153570"/>
      </p:ext>
    </p:extLst>
  </p:cSld>
  <p:clrMapOvr>
    <a:masterClrMapping/>
  </p:clrMapOvr>
  <p:transition spd="med" advTm="6000">
    <p:pull/>
  </p:transition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15" y="549000"/>
            <a:ext cx="82285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16456733"/>
      </p:ext>
    </p:extLst>
  </p:cSld>
  <p:clrMapOvr>
    <a:masterClrMapping/>
  </p:clrMapOvr>
  <p:transition spd="med" advTm="6000">
    <p:pull/>
  </p:transition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9470"/>
      </p:ext>
    </p:extLst>
  </p:cSld>
  <p:clrMapOvr>
    <a:masterClrMapping/>
  </p:clrMapOvr>
  <p:transition spd="med" advTm="6000">
    <p:pull/>
  </p:transition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49826"/>
      </p:ext>
    </p:extLst>
  </p:cSld>
  <p:clrMapOvr>
    <a:masterClrMapping/>
  </p:clrMapOvr>
  <p:transition spd="med" advTm="6000">
    <p:pull/>
  </p:transition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83" y="549000"/>
            <a:ext cx="814763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98184" y="6295975"/>
            <a:ext cx="8356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12985"/>
      </p:ext>
    </p:extLst>
  </p:cSld>
  <p:clrMapOvr>
    <a:masterClrMapping/>
  </p:clrMapOvr>
  <p:transition spd="med" advTm="6000">
    <p:pull/>
  </p:transition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62572"/>
      </p:ext>
    </p:extLst>
  </p:cSld>
  <p:clrMapOvr>
    <a:masterClrMapping/>
  </p:clrMapOvr>
  <p:transition spd="med" advTm="6000">
    <p:pull/>
  </p:transition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47" y="549000"/>
            <a:ext cx="814610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09000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153528138"/>
      </p:ext>
    </p:extLst>
  </p:cSld>
  <p:clrMapOvr>
    <a:masterClrMapping/>
  </p:clrMapOvr>
  <p:transition spd="med" advTm="6000">
    <p:pull/>
  </p:transition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9881" y="524716"/>
            <a:ext cx="356423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09000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995548061"/>
      </p:ext>
    </p:extLst>
  </p:cSld>
  <p:clrMapOvr>
    <a:masterClrMapping/>
  </p:clrMapOvr>
  <p:transition spd="med" advTm="6000">
    <p:pull/>
  </p:transition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40" y="549000"/>
            <a:ext cx="81451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09000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Michal Pleva</a:t>
            </a:r>
          </a:p>
        </p:txBody>
      </p:sp>
    </p:spTree>
    <p:extLst>
      <p:ext uri="{BB962C8B-B14F-4D97-AF65-F5344CB8AC3E}">
        <p14:creationId xmlns:p14="http://schemas.microsoft.com/office/powerpoint/2010/main" val="3551033143"/>
      </p:ext>
    </p:extLst>
  </p:cSld>
  <p:clrMapOvr>
    <a:masterClrMapping/>
  </p:clrMapOvr>
  <p:transition spd="med" advTm="6000">
    <p:pull/>
  </p:transition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8850" y="549000"/>
            <a:ext cx="407334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" y="549000"/>
            <a:ext cx="407247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0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7756" y="6295975"/>
            <a:ext cx="4057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4978216"/>
      </p:ext>
    </p:extLst>
  </p:cSld>
  <p:clrMapOvr>
    <a:masterClrMapping/>
  </p:clrMapOvr>
  <p:transition spd="med" advTm="6000">
    <p:pull/>
  </p:transition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6591" y="2123661"/>
            <a:ext cx="8030818" cy="26106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Neodolali jsme prvnímu sněhu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vyrazili ven s foťáky.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Naše úlovky jsme stáhli do počítače     a dali jsme jim co proto…</a:t>
            </a:r>
          </a:p>
        </p:txBody>
      </p:sp>
    </p:spTree>
    <p:extLst>
      <p:ext uri="{BB962C8B-B14F-4D97-AF65-F5344CB8AC3E}">
        <p14:creationId xmlns:p14="http://schemas.microsoft.com/office/powerpoint/2010/main" val="3611246663"/>
      </p:ext>
    </p:extLst>
  </p:cSld>
  <p:clrMapOvr>
    <a:masterClrMapping/>
  </p:clrMapOvr>
  <p:transition spd="med" advTm="8000">
    <p:pull/>
  </p:transition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546" y="530087"/>
            <a:ext cx="384320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14" y="549000"/>
            <a:ext cx="384355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56777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David Exner</a:t>
            </a:r>
          </a:p>
        </p:txBody>
      </p:sp>
    </p:spTree>
    <p:extLst>
      <p:ext uri="{BB962C8B-B14F-4D97-AF65-F5344CB8AC3E}">
        <p14:creationId xmlns:p14="http://schemas.microsoft.com/office/powerpoint/2010/main" val="2797242045"/>
      </p:ext>
    </p:extLst>
  </p:cSld>
  <p:clrMapOvr>
    <a:masterClrMapping/>
  </p:clrMapOvr>
  <p:transition spd="med" advTm="6000">
    <p:pull/>
  </p:transition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31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007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004048" y="6309320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Veronika Nováková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0331" y="6309320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David Exner</a:t>
            </a:r>
          </a:p>
        </p:txBody>
      </p:sp>
    </p:spTree>
    <p:extLst>
      <p:ext uri="{BB962C8B-B14F-4D97-AF65-F5344CB8AC3E}">
        <p14:creationId xmlns:p14="http://schemas.microsoft.com/office/powerpoint/2010/main" val="1273935163"/>
      </p:ext>
    </p:extLst>
  </p:cSld>
  <p:clrMapOvr>
    <a:masterClrMapping/>
  </p:clrMapOvr>
  <p:transition spd="med" advTm="6000">
    <p:pull/>
  </p:transition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56777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Peichl</a:t>
            </a:r>
          </a:p>
        </p:txBody>
      </p:sp>
    </p:spTree>
    <p:extLst>
      <p:ext uri="{BB962C8B-B14F-4D97-AF65-F5344CB8AC3E}">
        <p14:creationId xmlns:p14="http://schemas.microsoft.com/office/powerpoint/2010/main" val="995685143"/>
      </p:ext>
    </p:extLst>
  </p:cSld>
  <p:clrMapOvr>
    <a:masterClrMapping/>
  </p:clrMapOvr>
  <p:transition spd="med" advTm="6000">
    <p:pull/>
  </p:transition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6591" y="2776331"/>
            <a:ext cx="8030818" cy="13053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Abrakadabra a jen malé kouzlo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počítači…</a:t>
            </a:r>
          </a:p>
        </p:txBody>
      </p:sp>
    </p:spTree>
    <p:extLst>
      <p:ext uri="{BB962C8B-B14F-4D97-AF65-F5344CB8AC3E}">
        <p14:creationId xmlns:p14="http://schemas.microsoft.com/office/powerpoint/2010/main" val="3176064204"/>
      </p:ext>
    </p:extLst>
  </p:cSld>
  <p:clrMapOvr>
    <a:masterClrMapping/>
  </p:clrMapOvr>
  <p:transition spd="med" advTm="6000">
    <p:pull/>
  </p:transition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9295" y="1449000"/>
            <a:ext cx="2642353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563" y="1449000"/>
            <a:ext cx="2642353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30" y="1449000"/>
            <a:ext cx="2642353" cy="39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4043408053"/>
      </p:ext>
    </p:extLst>
  </p:cSld>
  <p:clrMapOvr>
    <a:masterClrMapping/>
  </p:clrMapOvr>
  <p:transition spd="med" advTm="6000">
    <p:pull/>
  </p:transition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13" y="1449000"/>
            <a:ext cx="2658261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2405" y="1449000"/>
            <a:ext cx="2658261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6397" y="1449000"/>
            <a:ext cx="2658261" cy="39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</p:spTree>
    <p:extLst>
      <p:ext uri="{BB962C8B-B14F-4D97-AF65-F5344CB8AC3E}">
        <p14:creationId xmlns:p14="http://schemas.microsoft.com/office/powerpoint/2010/main" val="4098343076"/>
      </p:ext>
    </p:extLst>
  </p:cSld>
  <p:clrMapOvr>
    <a:masterClrMapping/>
  </p:clrMapOvr>
  <p:transition spd="med" advTm="6000">
    <p:pull/>
  </p:transition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21" y="549000"/>
            <a:ext cx="863295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David Exner</a:t>
            </a:r>
          </a:p>
        </p:txBody>
      </p:sp>
    </p:spTree>
    <p:extLst>
      <p:ext uri="{BB962C8B-B14F-4D97-AF65-F5344CB8AC3E}">
        <p14:creationId xmlns:p14="http://schemas.microsoft.com/office/powerpoint/2010/main" val="4012723795"/>
      </p:ext>
    </p:extLst>
  </p:cSld>
  <p:clrMapOvr>
    <a:masterClrMapping/>
  </p:clrMapOvr>
  <p:transition spd="med" advTm="6000">
    <p:pull/>
  </p:transition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617516" y="1686216"/>
            <a:ext cx="7908967" cy="34855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3700" dirty="0">
                <a:solidFill>
                  <a:schemeClr val="tx1"/>
                </a:solidFill>
              </a:rPr>
              <a:t>Pro téma s názvem SEN jsme čerpali inspiraci ze surrealistických děl. Povídali jsme si o Freudovi a psychoanalýze, </a:t>
            </a:r>
          </a:p>
          <a:p>
            <a:pPr algn="l">
              <a:spcBef>
                <a:spcPts val="0"/>
              </a:spcBef>
            </a:pPr>
            <a:r>
              <a:rPr lang="cs-CZ" sz="3700" dirty="0">
                <a:solidFill>
                  <a:schemeClr val="tx1"/>
                </a:solidFill>
              </a:rPr>
              <a:t>ale hlavně jsme vzpomínali na zajímavé sny, které se nám zdály… </a:t>
            </a:r>
          </a:p>
        </p:txBody>
      </p:sp>
    </p:spTree>
    <p:extLst>
      <p:ext uri="{BB962C8B-B14F-4D97-AF65-F5344CB8AC3E}">
        <p14:creationId xmlns:p14="http://schemas.microsoft.com/office/powerpoint/2010/main" val="1462186760"/>
      </p:ext>
    </p:extLst>
  </p:cSld>
  <p:clrMapOvr>
    <a:masterClrMapping/>
  </p:clrMapOvr>
  <p:transition spd="med" advTm="8000">
    <p:pull/>
  </p:transition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3626925121"/>
      </p:ext>
    </p:extLst>
  </p:cSld>
  <p:clrMapOvr>
    <a:masterClrMapping/>
  </p:clrMapOvr>
  <p:transition spd="med" advTm="6000">
    <p:pull/>
  </p:transition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946" y="549000"/>
            <a:ext cx="815410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968995640"/>
      </p:ext>
    </p:extLst>
  </p:cSld>
  <p:clrMapOvr>
    <a:masterClrMapping/>
  </p:clrMapOvr>
  <p:transition spd="med" advTm="6000">
    <p:pull/>
  </p:transition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138585760"/>
      </p:ext>
    </p:extLst>
  </p:cSld>
  <p:clrMapOvr>
    <a:masterClrMapping/>
  </p:clrMapOvr>
  <p:transition spd="med" advTm="6000">
    <p:pull/>
  </p:transition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10" y="205740"/>
            <a:ext cx="4073706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147" y="3440070"/>
            <a:ext cx="4073706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66" y="205740"/>
            <a:ext cx="4073706" cy="288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52219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807734" y="3041686"/>
            <a:ext cx="4076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Adriana Pastrňáková</a:t>
            </a:r>
          </a:p>
        </p:txBody>
      </p:sp>
    </p:spTree>
    <p:extLst>
      <p:ext uri="{BB962C8B-B14F-4D97-AF65-F5344CB8AC3E}">
        <p14:creationId xmlns:p14="http://schemas.microsoft.com/office/powerpoint/2010/main" val="1910452891"/>
      </p:ext>
    </p:extLst>
  </p:cSld>
  <p:clrMapOvr>
    <a:masterClrMapping/>
  </p:clrMapOvr>
  <p:transition spd="med" advTm="6000">
    <p:pull/>
  </p:transition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Šáchová</a:t>
            </a:r>
          </a:p>
        </p:txBody>
      </p:sp>
    </p:spTree>
    <p:extLst>
      <p:ext uri="{BB962C8B-B14F-4D97-AF65-F5344CB8AC3E}">
        <p14:creationId xmlns:p14="http://schemas.microsoft.com/office/powerpoint/2010/main" val="72449549"/>
      </p:ext>
    </p:extLst>
  </p:cSld>
  <p:clrMapOvr>
    <a:masterClrMapping/>
  </p:clrMapOvr>
  <p:transition spd="med" advTm="6000">
    <p:pull/>
  </p:transition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3090742874"/>
      </p:ext>
    </p:extLst>
  </p:cSld>
  <p:clrMapOvr>
    <a:masterClrMapping/>
  </p:clrMapOvr>
  <p:transition spd="med" advTm="6000">
    <p:pull/>
  </p:transition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09" y="549000"/>
            <a:ext cx="812278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2489063644"/>
      </p:ext>
    </p:extLst>
  </p:cSld>
  <p:clrMapOvr>
    <a:masterClrMapping/>
  </p:clrMapOvr>
  <p:transition spd="med" advTm="6000">
    <p:pull/>
  </p:transition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Anna Sulová</a:t>
            </a:r>
          </a:p>
        </p:txBody>
      </p:sp>
    </p:spTree>
    <p:extLst>
      <p:ext uri="{BB962C8B-B14F-4D97-AF65-F5344CB8AC3E}">
        <p14:creationId xmlns:p14="http://schemas.microsoft.com/office/powerpoint/2010/main" val="1649862660"/>
      </p:ext>
    </p:extLst>
  </p:cSld>
  <p:clrMapOvr>
    <a:masterClrMapping/>
  </p:clrMapOvr>
  <p:transition spd="med" advTm="6000">
    <p:pull/>
  </p:transition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432" y="549000"/>
            <a:ext cx="839513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38968"/>
      </p:ext>
    </p:extLst>
  </p:cSld>
  <p:clrMapOvr>
    <a:masterClrMapping/>
  </p:clrMapOvr>
  <p:transition spd="med" advTm="6000">
    <p:pull/>
  </p:transition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Michal Pleva</a:t>
            </a:r>
          </a:p>
        </p:txBody>
      </p:sp>
    </p:spTree>
    <p:extLst>
      <p:ext uri="{BB962C8B-B14F-4D97-AF65-F5344CB8AC3E}">
        <p14:creationId xmlns:p14="http://schemas.microsoft.com/office/powerpoint/2010/main" val="2871751836"/>
      </p:ext>
    </p:extLst>
  </p:cSld>
  <p:clrMapOvr>
    <a:masterClrMapping/>
  </p:clrMapOvr>
  <p:transition spd="med" advTm="6000">
    <p:pull/>
  </p:transition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789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1661297677"/>
      </p:ext>
    </p:extLst>
  </p:cSld>
  <p:clrMapOvr>
    <a:masterClrMapping/>
  </p:clrMapOvr>
  <p:transition spd="med" advTm="6000">
    <p:pull/>
  </p:transition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6591" y="1093509"/>
            <a:ext cx="8030818" cy="46709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Trošku jsme experimentovali                s portrétem v duchu kubismu. Zaměřili jsme se na stylizaci                  a </a:t>
            </a:r>
            <a:r>
              <a:rPr lang="cs-CZ" sz="4000" dirty="0" err="1">
                <a:solidFill>
                  <a:schemeClr val="tx1"/>
                </a:solidFill>
              </a:rPr>
              <a:t>vícepohledovost</a:t>
            </a:r>
            <a:r>
              <a:rPr lang="cs-CZ" sz="4000" dirty="0">
                <a:solidFill>
                  <a:schemeClr val="tx1"/>
                </a:solidFill>
              </a:rPr>
              <a:t>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I Picasso by koukal, kam jsme to dotáhli. Uši na čele teda nenamaloval nikdy!</a:t>
            </a:r>
          </a:p>
        </p:txBody>
      </p:sp>
    </p:spTree>
    <p:extLst>
      <p:ext uri="{BB962C8B-B14F-4D97-AF65-F5344CB8AC3E}">
        <p14:creationId xmlns:p14="http://schemas.microsoft.com/office/powerpoint/2010/main" val="3689255177"/>
      </p:ext>
    </p:extLst>
  </p:cSld>
  <p:clrMapOvr>
    <a:masterClrMapping/>
  </p:clrMapOvr>
  <p:transition spd="med" advTm="11000">
    <p:pull/>
  </p:transition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77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959" y="549000"/>
            <a:ext cx="407216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805745748"/>
      </p:ext>
    </p:extLst>
  </p:cSld>
  <p:clrMapOvr>
    <a:masterClrMapping/>
  </p:clrMapOvr>
  <p:transition spd="med" advTm="6000">
    <p:pull/>
  </p:transition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39" y="549000"/>
            <a:ext cx="4072165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959" y="549000"/>
            <a:ext cx="407216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3475297216"/>
      </p:ext>
    </p:extLst>
  </p:cSld>
  <p:clrMapOvr>
    <a:masterClrMapping/>
  </p:clrMapOvr>
  <p:transition spd="med" advTm="6000">
    <p:pull/>
  </p:transition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38" y="549000"/>
            <a:ext cx="4072165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091" y="549000"/>
            <a:ext cx="407216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379125046"/>
      </p:ext>
    </p:extLst>
  </p:cSld>
  <p:clrMapOvr>
    <a:masterClrMapping/>
  </p:clrMapOvr>
  <p:transition spd="med" advTm="6000">
    <p:pull/>
  </p:transition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39" y="549000"/>
            <a:ext cx="407216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Bartoloměj Buchta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049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66074"/>
      </p:ext>
    </p:extLst>
  </p:cSld>
  <p:clrMapOvr>
    <a:masterClrMapping/>
  </p:clrMapOvr>
  <p:transition spd="med" advTm="6000">
    <p:pull/>
  </p:transition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708991" y="2378186"/>
            <a:ext cx="8030818" cy="21016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Děkujeme Adrianě za krásné reportážní fotografie z hodiny modelování…</a:t>
            </a:r>
          </a:p>
        </p:txBody>
      </p:sp>
    </p:spTree>
    <p:extLst>
      <p:ext uri="{BB962C8B-B14F-4D97-AF65-F5344CB8AC3E}">
        <p14:creationId xmlns:p14="http://schemas.microsoft.com/office/powerpoint/2010/main" val="15224263"/>
      </p:ext>
    </p:extLst>
  </p:cSld>
  <p:clrMapOvr>
    <a:masterClrMapping/>
  </p:clrMapOvr>
  <p:transition spd="med" advTm="6000">
    <p:pull/>
  </p:transition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97022"/>
      </p:ext>
    </p:extLst>
  </p:cSld>
  <p:clrMapOvr>
    <a:masterClrMapping/>
  </p:clrMapOvr>
  <p:transition spd="med" advTm="6000">
    <p:pull/>
  </p:transition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167" y="520785"/>
            <a:ext cx="3843417" cy="57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67" y="520785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45308"/>
      </p:ext>
    </p:extLst>
  </p:cSld>
  <p:clrMapOvr>
    <a:masterClrMapping/>
  </p:clrMapOvr>
  <p:transition spd="med" advTm="6000">
    <p:pull/>
  </p:transition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85047"/>
      </p:ext>
    </p:extLst>
  </p:cSld>
  <p:clrMapOvr>
    <a:masterClrMapping/>
  </p:clrMapOvr>
  <p:transition spd="med" advTm="6000">
    <p:pull/>
  </p:transition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905" y="54969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407" y="54969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08884"/>
      </p:ext>
    </p:extLst>
  </p:cSld>
  <p:clrMapOvr>
    <a:masterClrMapping/>
  </p:clrMapOvr>
  <p:transition spd="med" advTm="6000">
    <p:pull/>
  </p:transition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596" y="52614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27" y="52614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35848"/>
      </p:ext>
    </p:extLst>
  </p:cSld>
  <p:clrMapOvr>
    <a:masterClrMapping/>
  </p:clrMapOvr>
  <p:transition spd="med" advTm="6000">
    <p:pull/>
  </p:transition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57" y="544335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987" y="544335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42586"/>
      </p:ext>
    </p:extLst>
  </p:cSld>
  <p:clrMapOvr>
    <a:masterClrMapping/>
  </p:clrMapOvr>
  <p:transition spd="med" advTm="6000">
    <p:pull/>
  </p:transition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27510"/>
      </p:ext>
    </p:extLst>
  </p:cSld>
  <p:clrMapOvr>
    <a:masterClrMapping/>
  </p:clrMapOvr>
  <p:transition spd="med" advTm="6000">
    <p:pull/>
  </p:transition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28778"/>
      </p:ext>
    </p:extLst>
  </p:cSld>
  <p:clrMapOvr>
    <a:masterClrMapping/>
  </p:clrMapOvr>
  <p:transition spd="med" advTm="6000">
    <p:pull/>
  </p:transition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827814"/>
      </p:ext>
    </p:extLst>
  </p:cSld>
  <p:clrMapOvr>
    <a:masterClrMapping/>
  </p:clrMapOvr>
  <p:transition spd="med" advTm="6000">
    <p:pull/>
  </p:transition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496833"/>
            <a:ext cx="8036417" cy="38643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Žáci se pokusili vymodelovat svou první hlavu.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Mladší umělci nalezli inspiraci ve světě pohádkových bytostí a ti starší se inspirovali díly Pabla Picassa a Otty Gutfreunda.…</a:t>
            </a:r>
          </a:p>
        </p:txBody>
      </p:sp>
    </p:spTree>
    <p:extLst>
      <p:ext uri="{BB962C8B-B14F-4D97-AF65-F5344CB8AC3E}">
        <p14:creationId xmlns:p14="http://schemas.microsoft.com/office/powerpoint/2010/main" val="1276441503"/>
      </p:ext>
    </p:extLst>
  </p:cSld>
  <p:clrMapOvr>
    <a:masterClrMapping/>
  </p:clrMapOvr>
  <p:transition spd="med" advTm="8000">
    <p:pull/>
  </p:transition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460" y="549000"/>
            <a:ext cx="43210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1782109774"/>
      </p:ext>
    </p:extLst>
  </p:cSld>
  <p:clrMapOvr>
    <a:masterClrMapping/>
  </p:clrMapOvr>
  <p:transition spd="med" advTm="6000">
    <p:pull/>
  </p:transition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270" y="549000"/>
            <a:ext cx="431946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1935960376"/>
      </p:ext>
    </p:extLst>
  </p:cSld>
  <p:clrMapOvr>
    <a:masterClrMapping/>
  </p:clrMapOvr>
  <p:transition spd="med" advTm="6000">
    <p:pull/>
  </p:transition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2465" y="549000"/>
            <a:ext cx="431946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55" y="549000"/>
            <a:ext cx="431946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7" y="6309032"/>
            <a:ext cx="4309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Šáchová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76215" y="6317250"/>
            <a:ext cx="4308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498287752"/>
      </p:ext>
    </p:extLst>
  </p:cSld>
  <p:clrMapOvr>
    <a:masterClrMapping/>
  </p:clrMapOvr>
  <p:transition spd="med" advTm="6000">
    <p:pull/>
  </p:transition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920" y="549000"/>
            <a:ext cx="864216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3929567529"/>
      </p:ext>
    </p:extLst>
  </p:cSld>
  <p:clrMapOvr>
    <a:masterClrMapping/>
  </p:clrMapOvr>
  <p:transition spd="med" advTm="6000">
    <p:pull/>
  </p:transition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270" y="549000"/>
            <a:ext cx="431946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608240578"/>
      </p:ext>
    </p:extLst>
  </p:cSld>
  <p:clrMapOvr>
    <a:masterClrMapping/>
  </p:clrMapOvr>
  <p:transition spd="med" advTm="6000">
    <p:pull/>
  </p:transition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2540353909"/>
      </p:ext>
    </p:extLst>
  </p:cSld>
  <p:clrMapOvr>
    <a:masterClrMapping/>
  </p:clrMapOvr>
  <p:transition spd="med" advTm="6000">
    <p:pull/>
  </p:transition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460" y="549000"/>
            <a:ext cx="4321080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3593570287"/>
      </p:ext>
    </p:extLst>
  </p:cSld>
  <p:clrMapOvr>
    <a:masterClrMapping/>
  </p:clrMapOvr>
  <p:transition spd="med" advTm="6000">
    <p:pull/>
  </p:transition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0613" y="531538"/>
            <a:ext cx="431946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33" y="531538"/>
            <a:ext cx="432108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7" y="6309032"/>
            <a:ext cx="4309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76215" y="6317250"/>
            <a:ext cx="4308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3283363627"/>
      </p:ext>
    </p:extLst>
  </p:cSld>
  <p:clrMapOvr>
    <a:masterClrMapping/>
  </p:clrMapOvr>
  <p:transition spd="med" advTm="6000">
    <p:pull/>
  </p:transition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708991" y="2378186"/>
            <a:ext cx="8030818" cy="21016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Nyní se vydáme do pohádkového světa, podíváme se drakovi do očí,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to pěkně zblízka…</a:t>
            </a:r>
          </a:p>
        </p:txBody>
      </p:sp>
    </p:spTree>
    <p:extLst>
      <p:ext uri="{BB962C8B-B14F-4D97-AF65-F5344CB8AC3E}">
        <p14:creationId xmlns:p14="http://schemas.microsoft.com/office/powerpoint/2010/main" val="2501746898"/>
      </p:ext>
    </p:extLst>
  </p:cSld>
  <p:clrMapOvr>
    <a:masterClrMapping/>
  </p:clrMapOvr>
  <p:transition spd="med" advTm="6000">
    <p:pull/>
  </p:transition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79" y="549000"/>
            <a:ext cx="814584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668867601"/>
      </p:ext>
    </p:extLst>
  </p:cSld>
  <p:clrMapOvr>
    <a:masterClrMapping/>
  </p:clrMapOvr>
  <p:transition spd="med" advTm="6000">
    <p:pull/>
  </p:transition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493512"/>
      </p:ext>
    </p:extLst>
  </p:cSld>
  <p:clrMapOvr>
    <a:masterClrMapping/>
  </p:clrMapOvr>
  <p:transition spd="med" advTm="6000">
    <p:pull/>
  </p:transition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25" y="549000"/>
            <a:ext cx="814595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628888531"/>
      </p:ext>
    </p:extLst>
  </p:cSld>
  <p:clrMapOvr>
    <a:masterClrMapping/>
  </p:clrMapOvr>
  <p:transition spd="med" advTm="6000">
    <p:pull/>
  </p:transition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61" y="549000"/>
            <a:ext cx="822887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Adriana Pastrňáková</a:t>
            </a:r>
          </a:p>
        </p:txBody>
      </p:sp>
    </p:spTree>
    <p:extLst>
      <p:ext uri="{BB962C8B-B14F-4D97-AF65-F5344CB8AC3E}">
        <p14:creationId xmlns:p14="http://schemas.microsoft.com/office/powerpoint/2010/main" val="320463021"/>
      </p:ext>
    </p:extLst>
  </p:cSld>
  <p:clrMapOvr>
    <a:masterClrMapping/>
  </p:clrMapOvr>
  <p:transition spd="med" advTm="6000">
    <p:pull/>
  </p:transition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277" y="549000"/>
            <a:ext cx="823544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1294167085"/>
      </p:ext>
    </p:extLst>
  </p:cSld>
  <p:clrMapOvr>
    <a:masterClrMapping/>
  </p:clrMapOvr>
  <p:transition spd="med" advTm="6000">
    <p:pull/>
  </p:transition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94825"/>
      </p:ext>
    </p:extLst>
  </p:cSld>
  <p:clrMapOvr>
    <a:masterClrMapping/>
  </p:clrMapOvr>
  <p:transition spd="med" advTm="6000">
    <p:pull/>
  </p:transition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94614"/>
      </p:ext>
    </p:extLst>
  </p:cSld>
  <p:clrMapOvr>
    <a:masterClrMapping/>
  </p:clrMapOvr>
  <p:transition spd="med" advTm="6000">
    <p:pull/>
  </p:transition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59745"/>
      </p:ext>
    </p:extLst>
  </p:cSld>
  <p:clrMapOvr>
    <a:masterClrMapping/>
  </p:clrMapOvr>
  <p:transition spd="med" advTm="6000">
    <p:pull/>
  </p:transition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824" y="218956"/>
            <a:ext cx="4114657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1" y="3437556"/>
            <a:ext cx="40737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650" y="3437556"/>
            <a:ext cx="4113831" cy="2880000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1" y="218956"/>
            <a:ext cx="4114746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6319048"/>
            <a:ext cx="4080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98730" y="6319048"/>
            <a:ext cx="4080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62891" y="3087526"/>
            <a:ext cx="4080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5781" y="3087526"/>
            <a:ext cx="4080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519490308"/>
      </p:ext>
    </p:extLst>
  </p:cSld>
  <p:clrMapOvr>
    <a:masterClrMapping/>
  </p:clrMapOvr>
  <p:transition spd="med" advTm="6000">
    <p:pull/>
  </p:transition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96" y="549000"/>
            <a:ext cx="846320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1094481"/>
      </p:ext>
    </p:extLst>
  </p:cSld>
  <p:clrMapOvr>
    <a:masterClrMapping/>
  </p:clrMapOvr>
  <p:transition spd="med" advTm="6000">
    <p:pull/>
  </p:transition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75" y="549000"/>
            <a:ext cx="852585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80944"/>
      </p:ext>
    </p:extLst>
  </p:cSld>
  <p:clrMapOvr>
    <a:masterClrMapping/>
  </p:clrMapOvr>
  <p:transition spd="med" advTm="6000">
    <p:pull/>
  </p:transition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15" y="549000"/>
            <a:ext cx="82285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1432494618"/>
      </p:ext>
    </p:extLst>
  </p:cSld>
  <p:clrMapOvr>
    <a:masterClrMapping/>
  </p:clrMapOvr>
  <p:transition spd="med" advTm="6000">
    <p:pull/>
  </p:transition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71" y="549000"/>
            <a:ext cx="81458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1241789931"/>
      </p:ext>
    </p:extLst>
  </p:cSld>
  <p:clrMapOvr>
    <a:masterClrMapping/>
  </p:clrMapOvr>
  <p:transition spd="med" advTm="6000">
    <p:pull/>
  </p:transition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1" y="549000"/>
            <a:ext cx="81468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2680372012"/>
      </p:ext>
    </p:extLst>
  </p:cSld>
  <p:clrMapOvr>
    <a:masterClrMapping/>
  </p:clrMapOvr>
  <p:transition spd="med" advTm="6000">
    <p:pull/>
  </p:transition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18" y="549000"/>
            <a:ext cx="816576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3051525888"/>
      </p:ext>
    </p:extLst>
  </p:cSld>
  <p:clrMapOvr>
    <a:masterClrMapping/>
  </p:clrMapOvr>
  <p:transition spd="med" advTm="6000">
    <p:pull/>
  </p:transition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992" y="549000"/>
            <a:ext cx="788001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426054111"/>
      </p:ext>
    </p:extLst>
  </p:cSld>
  <p:clrMapOvr>
    <a:masterClrMapping/>
  </p:clrMapOvr>
  <p:transition spd="med" advTm="6000">
    <p:pull/>
  </p:transition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49000"/>
            <a:ext cx="8208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727242648"/>
      </p:ext>
    </p:extLst>
  </p:cSld>
  <p:clrMapOvr>
    <a:masterClrMapping/>
  </p:clrMapOvr>
  <p:transition spd="med" advTm="6000">
    <p:pull/>
  </p:transition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678" y="549000"/>
            <a:ext cx="83526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105347937"/>
      </p:ext>
    </p:extLst>
  </p:cSld>
  <p:clrMapOvr>
    <a:masterClrMapping/>
  </p:clrMapOvr>
  <p:transition spd="med" advTm="6000">
    <p:pull/>
  </p:transition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364272"/>
            <a:ext cx="8036417" cy="2129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Dalšími dílky prostupuje tajemství, magie a fantasie, ale hlavně latex a olejová barva :o)</a:t>
            </a:r>
          </a:p>
        </p:txBody>
      </p:sp>
    </p:spTree>
    <p:extLst>
      <p:ext uri="{BB962C8B-B14F-4D97-AF65-F5344CB8AC3E}">
        <p14:creationId xmlns:p14="http://schemas.microsoft.com/office/powerpoint/2010/main" val="641834412"/>
      </p:ext>
    </p:extLst>
  </p:cSld>
  <p:clrMapOvr>
    <a:masterClrMapping/>
  </p:clrMapOvr>
  <p:transition spd="med" advTm="6000">
    <p:pull/>
  </p:transition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750" y="549000"/>
            <a:ext cx="430608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569750" y="6321645"/>
            <a:ext cx="4116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129" y="549000"/>
            <a:ext cx="402800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129" y="6321645"/>
            <a:ext cx="4028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Václav Kolář</a:t>
            </a:r>
          </a:p>
        </p:txBody>
      </p:sp>
    </p:spTree>
    <p:extLst>
      <p:ext uri="{BB962C8B-B14F-4D97-AF65-F5344CB8AC3E}">
        <p14:creationId xmlns:p14="http://schemas.microsoft.com/office/powerpoint/2010/main" val="1805007237"/>
      </p:ext>
    </p:extLst>
  </p:cSld>
  <p:clrMapOvr>
    <a:masterClrMapping/>
  </p:clrMapOvr>
  <p:transition spd="med" advTm="6000">
    <p:pull/>
  </p:transition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66" y="549000"/>
            <a:ext cx="8169869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6319048"/>
            <a:ext cx="8430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Sára Puková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7212577"/>
      </p:ext>
    </p:extLst>
  </p:cSld>
  <p:clrMapOvr>
    <a:masterClrMapping/>
  </p:clrMapOvr>
  <p:transition spd="med" advTm="6000">
    <p:pull/>
  </p:transition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955" y="549000"/>
            <a:ext cx="808609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430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Natálie Šáchová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099092"/>
      </p:ext>
    </p:extLst>
  </p:cSld>
  <p:clrMapOvr>
    <a:masterClrMapping/>
  </p:clrMapOvr>
  <p:transition spd="med" advTm="6000">
    <p:pull/>
  </p:transition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68" y="549000"/>
            <a:ext cx="40907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3972" y="549000"/>
            <a:ext cx="402029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53972" y="6321645"/>
            <a:ext cx="3832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5129" y="6321645"/>
            <a:ext cx="4028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261485048"/>
      </p:ext>
    </p:extLst>
  </p:cSld>
  <p:clrMapOvr>
    <a:masterClrMapping/>
  </p:clrMapOvr>
  <p:transition spd="med" advTm="6000">
    <p:pull/>
  </p:transition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698" y="549000"/>
            <a:ext cx="408436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76699" y="6309000"/>
            <a:ext cx="408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Berenika Haladová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358" y="549000"/>
            <a:ext cx="408117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75357" y="6309000"/>
            <a:ext cx="4081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1418147900"/>
      </p:ext>
    </p:extLst>
  </p:cSld>
  <p:clrMapOvr>
    <a:masterClrMapping/>
  </p:clrMapOvr>
  <p:transition spd="med" advTm="6000">
    <p:pull/>
  </p:transition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83" y="549000"/>
            <a:ext cx="837563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 Peichl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46728"/>
      </p:ext>
    </p:extLst>
  </p:cSld>
  <p:clrMapOvr>
    <a:masterClrMapping/>
  </p:clrMapOvr>
  <p:transition spd="med" advTm="6000">
    <p:pull/>
  </p:transition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982" y="549000"/>
            <a:ext cx="833003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430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Zdeněk Tomis</a:t>
            </a:r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5380402"/>
      </p:ext>
    </p:extLst>
  </p:cSld>
  <p:clrMapOvr>
    <a:masterClrMapping/>
  </p:clrMapOvr>
  <p:transition spd="med" advTm="6000">
    <p:pull/>
  </p:transition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73965" y="1245476"/>
            <a:ext cx="8196070" cy="4367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 době nouzového stavu výuka pokračovala distanční formou.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Paní učitelka posílala mailem úkoly   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všechny písemně hodnotila.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Bylo to lepší než nic, ale povídání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společnému smíchu s kamarády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ve třídě se to absolutně nevyrovnalo…</a:t>
            </a:r>
          </a:p>
        </p:txBody>
      </p:sp>
    </p:spTree>
    <p:extLst>
      <p:ext uri="{BB962C8B-B14F-4D97-AF65-F5344CB8AC3E}">
        <p14:creationId xmlns:p14="http://schemas.microsoft.com/office/powerpoint/2010/main" val="2241865842"/>
      </p:ext>
    </p:extLst>
  </p:cSld>
  <p:clrMapOvr>
    <a:masterClrMapping/>
  </p:clrMapOvr>
  <p:transition spd="med" advTm="11000">
    <p:pull/>
  </p:transition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80046"/>
            <a:ext cx="8036417" cy="3635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1.úkol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AUTOPORTRÉT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Sestavte svůj autoportrét z předmětů, které máte rádi nebo které vystihují vaši osobnost…</a:t>
            </a:r>
          </a:p>
        </p:txBody>
      </p:sp>
    </p:spTree>
    <p:extLst>
      <p:ext uri="{BB962C8B-B14F-4D97-AF65-F5344CB8AC3E}">
        <p14:creationId xmlns:p14="http://schemas.microsoft.com/office/powerpoint/2010/main" val="356849487"/>
      </p:ext>
    </p:extLst>
  </p:cSld>
  <p:clrMapOvr>
    <a:masterClrMapping/>
  </p:clrMapOvr>
  <p:transition spd="med" advTm="11000">
    <p:pull/>
  </p:transition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77" y="546265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577" y="546265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789" y="631725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929508583"/>
      </p:ext>
    </p:extLst>
  </p:cSld>
  <p:clrMapOvr>
    <a:masterClrMapping/>
  </p:clrMapOvr>
  <p:transition spd="med" advTm="6000">
    <p:pull/>
  </p:transition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633585883"/>
      </p:ext>
    </p:extLst>
  </p:cSld>
  <p:clrMapOvr>
    <a:masterClrMapping/>
  </p:clrMapOvr>
  <p:transition spd="med" advTm="6000">
    <p:pull/>
  </p:transition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14" y="518130"/>
            <a:ext cx="383013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619" y="518130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Zdeněk Tomis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789" y="631725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126246180"/>
      </p:ext>
    </p:extLst>
  </p:cSld>
  <p:clrMapOvr>
    <a:masterClrMapping/>
  </p:clrMapOvr>
  <p:transition spd="med" advTm="6000">
    <p:pull/>
  </p:transition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79" y="269965"/>
            <a:ext cx="216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597" y="269965"/>
            <a:ext cx="2160338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79" y="3549988"/>
            <a:ext cx="216000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153" y="269965"/>
            <a:ext cx="2089508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878" y="269965"/>
            <a:ext cx="21600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827" y="3549988"/>
            <a:ext cx="2088000" cy="288000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2050" y="3549988"/>
            <a:ext cx="2133656" cy="2880000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195848" y="643600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710664" y="643600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947847" y="643600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Sára </a:t>
            </a:r>
            <a:r>
              <a:rPr lang="cs-CZ" dirty="0" err="1"/>
              <a:t>Puková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67296" y="643600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Jiří Vaněk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46155" y="3149965"/>
            <a:ext cx="216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Adriana Pastrňáková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660971" y="3149965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Anna </a:t>
            </a:r>
            <a:r>
              <a:rPr lang="cs-CZ" dirty="0" err="1"/>
              <a:t>Sulová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98154" y="3149965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Kristýna Runčáková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2417603" y="3149965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Bartoloměj Buchta</a:t>
            </a:r>
          </a:p>
        </p:txBody>
      </p:sp>
      <p:pic>
        <p:nvPicPr>
          <p:cNvPr id="27" name="Obrázek 26"/>
          <p:cNvPicPr>
            <a:picLocks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811" y="3549988"/>
            <a:ext cx="216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58289"/>
      </p:ext>
    </p:extLst>
  </p:cSld>
  <p:clrMapOvr>
    <a:masterClrMapping/>
  </p:clrMapOvr>
  <p:transition spd="med" advTm="6000">
    <p:pull/>
  </p:transition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8342" y="639000"/>
            <a:ext cx="4320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219000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Barbora Ožanová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68342" y="621900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Pavel Ožana</a:t>
            </a:r>
          </a:p>
        </p:txBody>
      </p:sp>
    </p:spTree>
    <p:extLst>
      <p:ext uri="{BB962C8B-B14F-4D97-AF65-F5344CB8AC3E}">
        <p14:creationId xmlns:p14="http://schemas.microsoft.com/office/powerpoint/2010/main" val="4148376939"/>
      </p:ext>
    </p:extLst>
  </p:cSld>
  <p:clrMapOvr>
    <a:masterClrMapping/>
  </p:clrMapOvr>
  <p:transition spd="med" advTm="6000">
    <p:pull/>
  </p:transition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06" y="549000"/>
            <a:ext cx="3843417" cy="5760000"/>
          </a:xfrm>
          <a:prstGeom prst="rect">
            <a:avLst/>
          </a:prstGeom>
        </p:spPr>
      </p:pic>
      <p:pic>
        <p:nvPicPr>
          <p:cNvPr id="7" name="Obrázek 6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0648" y="549000"/>
            <a:ext cx="4487694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5840" y="6319048"/>
            <a:ext cx="3859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400649" y="6286782"/>
            <a:ext cx="4487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</p:spTree>
    <p:extLst>
      <p:ext uri="{BB962C8B-B14F-4D97-AF65-F5344CB8AC3E}">
        <p14:creationId xmlns:p14="http://schemas.microsoft.com/office/powerpoint/2010/main" val="2138584743"/>
      </p:ext>
    </p:extLst>
  </p:cSld>
  <p:clrMapOvr>
    <a:masterClrMapping/>
  </p:clrMapOvr>
  <p:transition spd="med" advTm="6000">
    <p:pull/>
  </p:transition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35" y="549000"/>
            <a:ext cx="843353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4187451206"/>
      </p:ext>
    </p:extLst>
  </p:cSld>
  <p:clrMapOvr>
    <a:masterClrMapping/>
  </p:clrMapOvr>
  <p:transition spd="med" advTm="6000">
    <p:pull/>
  </p:transition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60350"/>
            <a:ext cx="8036417" cy="43373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2.úkol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PROTIKLADY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Vytvořte dvě fotografie na zadané téma. Pracujte především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se světlem a stínem, dbejte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kompozici ...</a:t>
            </a:r>
          </a:p>
        </p:txBody>
      </p:sp>
    </p:spTree>
    <p:extLst>
      <p:ext uri="{BB962C8B-B14F-4D97-AF65-F5344CB8AC3E}">
        <p14:creationId xmlns:p14="http://schemas.microsoft.com/office/powerpoint/2010/main" val="3532021677"/>
      </p:ext>
    </p:extLst>
  </p:cSld>
  <p:clrMapOvr>
    <a:masterClrMapping/>
  </p:clrMapOvr>
  <p:transition spd="med" advTm="11000">
    <p:pull/>
  </p:transition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44" y="1377000"/>
            <a:ext cx="3078000" cy="4104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0530" y="1377000"/>
            <a:ext cx="5472000" cy="4104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3839934144"/>
      </p:ext>
    </p:extLst>
  </p:cSld>
  <p:clrMapOvr>
    <a:masterClrMapping/>
  </p:clrMapOvr>
  <p:transition spd="med" advTm="6000">
    <p:pull/>
  </p:transition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31" y="1377000"/>
            <a:ext cx="2728723" cy="4104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5509" y="1377000"/>
            <a:ext cx="5760000" cy="4104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Zdeněk Tomis</a:t>
            </a:r>
          </a:p>
        </p:txBody>
      </p:sp>
    </p:spTree>
    <p:extLst>
      <p:ext uri="{BB962C8B-B14F-4D97-AF65-F5344CB8AC3E}">
        <p14:creationId xmlns:p14="http://schemas.microsoft.com/office/powerpoint/2010/main" val="578281096"/>
      </p:ext>
    </p:extLst>
  </p:cSld>
  <p:clrMapOvr>
    <a:masterClrMapping/>
  </p:clrMapOvr>
  <p:transition spd="med" advTm="6000">
    <p:pull/>
  </p:transition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536485" y="631725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302146169"/>
      </p:ext>
    </p:extLst>
  </p:cSld>
  <p:clrMapOvr>
    <a:masterClrMapping/>
  </p:clrMapOvr>
  <p:transition spd="med" advTm="6000">
    <p:pull/>
  </p:transition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706" y="549000"/>
            <a:ext cx="847058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536485" y="6317250"/>
            <a:ext cx="207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Sára </a:t>
            </a:r>
            <a:r>
              <a:rPr lang="cs-CZ" dirty="0" err="1"/>
              <a:t>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8397867"/>
      </p:ext>
    </p:extLst>
  </p:cSld>
  <p:clrMapOvr>
    <a:masterClrMapping/>
  </p:clrMapOvr>
  <p:transition spd="med" advTm="6000">
    <p:pull/>
  </p:transition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Jan Vaněk</a:t>
            </a:r>
          </a:p>
        </p:txBody>
      </p:sp>
    </p:spTree>
    <p:extLst>
      <p:ext uri="{BB962C8B-B14F-4D97-AF65-F5344CB8AC3E}">
        <p14:creationId xmlns:p14="http://schemas.microsoft.com/office/powerpoint/2010/main" val="450172663"/>
      </p:ext>
    </p:extLst>
  </p:cSld>
  <p:clrMapOvr>
    <a:masterClrMapping/>
  </p:clrMapOvr>
  <p:transition spd="med" advTm="6000">
    <p:pull/>
  </p:transition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829" y="549000"/>
            <a:ext cx="824034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Adriana Pastrňáková</a:t>
            </a:r>
          </a:p>
        </p:txBody>
      </p:sp>
    </p:spTree>
    <p:extLst>
      <p:ext uri="{BB962C8B-B14F-4D97-AF65-F5344CB8AC3E}">
        <p14:creationId xmlns:p14="http://schemas.microsoft.com/office/powerpoint/2010/main" val="1788072231"/>
      </p:ext>
    </p:extLst>
  </p:cSld>
  <p:clrMapOvr>
    <a:masterClrMapping/>
  </p:clrMapOvr>
  <p:transition spd="med" advTm="6000">
    <p:pull/>
  </p:transition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455" y="549000"/>
            <a:ext cx="767109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3696865261"/>
      </p:ext>
    </p:extLst>
  </p:cSld>
  <p:clrMapOvr>
    <a:masterClrMapping/>
  </p:clrMapOvr>
  <p:transition spd="med" advTm="6000">
    <p:pull/>
  </p:transition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847" y="3045094"/>
            <a:ext cx="4320000" cy="324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64" y="287323"/>
            <a:ext cx="4429812" cy="32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4276384772"/>
      </p:ext>
    </p:extLst>
  </p:cSld>
  <p:clrMapOvr>
    <a:masterClrMapping/>
  </p:clrMapOvr>
  <p:transition spd="med" advTm="6000">
    <p:pull/>
  </p:transition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51574"/>
            <a:ext cx="8036417" cy="4386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3.úkol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ODRAZY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Prohlédněte si všechny lesklé plochy v bytě nebo v okolí svého domu, vyfotografujte nejzajímavější odrazy, jaké najdete …</a:t>
            </a:r>
          </a:p>
        </p:txBody>
      </p:sp>
    </p:spTree>
    <p:extLst>
      <p:ext uri="{BB962C8B-B14F-4D97-AF65-F5344CB8AC3E}">
        <p14:creationId xmlns:p14="http://schemas.microsoft.com/office/powerpoint/2010/main" val="3676590086"/>
      </p:ext>
    </p:extLst>
  </p:cSld>
  <p:clrMapOvr>
    <a:masterClrMapping/>
  </p:clrMapOvr>
  <p:transition spd="med" advTm="11000">
    <p:pull/>
  </p:transition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560" y="549000"/>
            <a:ext cx="4141963" cy="57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80" y="549000"/>
            <a:ext cx="383825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43348" y="6309032"/>
            <a:ext cx="3846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93789" y="631725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Sára </a:t>
            </a:r>
            <a:r>
              <a:rPr lang="cs-CZ" dirty="0" err="1"/>
              <a:t>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1082454"/>
      </p:ext>
    </p:extLst>
  </p:cSld>
  <p:clrMapOvr>
    <a:masterClrMapping/>
  </p:clrMapOvr>
  <p:transition spd="med" advTm="6000">
    <p:pull/>
  </p:transition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61" y="639000"/>
            <a:ext cx="4174854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96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Barbora Ožanová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789" y="631725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1522983944"/>
      </p:ext>
    </p:extLst>
  </p:cSld>
  <p:clrMapOvr>
    <a:masterClrMapping/>
  </p:clrMapOvr>
  <p:transition spd="med" advTm="6000">
    <p:pull/>
  </p:transition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03" y="549000"/>
            <a:ext cx="3853963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320" y="549000"/>
            <a:ext cx="43200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Zdeněk Tomis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565320" y="6317250"/>
            <a:ext cx="4319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145661168"/>
      </p:ext>
    </p:extLst>
  </p:cSld>
  <p:clrMapOvr>
    <a:masterClrMapping/>
  </p:clrMapOvr>
  <p:transition spd="med" advTm="6000">
    <p:pull/>
  </p:transition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291" y="269829"/>
            <a:ext cx="3835351" cy="2880000"/>
          </a:xfrm>
          <a:prstGeom prst="rect">
            <a:avLst/>
          </a:prstGeom>
        </p:spPr>
      </p:pic>
      <p:pic>
        <p:nvPicPr>
          <p:cNvPr id="4" name="Obrázek 3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6377" y="3491345"/>
            <a:ext cx="38412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577" y="269829"/>
            <a:ext cx="3840000" cy="2880000"/>
          </a:xfrm>
          <a:prstGeom prst="rect">
            <a:avLst/>
          </a:prstGeom>
        </p:spPr>
      </p:pic>
      <p:pic>
        <p:nvPicPr>
          <p:cNvPr id="6" name="Obrázek 5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291" y="3491345"/>
            <a:ext cx="383400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43348" y="6368407"/>
            <a:ext cx="386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26375" y="6376625"/>
            <a:ext cx="385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74291" y="3141611"/>
            <a:ext cx="383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026376" y="3149829"/>
            <a:ext cx="3889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</p:spTree>
    <p:extLst>
      <p:ext uri="{BB962C8B-B14F-4D97-AF65-F5344CB8AC3E}">
        <p14:creationId xmlns:p14="http://schemas.microsoft.com/office/powerpoint/2010/main" val="3323563350"/>
      </p:ext>
    </p:extLst>
  </p:cSld>
  <p:clrMapOvr>
    <a:masterClrMapping/>
  </p:clrMapOvr>
  <p:transition spd="med" advTm="6000">
    <p:pull/>
  </p:transition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00" y="549000"/>
            <a:ext cx="7668000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459321" y="6332993"/>
            <a:ext cx="422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David Exner</a:t>
            </a:r>
          </a:p>
        </p:txBody>
      </p:sp>
    </p:spTree>
    <p:extLst>
      <p:ext uri="{BB962C8B-B14F-4D97-AF65-F5344CB8AC3E}">
        <p14:creationId xmlns:p14="http://schemas.microsoft.com/office/powerpoint/2010/main" val="1252232471"/>
      </p:ext>
    </p:extLst>
  </p:cSld>
  <p:clrMapOvr>
    <a:masterClrMapping/>
  </p:clrMapOvr>
  <p:transition spd="med" advTm="6000">
    <p:pull/>
  </p:transition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321" y="6332993"/>
            <a:ext cx="422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1835750870"/>
      </p:ext>
    </p:extLst>
  </p:cSld>
  <p:clrMapOvr>
    <a:masterClrMapping/>
  </p:clrMapOvr>
  <p:transition spd="med" advTm="6000">
    <p:pull/>
  </p:transition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51" y="328678"/>
            <a:ext cx="384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0" y="328678"/>
            <a:ext cx="384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000" y="3399748"/>
            <a:ext cx="3840000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321" y="6332993"/>
            <a:ext cx="422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380946665"/>
      </p:ext>
    </p:extLst>
  </p:cSld>
  <p:clrMapOvr>
    <a:masterClrMapping/>
  </p:clrMapOvr>
  <p:transition spd="med" advTm="6000">
    <p:pull/>
  </p:transition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7091" y="552772"/>
            <a:ext cx="384512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05" y="552772"/>
            <a:ext cx="384341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321" y="6332993"/>
            <a:ext cx="422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Berenika Haladová</a:t>
            </a:r>
          </a:p>
        </p:txBody>
      </p:sp>
    </p:spTree>
    <p:extLst>
      <p:ext uri="{BB962C8B-B14F-4D97-AF65-F5344CB8AC3E}">
        <p14:creationId xmlns:p14="http://schemas.microsoft.com/office/powerpoint/2010/main" val="1027051506"/>
      </p:ext>
    </p:extLst>
  </p:cSld>
  <p:clrMapOvr>
    <a:masterClrMapping/>
  </p:clrMapOvr>
  <p:transition spd="med" advTm="6000">
    <p:pull/>
  </p:transition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64" y="368405"/>
            <a:ext cx="4302222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64" y="3412053"/>
            <a:ext cx="4302222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22" y="368405"/>
            <a:ext cx="4302222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22" y="3412053"/>
            <a:ext cx="4302222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59321" y="6332993"/>
            <a:ext cx="422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2813841187"/>
      </p:ext>
    </p:extLst>
  </p:cSld>
  <p:clrMapOvr>
    <a:masterClrMapping/>
  </p:clrMapOvr>
  <p:transition spd="med" advTm="6000">
    <p:pull/>
  </p:transition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4.úkol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PROLÍNÁNÍ PŘÍRODY SE SVĚTEM LIDÍ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Vytvořte na zahradě kompozici nejen z přírodnin. Vnímejte pozorně přírodní prostor kolem sebe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pokuste se ho citlivě doplnit…</a:t>
            </a:r>
          </a:p>
        </p:txBody>
      </p:sp>
    </p:spTree>
    <p:extLst>
      <p:ext uri="{BB962C8B-B14F-4D97-AF65-F5344CB8AC3E}">
        <p14:creationId xmlns:p14="http://schemas.microsoft.com/office/powerpoint/2010/main" val="2022707074"/>
      </p:ext>
    </p:extLst>
  </p:cSld>
  <p:clrMapOvr>
    <a:masterClrMapping/>
  </p:clrMapOvr>
  <p:transition spd="med" advTm="11000">
    <p:pull/>
  </p:transition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718" y="300120"/>
            <a:ext cx="384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367" y="3499893"/>
            <a:ext cx="3835351" cy="2880000"/>
          </a:xfrm>
          <a:prstGeom prst="rect">
            <a:avLst/>
          </a:prstGeom>
        </p:spPr>
      </p:pic>
      <p:pic>
        <p:nvPicPr>
          <p:cNvPr id="7" name="Obrázek 6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47" y="3499893"/>
            <a:ext cx="4212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47" y="300120"/>
            <a:ext cx="4212766" cy="288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43348" y="6368407"/>
            <a:ext cx="386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026375" y="6376625"/>
            <a:ext cx="385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74291" y="3141611"/>
            <a:ext cx="383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026376" y="3149829"/>
            <a:ext cx="3889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515311514"/>
      </p:ext>
    </p:extLst>
  </p:cSld>
  <p:clrMapOvr>
    <a:masterClrMapping/>
  </p:clrMapOvr>
  <p:transition spd="med" advTm="6000">
    <p:pull/>
  </p:transition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52" y="549000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7227" y="549000"/>
            <a:ext cx="39168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967227" y="6317250"/>
            <a:ext cx="391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3618829723"/>
      </p:ext>
    </p:extLst>
  </p:cSld>
  <p:clrMapOvr>
    <a:masterClrMapping/>
  </p:clrMapOvr>
  <p:transition spd="med" advTm="6000">
    <p:pull/>
  </p:transition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676" y="549000"/>
            <a:ext cx="4320000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967227" y="6317250"/>
            <a:ext cx="391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  <p:pic>
        <p:nvPicPr>
          <p:cNvPr id="8" name="Obrázek 7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1571" y="549000"/>
            <a:ext cx="39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48337"/>
      </p:ext>
    </p:extLst>
  </p:cSld>
  <p:clrMapOvr>
    <a:masterClrMapping/>
  </p:clrMapOvr>
  <p:transition spd="med" advTm="6000">
    <p:pull/>
  </p:transition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0164"/>
            <a:ext cx="8640000" cy="487767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Anna </a:t>
            </a:r>
            <a:r>
              <a:rPr lang="cs-CZ" dirty="0" err="1"/>
              <a:t>Sulová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954877"/>
      </p:ext>
    </p:extLst>
  </p:cSld>
  <p:clrMapOvr>
    <a:masterClrMapping/>
  </p:clrMapOvr>
  <p:transition spd="med" advTm="6000">
    <p:pull/>
  </p:transition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130" y="549000"/>
            <a:ext cx="777974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0769" y="630900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2503261452"/>
      </p:ext>
    </p:extLst>
  </p:cSld>
  <p:clrMapOvr>
    <a:masterClrMapping/>
  </p:clrMapOvr>
  <p:transition spd="med" advTm="6000">
    <p:pull/>
  </p:transition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Jan Vaněk</a:t>
            </a:r>
          </a:p>
        </p:txBody>
      </p:sp>
    </p:spTree>
    <p:extLst>
      <p:ext uri="{BB962C8B-B14F-4D97-AF65-F5344CB8AC3E}">
        <p14:creationId xmlns:p14="http://schemas.microsoft.com/office/powerpoint/2010/main" val="378712912"/>
      </p:ext>
    </p:extLst>
  </p:cSld>
  <p:clrMapOvr>
    <a:masterClrMapping/>
  </p:clrMapOvr>
  <p:transition spd="med" advTm="6000">
    <p:pull/>
  </p:transition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Pavel Ožana</a:t>
            </a:r>
          </a:p>
        </p:txBody>
      </p:sp>
    </p:spTree>
    <p:extLst>
      <p:ext uri="{BB962C8B-B14F-4D97-AF65-F5344CB8AC3E}">
        <p14:creationId xmlns:p14="http://schemas.microsoft.com/office/powerpoint/2010/main" val="2887391132"/>
      </p:ext>
    </p:extLst>
  </p:cSld>
  <p:clrMapOvr>
    <a:masterClrMapping/>
  </p:clrMapOvr>
  <p:transition spd="med" advTm="6000">
    <p:pull/>
  </p:transition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48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0828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Veronika Nováková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967227" y="6317250"/>
            <a:ext cx="391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1857216860"/>
      </p:ext>
    </p:extLst>
  </p:cSld>
  <p:clrMapOvr>
    <a:masterClrMapping/>
  </p:clrMapOvr>
  <p:transition spd="med" advTm="6000">
    <p:pull/>
  </p:transition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49" y="549000"/>
            <a:ext cx="767070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13254" y="6317250"/>
            <a:ext cx="391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892383785"/>
      </p:ext>
    </p:extLst>
  </p:cSld>
  <p:clrMapOvr>
    <a:masterClrMapping/>
  </p:clrMapOvr>
  <p:transition spd="med" advTm="6000">
    <p:pull/>
  </p:transition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4190" y="549000"/>
            <a:ext cx="66156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13254" y="6317250"/>
            <a:ext cx="391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1210927953"/>
      </p:ext>
    </p:extLst>
  </p:cSld>
  <p:clrMapOvr>
    <a:masterClrMapping/>
  </p:clrMapOvr>
  <p:transition spd="med" advTm="6000">
    <p:pull/>
  </p:transition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9862" y="675000"/>
            <a:ext cx="4276212" cy="550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Claudia Karin Tichá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65320" y="6317250"/>
            <a:ext cx="4319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96" y="675000"/>
            <a:ext cx="4131000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22473"/>
      </p:ext>
    </p:extLst>
  </p:cSld>
  <p:clrMapOvr>
    <a:masterClrMapping/>
  </p:clrMapOvr>
  <p:transition spd="med" advTm="6000">
    <p:pull/>
  </p:transition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246746145"/>
      </p:ext>
    </p:extLst>
  </p:cSld>
  <p:clrMapOvr>
    <a:masterClrMapping/>
  </p:clrMapOvr>
  <p:transition spd="med" advTm="6000">
    <p:pull/>
  </p:transition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Sára Puková</a:t>
            </a:r>
          </a:p>
        </p:txBody>
      </p:sp>
    </p:spTree>
    <p:extLst>
      <p:ext uri="{BB962C8B-B14F-4D97-AF65-F5344CB8AC3E}">
        <p14:creationId xmlns:p14="http://schemas.microsoft.com/office/powerpoint/2010/main" val="2588707848"/>
      </p:ext>
    </p:extLst>
  </p:cSld>
  <p:clrMapOvr>
    <a:masterClrMapping/>
  </p:clrMapOvr>
  <p:transition spd="med" advTm="6000">
    <p:pull/>
  </p:transition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5.úkol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ZVÍŘATA KOLEM NÁS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Najděte si předlohu zvířete, které byste chtěli kreslit. Může to být celé zvíře a nebo jen jeho hlava. Hledejte v časopisech, na netu, nebo si pořiďte fotografii svého mazlíčka…</a:t>
            </a:r>
          </a:p>
        </p:txBody>
      </p:sp>
    </p:spTree>
    <p:extLst>
      <p:ext uri="{BB962C8B-B14F-4D97-AF65-F5344CB8AC3E}">
        <p14:creationId xmlns:p14="http://schemas.microsoft.com/office/powerpoint/2010/main" val="2518400153"/>
      </p:ext>
    </p:extLst>
  </p:cSld>
  <p:clrMapOvr>
    <a:masterClrMapping/>
  </p:clrMapOvr>
  <p:transition spd="med" advTm="11000">
    <p:pull/>
  </p:transition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043" y="729000"/>
            <a:ext cx="4050000" cy="54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533" y="729000"/>
            <a:ext cx="4050000" cy="540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43348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Bartoloměj Buchta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565320" y="6317250"/>
            <a:ext cx="4319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2282472784"/>
      </p:ext>
    </p:extLst>
  </p:cSld>
  <p:clrMapOvr>
    <a:masterClrMapping/>
  </p:clrMapOvr>
  <p:transition spd="med" advTm="6000">
    <p:pull/>
  </p:transition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Šáchová</a:t>
            </a:r>
          </a:p>
        </p:txBody>
      </p:sp>
    </p:spTree>
    <p:extLst>
      <p:ext uri="{BB962C8B-B14F-4D97-AF65-F5344CB8AC3E}">
        <p14:creationId xmlns:p14="http://schemas.microsoft.com/office/powerpoint/2010/main" val="3615147094"/>
      </p:ext>
    </p:extLst>
  </p:cSld>
  <p:clrMapOvr>
    <a:masterClrMapping/>
  </p:clrMapOvr>
  <p:transition spd="med" advTm="6000">
    <p:pull/>
  </p:transition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25" y="549000"/>
            <a:ext cx="864275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</p:spTree>
    <p:extLst>
      <p:ext uri="{BB962C8B-B14F-4D97-AF65-F5344CB8AC3E}">
        <p14:creationId xmlns:p14="http://schemas.microsoft.com/office/powerpoint/2010/main" val="2845017791"/>
      </p:ext>
    </p:extLst>
  </p:cSld>
  <p:clrMapOvr>
    <a:masterClrMapping/>
  </p:clrMapOvr>
  <p:transition spd="med" advTm="6000">
    <p:pull/>
  </p:transition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52822282"/>
      </p:ext>
    </p:extLst>
  </p:cSld>
  <p:clrMapOvr>
    <a:masterClrMapping/>
  </p:clrMapOvr>
  <p:transition spd="med" advTm="6000">
    <p:pull/>
  </p:transition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35" y="549000"/>
            <a:ext cx="810773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822252043"/>
      </p:ext>
    </p:extLst>
  </p:cSld>
  <p:clrMapOvr>
    <a:masterClrMapping/>
  </p:clrMapOvr>
  <p:transition spd="med" advTm="6000">
    <p:pull/>
  </p:transition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644" y="549000"/>
            <a:ext cx="43887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09032"/>
            <a:ext cx="40909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Berenika Haladová</a:t>
            </a:r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995583"/>
      </p:ext>
    </p:extLst>
  </p:cSld>
  <p:clrMapOvr>
    <a:masterClrMapping/>
  </p:clrMapOvr>
  <p:transition spd="med" advTm="6000">
    <p:pull/>
  </p:transition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6.úkol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MONOCHROMATICKÁ FOTOGRAFIE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Monochromatická fotografie je taková, ve které je kromě černé a bílé přítomna ještě jedna barva. Může to být kompozice z předmětů v jedné barvě, nebo detail…</a:t>
            </a:r>
          </a:p>
        </p:txBody>
      </p:sp>
    </p:spTree>
    <p:extLst>
      <p:ext uri="{BB962C8B-B14F-4D97-AF65-F5344CB8AC3E}">
        <p14:creationId xmlns:p14="http://schemas.microsoft.com/office/powerpoint/2010/main" val="541453610"/>
      </p:ext>
    </p:extLst>
  </p:cSld>
  <p:clrMapOvr>
    <a:masterClrMapping/>
  </p:clrMapOvr>
  <p:transition spd="med" advTm="11000">
    <p:pull/>
  </p:transition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364" y="549000"/>
            <a:ext cx="82392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283469361"/>
      </p:ext>
    </p:extLst>
  </p:cSld>
  <p:clrMapOvr>
    <a:masterClrMapping/>
  </p:clrMapOvr>
  <p:transition spd="med" advTm="6000">
    <p:pull/>
  </p:transition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329065476"/>
      </p:ext>
    </p:extLst>
  </p:cSld>
  <p:clrMapOvr>
    <a:masterClrMapping/>
  </p:clrMapOvr>
  <p:transition spd="med" advTm="6000">
    <p:pull/>
  </p:transition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6" y="549000"/>
            <a:ext cx="8643929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9594684"/>
      </p:ext>
    </p:extLst>
  </p:cSld>
  <p:clrMapOvr>
    <a:masterClrMapping/>
  </p:clrMapOvr>
  <p:transition spd="med" advTm="6000">
    <p:pull/>
  </p:transition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80" y="549000"/>
            <a:ext cx="8663040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26535" y="6318552"/>
            <a:ext cx="4090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Jiří Vaněk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5371934"/>
      </p:ext>
    </p:extLst>
  </p:cSld>
  <p:clrMapOvr>
    <a:masterClrMapping/>
  </p:clrMapOvr>
  <p:transition spd="med" advTm="6000">
    <p:pull/>
  </p:transition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6" y="549000"/>
            <a:ext cx="864392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413066484"/>
      </p:ext>
    </p:extLst>
  </p:cSld>
  <p:clrMapOvr>
    <a:masterClrMapping/>
  </p:clrMapOvr>
  <p:transition spd="med" advTm="6000">
    <p:pull/>
  </p:transition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866520"/>
            <a:ext cx="8640000" cy="512496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435017919"/>
      </p:ext>
    </p:extLst>
  </p:cSld>
  <p:clrMapOvr>
    <a:masterClrMapping/>
  </p:clrMapOvr>
  <p:transition spd="med" advTm="6000">
    <p:pull/>
  </p:transition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92" y="549000"/>
            <a:ext cx="863881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4145827642"/>
      </p:ext>
    </p:extLst>
  </p:cSld>
  <p:clrMapOvr>
    <a:masterClrMapping/>
  </p:clrMapOvr>
  <p:transition spd="med" advTm="6000">
    <p:pull/>
  </p:transition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47" y="549000"/>
            <a:ext cx="836630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317435262"/>
      </p:ext>
    </p:extLst>
  </p:cSld>
  <p:clrMapOvr>
    <a:masterClrMapping/>
  </p:clrMapOvr>
  <p:transition spd="med" advTm="6000">
    <p:pull/>
  </p:transition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52131583"/>
      </p:ext>
    </p:extLst>
  </p:cSld>
  <p:clrMapOvr>
    <a:masterClrMapping/>
  </p:clrMapOvr>
  <p:transition spd="med" advTm="6000">
    <p:pull/>
  </p:transition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7.úkol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BAREVNÁ DOMINANTA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Vytvořte fotografii s barevnou dominantou, to znamená, že jeden objekt se svou barevností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výrazně odlišuje od ostatních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obrazotvorných prvků…</a:t>
            </a:r>
          </a:p>
        </p:txBody>
      </p:sp>
    </p:spTree>
    <p:extLst>
      <p:ext uri="{BB962C8B-B14F-4D97-AF65-F5344CB8AC3E}">
        <p14:creationId xmlns:p14="http://schemas.microsoft.com/office/powerpoint/2010/main" val="2220400521"/>
      </p:ext>
    </p:extLst>
  </p:cSld>
  <p:clrMapOvr>
    <a:masterClrMapping/>
  </p:clrMapOvr>
  <p:transition spd="med" advTm="11000">
    <p:pull/>
  </p:transition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2705281095"/>
      </p:ext>
    </p:extLst>
  </p:cSld>
  <p:clrMapOvr>
    <a:masterClrMapping/>
  </p:clrMapOvr>
  <p:transition spd="med" advTm="6000">
    <p:pull/>
  </p:transition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3052048353"/>
      </p:ext>
    </p:extLst>
  </p:cSld>
  <p:clrMapOvr>
    <a:masterClrMapping/>
  </p:clrMapOvr>
  <p:transition spd="med" advTm="6000">
    <p:pull/>
  </p:transition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759892333"/>
      </p:ext>
    </p:extLst>
  </p:cSld>
  <p:clrMapOvr>
    <a:masterClrMapping/>
  </p:clrMapOvr>
  <p:transition spd="med" advTm="6000">
    <p:pull/>
  </p:transition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151182"/>
            <a:ext cx="8640000" cy="455563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Michal Pleva</a:t>
            </a:r>
          </a:p>
        </p:txBody>
      </p:sp>
    </p:spTree>
    <p:extLst>
      <p:ext uri="{BB962C8B-B14F-4D97-AF65-F5344CB8AC3E}">
        <p14:creationId xmlns:p14="http://schemas.microsoft.com/office/powerpoint/2010/main" val="727345876"/>
      </p:ext>
    </p:extLst>
  </p:cSld>
  <p:clrMapOvr>
    <a:masterClrMapping/>
  </p:clrMapOvr>
  <p:transition spd="med" advTm="6000">
    <p:pull/>
  </p:transition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Barbora Ožanová</a:t>
            </a:r>
          </a:p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02375"/>
      </p:ext>
    </p:extLst>
  </p:cSld>
  <p:clrMapOvr>
    <a:masterClrMapping/>
  </p:clrMapOvr>
  <p:transition spd="med" advTm="6000">
    <p:pull/>
  </p:transition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1292947556"/>
      </p:ext>
    </p:extLst>
  </p:cSld>
  <p:clrMapOvr>
    <a:masterClrMapping/>
  </p:clrMapOvr>
  <p:transition spd="med" advTm="6000">
    <p:pull/>
  </p:transition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8.úkol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KLASICKÉ ZÁTIŠÍ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Naaranžujte si jednoduché zátiší z doma nalezených předmětů. 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Zvolte vhodné pozadí, případně ohněte papír, abyste vytvořili nekonečné pozadí… </a:t>
            </a:r>
          </a:p>
        </p:txBody>
      </p:sp>
    </p:spTree>
    <p:extLst>
      <p:ext uri="{BB962C8B-B14F-4D97-AF65-F5344CB8AC3E}">
        <p14:creationId xmlns:p14="http://schemas.microsoft.com/office/powerpoint/2010/main" val="1004193290"/>
      </p:ext>
    </p:extLst>
  </p:cSld>
  <p:clrMapOvr>
    <a:masterClrMapping/>
  </p:clrMapOvr>
  <p:transition spd="med" advTm="11000">
    <p:pull/>
  </p:transition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36" y="341957"/>
            <a:ext cx="853072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864344126"/>
      </p:ext>
    </p:extLst>
  </p:cSld>
  <p:clrMapOvr>
    <a:masterClrMapping/>
  </p:clrMapOvr>
  <p:transition spd="med" advTm="6000">
    <p:pull/>
  </p:transition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749"/>
          <a:stretch/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</a:t>
            </a:r>
          </a:p>
        </p:txBody>
      </p:sp>
    </p:spTree>
    <p:extLst>
      <p:ext uri="{BB962C8B-B14F-4D97-AF65-F5344CB8AC3E}">
        <p14:creationId xmlns:p14="http://schemas.microsoft.com/office/powerpoint/2010/main" val="4034588108"/>
      </p:ext>
    </p:extLst>
  </p:cSld>
  <p:clrMapOvr>
    <a:masterClrMapping/>
  </p:clrMapOvr>
  <p:transition spd="med" advTm="6000">
    <p:pull/>
  </p:transition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829" y="549000"/>
            <a:ext cx="700834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551771563"/>
      </p:ext>
    </p:extLst>
  </p:cSld>
  <p:clrMapOvr>
    <a:masterClrMapping/>
  </p:clrMapOvr>
  <p:transition spd="med" advTm="6000">
    <p:pull/>
  </p:transition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308" y="549000"/>
            <a:ext cx="746338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3964692516"/>
      </p:ext>
    </p:extLst>
  </p:cSld>
  <p:clrMapOvr>
    <a:masterClrMapping/>
  </p:clrMapOvr>
  <p:transition spd="med" advTm="6000">
    <p:pull/>
  </p:transition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2083755579"/>
      </p:ext>
    </p:extLst>
  </p:cSld>
  <p:clrMapOvr>
    <a:masterClrMapping/>
  </p:clrMapOvr>
  <p:transition spd="med" advTm="6000">
    <p:pull/>
  </p:transition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176" y="549000"/>
            <a:ext cx="748764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999767577"/>
      </p:ext>
    </p:extLst>
  </p:cSld>
  <p:clrMapOvr>
    <a:masterClrMapping/>
  </p:clrMapOvr>
  <p:transition spd="med" advTm="6000">
    <p:pull/>
  </p:transition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491" y="549000"/>
            <a:ext cx="4325018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09491" y="6309000"/>
            <a:ext cx="4325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2896219939"/>
      </p:ext>
    </p:extLst>
  </p:cSld>
  <p:clrMapOvr>
    <a:masterClrMapping/>
  </p:clrMapOvr>
  <p:transition spd="med" advTm="6000">
    <p:pull/>
  </p:transition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2505932"/>
            <a:ext cx="8036417" cy="1846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Několik zajímavých zátiší jsme stihli     i ve škole v samém závěru školního roku… </a:t>
            </a:r>
          </a:p>
        </p:txBody>
      </p:sp>
    </p:spTree>
    <p:extLst>
      <p:ext uri="{BB962C8B-B14F-4D97-AF65-F5344CB8AC3E}">
        <p14:creationId xmlns:p14="http://schemas.microsoft.com/office/powerpoint/2010/main" val="2330086538"/>
      </p:ext>
    </p:extLst>
  </p:cSld>
  <p:clrMapOvr>
    <a:masterClrMapping/>
  </p:clrMapOvr>
  <p:transition spd="med" advTm="6000">
    <p:pull/>
  </p:transition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Zdeněk Tomis</a:t>
            </a:r>
          </a:p>
        </p:txBody>
      </p:sp>
    </p:spTree>
    <p:extLst>
      <p:ext uri="{BB962C8B-B14F-4D97-AF65-F5344CB8AC3E}">
        <p14:creationId xmlns:p14="http://schemas.microsoft.com/office/powerpoint/2010/main" val="1556957035"/>
      </p:ext>
    </p:extLst>
  </p:cSld>
  <p:clrMapOvr>
    <a:masterClrMapping/>
  </p:clrMapOvr>
  <p:transition spd="med" advTm="6000">
    <p:pull/>
  </p:transition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65" y="549000"/>
            <a:ext cx="78510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</p:txBody>
      </p:sp>
    </p:spTree>
    <p:extLst>
      <p:ext uri="{BB962C8B-B14F-4D97-AF65-F5344CB8AC3E}">
        <p14:creationId xmlns:p14="http://schemas.microsoft.com/office/powerpoint/2010/main" val="48836135"/>
      </p:ext>
    </p:extLst>
  </p:cSld>
  <p:clrMapOvr>
    <a:masterClrMapping/>
  </p:clrMapOvr>
  <p:transition spd="med" advTm="6000">
    <p:pull/>
  </p:transition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4253613542"/>
      </p:ext>
    </p:extLst>
  </p:cSld>
  <p:clrMapOvr>
    <a:masterClrMapping/>
  </p:clrMapOvr>
  <p:transition spd="med" advTm="6000">
    <p:pull/>
  </p:transition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553792" y="1257672"/>
            <a:ext cx="8036417" cy="5048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9.úkol</a:t>
            </a:r>
          </a:p>
          <a:p>
            <a:pPr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POHLED Z OKNA</a:t>
            </a:r>
          </a:p>
          <a:p>
            <a:pPr>
              <a:spcBef>
                <a:spcPts val="0"/>
              </a:spcBef>
            </a:pPr>
            <a:endParaRPr lang="cs-CZ" sz="4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tx1"/>
                </a:solidFill>
              </a:rPr>
              <a:t>Většina z nás byla donucena trávit mnoho času doma a kontakt s přírodou a okolním prostředím se omezil jen na pohled z okna. Vytvořte co nejzajímavější fotografie z oken svého domova... </a:t>
            </a:r>
          </a:p>
        </p:txBody>
      </p:sp>
    </p:spTree>
    <p:extLst>
      <p:ext uri="{BB962C8B-B14F-4D97-AF65-F5344CB8AC3E}">
        <p14:creationId xmlns:p14="http://schemas.microsoft.com/office/powerpoint/2010/main" val="2304762478"/>
      </p:ext>
    </p:extLst>
  </p:cSld>
  <p:clrMapOvr>
    <a:masterClrMapping/>
  </p:clrMapOvr>
  <p:transition spd="med" advTm="11000">
    <p:pull/>
  </p:transition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146417490"/>
      </p:ext>
    </p:extLst>
  </p:cSld>
  <p:clrMapOvr>
    <a:masterClrMapping/>
  </p:clrMapOvr>
  <p:transition spd="med" advTm="6000">
    <p:pull/>
  </p:transition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664" y="675124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970" y="675124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608850293"/>
      </p:ext>
    </p:extLst>
  </p:cSld>
  <p:clrMapOvr>
    <a:masterClrMapping/>
  </p:clrMapOvr>
  <p:transition spd="med" advTm="6000">
    <p:pull/>
  </p:transition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455" y="549000"/>
            <a:ext cx="767109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2484166108"/>
      </p:ext>
    </p:extLst>
  </p:cSld>
  <p:clrMapOvr>
    <a:masterClrMapping/>
  </p:clrMapOvr>
  <p:transition spd="med" advTm="6000">
    <p:pull/>
  </p:transition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44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755" y="639000"/>
            <a:ext cx="4185000" cy="55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1241357206"/>
      </p:ext>
    </p:extLst>
  </p:cSld>
  <p:clrMapOvr>
    <a:masterClrMapping/>
  </p:clrMapOvr>
  <p:transition spd="med" advTm="6000">
    <p:pull/>
  </p:transition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26535" y="6318552"/>
            <a:ext cx="4090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Jakub Müller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1386335"/>
      </p:ext>
    </p:extLst>
  </p:cSld>
  <p:clrMapOvr>
    <a:masterClrMapping/>
  </p:clrMapOvr>
  <p:transition spd="med" advTm="6000">
    <p:pull/>
  </p:transition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759004"/>
            <a:ext cx="8036417" cy="13399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A Natálka jako tajná agentka vyfotila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i pohled do okna </a:t>
            </a:r>
            <a:r>
              <a:rPr lang="cs-CZ" sz="4000" dirty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689931"/>
      </p:ext>
    </p:extLst>
  </p:cSld>
  <p:clrMapOvr>
    <a:masterClrMapping/>
  </p:clrMapOvr>
  <p:transition spd="med" advTm="6000">
    <p:pull/>
  </p:transition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821625422"/>
      </p:ext>
    </p:extLst>
  </p:cSld>
  <p:clrMapOvr>
    <a:masterClrMapping/>
  </p:clrMapOvr>
  <p:transition spd="med" advTm="6000">
    <p:pull/>
  </p:transition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1375817071"/>
      </p:ext>
    </p:extLst>
  </p:cSld>
  <p:clrMapOvr>
    <a:masterClrMapping/>
  </p:clrMapOvr>
  <p:transition spd="med" advTm="6000">
    <p:pull/>
  </p:transition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147257"/>
            <a:ext cx="8036417" cy="2563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Mnoho umělců přemýšlelo nad tím, jak by vypadal svět bez perspektivy.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I my jsme se o to pokusili a nakreslili jsme krajinu úplně jinak…</a:t>
            </a:r>
          </a:p>
        </p:txBody>
      </p:sp>
    </p:spTree>
    <p:extLst>
      <p:ext uri="{BB962C8B-B14F-4D97-AF65-F5344CB8AC3E}">
        <p14:creationId xmlns:p14="http://schemas.microsoft.com/office/powerpoint/2010/main" val="1530776550"/>
      </p:ext>
    </p:extLst>
  </p:cSld>
  <p:clrMapOvr>
    <a:masterClrMapping/>
  </p:clrMapOvr>
  <p:transition spd="med" advTm="8000">
    <p:pull/>
  </p:transition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73" y="549000"/>
            <a:ext cx="406679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788" y="549000"/>
            <a:ext cx="4030609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70673" y="632431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Ferdinand Buchta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86467" y="6324310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4147958457"/>
      </p:ext>
    </p:extLst>
  </p:cSld>
  <p:clrMapOvr>
    <a:masterClrMapping/>
  </p:clrMapOvr>
  <p:transition spd="med" advTm="6000">
    <p:pull/>
  </p:transition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383" y="549000"/>
            <a:ext cx="823323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041117999"/>
      </p:ext>
    </p:extLst>
  </p:cSld>
  <p:clrMapOvr>
    <a:masterClrMapping/>
  </p:clrMapOvr>
  <p:transition spd="med" advTm="6000">
    <p:pull/>
  </p:transition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04" y="549000"/>
            <a:ext cx="820599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2574612562"/>
      </p:ext>
    </p:extLst>
  </p:cSld>
  <p:clrMapOvr>
    <a:masterClrMapping/>
  </p:clrMapOvr>
  <p:transition spd="med" advTm="6000">
    <p:pull/>
  </p:transition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607" y="549000"/>
            <a:ext cx="405478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6535" y="6318552"/>
            <a:ext cx="409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3620049657"/>
      </p:ext>
    </p:extLst>
  </p:cSld>
  <p:clrMapOvr>
    <a:masterClrMapping/>
  </p:clrMapOvr>
  <p:transition spd="med" advTm="8000">
    <p:pull/>
  </p:transition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553792" y="2459275"/>
            <a:ext cx="8036417" cy="19394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Moc děkujeme Berenice a Zdeňkovi za spolupráci na LOGU Multičky,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které jsme již dlouho postrádali…</a:t>
            </a:r>
          </a:p>
        </p:txBody>
      </p:sp>
    </p:spTree>
    <p:extLst>
      <p:ext uri="{BB962C8B-B14F-4D97-AF65-F5344CB8AC3E}">
        <p14:creationId xmlns:p14="http://schemas.microsoft.com/office/powerpoint/2010/main" val="344431447"/>
      </p:ext>
    </p:extLst>
  </p:cSld>
  <p:clrMapOvr>
    <a:masterClrMapping/>
  </p:clrMapOvr>
  <p:transition spd="med" advTm="6000">
    <p:pull/>
  </p:transition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064" y="549000"/>
            <a:ext cx="758987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814318"/>
      </p:ext>
    </p:extLst>
  </p:cSld>
  <p:clrMapOvr>
    <a:masterClrMapping/>
  </p:clrMapOvr>
  <p:transition spd="med" advTm="8000">
    <p:pull/>
  </p:transition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79022"/>
      </p:ext>
    </p:extLst>
  </p:cSld>
  <p:clrMapOvr>
    <a:masterClrMapping/>
  </p:clrMapOvr>
  <p:transition spd="med" advTm="6000">
    <p:pull/>
  </p:transition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88963"/>
      </p:ext>
    </p:extLst>
  </p:cSld>
  <p:clrMapOvr>
    <a:masterClrMapping/>
  </p:clrMapOvr>
  <p:transition spd="med" advTm="6000">
    <p:pull/>
  </p:transition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58423"/>
      </p:ext>
    </p:extLst>
  </p:cSld>
  <p:clrMapOvr>
    <a:masterClrMapping/>
  </p:clrMapOvr>
  <p:transition spd="med" advTm="6000">
    <p:pull/>
  </p:transition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>
                <a:solidFill>
                  <a:schemeClr val="tx1"/>
                </a:solidFill>
              </a:rPr>
              <a:t>K O N E C ?</a:t>
            </a:r>
          </a:p>
        </p:txBody>
      </p:sp>
    </p:spTree>
    <p:extLst>
      <p:ext uri="{BB962C8B-B14F-4D97-AF65-F5344CB8AC3E}">
        <p14:creationId xmlns:p14="http://schemas.microsoft.com/office/powerpoint/2010/main" val="3991068048"/>
      </p:ext>
    </p:extLst>
  </p:cSld>
  <p:clrMapOvr>
    <a:masterClrMapping/>
  </p:clrMapOvr>
  <p:transition spd="med" advTm="4000">
    <p:pull/>
  </p:transition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>
                <a:solidFill>
                  <a:schemeClr val="tx1"/>
                </a:solidFill>
              </a:rPr>
              <a:t>TAK TO TEDA NE!!!</a:t>
            </a:r>
          </a:p>
        </p:txBody>
      </p:sp>
    </p:spTree>
    <p:extLst>
      <p:ext uri="{BB962C8B-B14F-4D97-AF65-F5344CB8AC3E}">
        <p14:creationId xmlns:p14="http://schemas.microsoft.com/office/powerpoint/2010/main" val="877549632"/>
      </p:ext>
    </p:extLst>
  </p:cSld>
  <p:clrMapOvr>
    <a:masterClrMapping/>
  </p:clrMapOvr>
  <p:transition spd="med" advTm="3000">
    <p:pull/>
  </p:transition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>
                <a:solidFill>
                  <a:schemeClr val="tx1"/>
                </a:solidFill>
              </a:rPr>
              <a:t>Nyní dostanou prostor první absolventi…</a:t>
            </a:r>
          </a:p>
        </p:txBody>
      </p:sp>
    </p:spTree>
    <p:extLst>
      <p:ext uri="{BB962C8B-B14F-4D97-AF65-F5344CB8AC3E}">
        <p14:creationId xmlns:p14="http://schemas.microsoft.com/office/powerpoint/2010/main" val="1489927571"/>
      </p:ext>
    </p:extLst>
  </p:cSld>
  <p:clrMapOvr>
    <a:masterClrMapping/>
  </p:clrMapOvr>
  <p:transition spd="med" advTm="6000">
    <p:pull/>
  </p:transition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>
                <a:solidFill>
                  <a:schemeClr val="tx1"/>
                </a:solidFill>
              </a:rPr>
              <a:t>Malá vzpomínka </a:t>
            </a:r>
          </a:p>
          <a:p>
            <a:r>
              <a:rPr lang="cs-CZ" sz="9600" dirty="0">
                <a:solidFill>
                  <a:schemeClr val="tx1"/>
                </a:solidFill>
              </a:rPr>
              <a:t>na krušné začátky…</a:t>
            </a:r>
          </a:p>
        </p:txBody>
      </p:sp>
    </p:spTree>
    <p:extLst>
      <p:ext uri="{BB962C8B-B14F-4D97-AF65-F5344CB8AC3E}">
        <p14:creationId xmlns:p14="http://schemas.microsoft.com/office/powerpoint/2010/main" val="375647282"/>
      </p:ext>
    </p:extLst>
  </p:cSld>
  <p:clrMapOvr>
    <a:masterClrMapping/>
  </p:clrMapOvr>
  <p:transition spd="med" advTm="6000">
    <p:pull/>
  </p:transition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23" y="549000"/>
            <a:ext cx="832075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05319"/>
      </p:ext>
    </p:extLst>
  </p:cSld>
  <p:clrMapOvr>
    <a:masterClrMapping/>
  </p:clrMapOvr>
  <p:transition spd="med" advTm="6000">
    <p:pull/>
  </p:transition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88" y="549000"/>
            <a:ext cx="831882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820035"/>
      </p:ext>
    </p:extLst>
  </p:cSld>
  <p:clrMapOvr>
    <a:masterClrMapping/>
  </p:clrMapOvr>
  <p:transition spd="med" advTm="6000">
    <p:pull/>
  </p:transition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4" y="549000"/>
            <a:ext cx="831801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90267"/>
      </p:ext>
    </p:extLst>
  </p:cSld>
  <p:clrMapOvr>
    <a:masterClrMapping/>
  </p:clrMapOvr>
  <p:transition spd="med" advTm="6000">
    <p:pull/>
  </p:transition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085" y="549000"/>
            <a:ext cx="398681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732" y="549000"/>
            <a:ext cx="398672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08254"/>
      </p:ext>
    </p:extLst>
  </p:cSld>
  <p:clrMapOvr>
    <a:masterClrMapping/>
  </p:clrMapOvr>
  <p:transition spd="med" advTm="6000">
    <p:pull/>
  </p:transition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62" y="549000"/>
            <a:ext cx="860647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53831"/>
      </p:ext>
    </p:extLst>
  </p:cSld>
  <p:clrMapOvr>
    <a:masterClrMapping/>
  </p:clrMapOvr>
  <p:transition spd="med" advTm="6000">
    <p:pull/>
  </p:transition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000" y="549000"/>
            <a:ext cx="8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49932"/>
      </p:ext>
    </p:extLst>
  </p:cSld>
  <p:clrMapOvr>
    <a:masterClrMapping/>
  </p:clrMapOvr>
  <p:transition spd="med" advTm="6000">
    <p:pull/>
  </p:transition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074" y="549000"/>
            <a:ext cx="3987107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1984" y="549000"/>
            <a:ext cx="398700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0009"/>
      </p:ext>
    </p:extLst>
  </p:cSld>
  <p:clrMapOvr>
    <a:masterClrMapping/>
  </p:clrMapOvr>
  <p:transition spd="med" advTm="6000">
    <p:pull/>
  </p:transition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058" y="549000"/>
            <a:ext cx="831788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452093"/>
      </p:ext>
    </p:extLst>
  </p:cSld>
  <p:clrMapOvr>
    <a:masterClrMapping/>
  </p:clrMapOvr>
  <p:transition spd="med" advTm="6000">
    <p:pull/>
  </p:transition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905" y="549000"/>
            <a:ext cx="385219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53486"/>
      </p:ext>
    </p:extLst>
  </p:cSld>
  <p:clrMapOvr>
    <a:masterClrMapping/>
  </p:clrMapOvr>
  <p:transition spd="med" advTm="6000">
    <p:pull/>
  </p:transition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dirty="0"/>
              <a:t>Detail kruhu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David Exner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450465827"/>
      </p:ext>
    </p:extLst>
  </p:cSld>
  <p:clrMapOvr>
    <a:masterClrMapping/>
  </p:clrMapOvr>
  <p:transition spd="med" advTm="8000">
    <p:pull/>
  </p:transition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85598" y="1136201"/>
            <a:ext cx="3745602" cy="1325563"/>
          </a:xfrm>
        </p:spPr>
        <p:txBody>
          <a:bodyPr/>
          <a:lstStyle/>
          <a:p>
            <a:pPr algn="ctr"/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091684" y="2235151"/>
            <a:ext cx="4609918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dirty="0"/>
              <a:t>Je mi 17 let. </a:t>
            </a:r>
            <a:br>
              <a:rPr lang="cs-CZ" sz="2400" dirty="0"/>
            </a:br>
            <a:r>
              <a:rPr lang="cs-CZ" sz="2400" dirty="0"/>
              <a:t>Studuji první ročník gymnázia </a:t>
            </a:r>
            <a:br>
              <a:rPr lang="cs-CZ" sz="2400" dirty="0"/>
            </a:br>
            <a:r>
              <a:rPr lang="cs-CZ" sz="2400" dirty="0"/>
              <a:t>v Ostravě. </a:t>
            </a:r>
            <a:br>
              <a:rPr lang="cs-CZ" sz="2400" dirty="0"/>
            </a:br>
            <a:r>
              <a:rPr lang="cs-CZ" sz="2400" dirty="0"/>
              <a:t>Mám rád cyklistiku a focení. </a:t>
            </a:r>
            <a:br>
              <a:rPr lang="cs-CZ" sz="2400" dirty="0"/>
            </a:br>
            <a:r>
              <a:rPr lang="cs-CZ" sz="2400" dirty="0"/>
              <a:t>V MMT mě nejvíce bavilo kreslení, focení a práce na počítači.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98" y="1396700"/>
            <a:ext cx="3375000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12477"/>
      </p:ext>
    </p:extLst>
  </p:cSld>
  <p:clrMapOvr>
    <a:masterClrMapping/>
  </p:clrMapOvr>
  <p:transition spd="med" advTm="6000">
    <p:pull/>
  </p:transition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FC9390B3-81B2-4455-A65D-0D740C446F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662" y="845976"/>
            <a:ext cx="7342676" cy="5166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="" xmlns:a16="http://schemas.microsoft.com/office/drawing/2014/main" id="{61AA1F5C-4290-4202-BB47-6F050B9CD4D1}"/>
              </a:ext>
            </a:extLst>
          </p:cNvPr>
          <p:cNvSpPr txBox="1"/>
          <p:nvPr/>
        </p:nvSpPr>
        <p:spPr>
          <a:xfrm>
            <a:off x="3779911" y="6059874"/>
            <a:ext cx="1714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Kapesní hodinky</a:t>
            </a:r>
          </a:p>
        </p:txBody>
      </p:sp>
    </p:spTree>
    <p:extLst>
      <p:ext uri="{BB962C8B-B14F-4D97-AF65-F5344CB8AC3E}">
        <p14:creationId xmlns:p14="http://schemas.microsoft.com/office/powerpoint/2010/main" val="672876744"/>
      </p:ext>
    </p:extLst>
  </p:cSld>
  <p:clrMapOvr>
    <a:masterClrMapping/>
  </p:clrMapOvr>
  <p:transition spd="med" advTm="6000">
    <p:pull/>
  </p:transition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Obrázek 22">
            <a:extLst>
              <a:ext uri="{FF2B5EF4-FFF2-40B4-BE49-F238E27FC236}">
                <a16:creationId xmlns="" xmlns:a16="http://schemas.microsoft.com/office/drawing/2014/main" id="{4A6B54B0-B73C-4CC9-93CD-6905FF61D2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285" y="715831"/>
            <a:ext cx="7661428" cy="5426338"/>
          </a:xfrm>
          <a:prstGeom prst="rect">
            <a:avLst/>
          </a:prstGeom>
        </p:spPr>
      </p:pic>
      <p:sp>
        <p:nvSpPr>
          <p:cNvPr id="37" name="TextovéPole 36">
            <a:extLst>
              <a:ext uri="{FF2B5EF4-FFF2-40B4-BE49-F238E27FC236}">
                <a16:creationId xmlns="" xmlns:a16="http://schemas.microsoft.com/office/drawing/2014/main" id="{FC905E7B-3F79-4A59-A2DB-C783904B4C96}"/>
              </a:ext>
            </a:extLst>
          </p:cNvPr>
          <p:cNvSpPr txBox="1"/>
          <p:nvPr/>
        </p:nvSpPr>
        <p:spPr>
          <a:xfrm>
            <a:off x="4229437" y="6226855"/>
            <a:ext cx="685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50 Kč</a:t>
            </a:r>
          </a:p>
        </p:txBody>
      </p:sp>
    </p:spTree>
    <p:extLst>
      <p:ext uri="{BB962C8B-B14F-4D97-AF65-F5344CB8AC3E}">
        <p14:creationId xmlns:p14="http://schemas.microsoft.com/office/powerpoint/2010/main" val="3905682342"/>
      </p:ext>
    </p:extLst>
  </p:cSld>
  <p:clrMapOvr>
    <a:masterClrMapping/>
  </p:clrMapOvr>
  <p:transition spd="med" advTm="6000">
    <p:pull/>
  </p:transition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0824CF76-61C3-4A29-AA7C-FB00DA6654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522" y="553846"/>
            <a:ext cx="7496952" cy="562271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="" xmlns:a16="http://schemas.microsoft.com/office/drawing/2014/main" id="{C60FE24F-0516-4024-97BF-84DBFACFB6C2}"/>
              </a:ext>
            </a:extLst>
          </p:cNvPr>
          <p:cNvSpPr txBox="1"/>
          <p:nvPr/>
        </p:nvSpPr>
        <p:spPr>
          <a:xfrm>
            <a:off x="4229795" y="6176562"/>
            <a:ext cx="684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20 Kč</a:t>
            </a:r>
          </a:p>
        </p:txBody>
      </p:sp>
    </p:spTree>
    <p:extLst>
      <p:ext uri="{BB962C8B-B14F-4D97-AF65-F5344CB8AC3E}">
        <p14:creationId xmlns:p14="http://schemas.microsoft.com/office/powerpoint/2010/main" val="2822494052"/>
      </p:ext>
    </p:extLst>
  </p:cSld>
  <p:clrMapOvr>
    <a:masterClrMapping/>
  </p:clrMapOvr>
  <p:transition spd="med" advTm="6000">
    <p:pull/>
  </p:transition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372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515C1168-F064-4891-9D0A-F50F91F0F1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558" y="617283"/>
            <a:ext cx="7956884" cy="5623433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="" xmlns:a16="http://schemas.microsoft.com/office/drawing/2014/main" id="{7099049F-454F-4C3E-8E51-C591A375EC14}"/>
              </a:ext>
            </a:extLst>
          </p:cNvPr>
          <p:cNvSpPr txBox="1"/>
          <p:nvPr/>
        </p:nvSpPr>
        <p:spPr>
          <a:xfrm>
            <a:off x="3727538" y="6277547"/>
            <a:ext cx="1688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Kolo lokomotivy</a:t>
            </a:r>
          </a:p>
        </p:txBody>
      </p:sp>
    </p:spTree>
    <p:extLst>
      <p:ext uri="{BB962C8B-B14F-4D97-AF65-F5344CB8AC3E}">
        <p14:creationId xmlns:p14="http://schemas.microsoft.com/office/powerpoint/2010/main" val="3478753895"/>
      </p:ext>
    </p:extLst>
  </p:cSld>
  <p:clrMapOvr>
    <a:masterClrMapping/>
  </p:clrMapOvr>
  <p:transition spd="med" advTm="6000">
    <p:pull/>
  </p:transition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373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CDD7A756-A5ED-470F-BEAC-5EAF5942A0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778" y="548680"/>
            <a:ext cx="7740759" cy="547260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="" xmlns:a16="http://schemas.microsoft.com/office/drawing/2014/main" id="{5C0746C0-4C7A-4383-944E-4413CDE407BF}"/>
              </a:ext>
            </a:extLst>
          </p:cNvPr>
          <p:cNvSpPr txBox="1"/>
          <p:nvPr/>
        </p:nvSpPr>
        <p:spPr>
          <a:xfrm>
            <a:off x="3760307" y="6057773"/>
            <a:ext cx="1615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Brzdový kotouč</a:t>
            </a:r>
          </a:p>
        </p:txBody>
      </p:sp>
    </p:spTree>
    <p:extLst>
      <p:ext uri="{BB962C8B-B14F-4D97-AF65-F5344CB8AC3E}">
        <p14:creationId xmlns:p14="http://schemas.microsoft.com/office/powerpoint/2010/main" val="1151517231"/>
      </p:ext>
    </p:extLst>
  </p:cSld>
  <p:clrMapOvr>
    <a:masterClrMapping/>
  </p:clrMapOvr>
  <p:transition spd="med" advTm="6000">
    <p:pull/>
  </p:transition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1"/>
            <a:ext cx="8229600" cy="1908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Inspirovaly mě předchozí hodiny MMT, ve kterých se dělaly linoryty. Kresbu jsem si vybral, protože mě vždy bavila, a linoryt jsem si zvolil, protože jsem nechtěl dělat jen kresbu, chtěl jsem to nějak ozvláštnit. A také jsem lidem chtěl ukázat, že něco takového existuje.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03CF6361-D58A-4EDD-B37C-4CF9DE9534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57" y="2756916"/>
            <a:ext cx="2501947" cy="16694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25FA873A-3982-4F55-88CF-DC0A75548D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4326" y="2756916"/>
            <a:ext cx="2501946" cy="16694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C1795ADF-7F27-4EE4-9148-9527F9D6BFD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243497" y="3727031"/>
            <a:ext cx="2657007" cy="177291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C3E07113-E9DD-44EF-B42E-69D23D1E447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12" y="4725143"/>
            <a:ext cx="2501947" cy="166944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3191" y="4725143"/>
            <a:ext cx="2504219" cy="167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461676"/>
      </p:ext>
    </p:extLst>
  </p:cSld>
  <p:clrMapOvr>
    <a:masterClrMapping/>
  </p:clrMapOvr>
  <p:transition spd="med" advTm="11000">
    <p:pull/>
  </p:transition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F54AFA7-A1C1-48BD-B9BE-C62A23344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04240"/>
            <a:ext cx="7886700" cy="922972"/>
          </a:xfrm>
        </p:spPr>
        <p:txBody>
          <a:bodyPr/>
          <a:lstStyle/>
          <a:p>
            <a:pPr algn="ctr"/>
            <a:r>
              <a:rPr lang="cs-CZ" dirty="0"/>
              <a:t>Tiskové matrice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="" xmlns:a16="http://schemas.microsoft.com/office/drawing/2014/main" id="{502804EA-D3A4-4A00-A6AC-BA55320D9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375</a:t>
            </a:fld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92611DA9-39A4-4067-8AB7-7CFFF559A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93" y="2155928"/>
            <a:ext cx="3769786" cy="283062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="" xmlns:a16="http://schemas.microsoft.com/office/drawing/2014/main" id="{EAC44F79-53C7-4DC8-9AA1-B7C25AAFD4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546" y="2155928"/>
            <a:ext cx="3769787" cy="283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577093"/>
      </p:ext>
    </p:extLst>
  </p:cSld>
  <p:clrMapOvr>
    <a:masterClrMapping/>
  </p:clrMapOvr>
  <p:transition spd="med" advTm="6000">
    <p:pull/>
  </p:transition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669926"/>
            <a:ext cx="7886700" cy="1325563"/>
          </a:xfrm>
        </p:spPr>
        <p:txBody>
          <a:bodyPr/>
          <a:lstStyle/>
          <a:p>
            <a:pPr algn="ctr"/>
            <a:r>
              <a:rPr lang="cs-CZ" dirty="0"/>
              <a:t>Závěrem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65804" y="1844824"/>
            <a:ext cx="828092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400" dirty="0"/>
              <a:t>Na závěr bych chtěl poděkovat paní učitelce Malicherové,</a:t>
            </a:r>
            <a:br>
              <a:rPr lang="cs-CZ" sz="2400" dirty="0"/>
            </a:br>
            <a:r>
              <a:rPr lang="cs-CZ" sz="2400" dirty="0"/>
              <a:t>za pořízení dokumentárních fotografií a také za celkovou pomoc.</a:t>
            </a:r>
          </a:p>
          <a:p>
            <a:pPr algn="ctr">
              <a:spcAft>
                <a:spcPts val="1200"/>
              </a:spcAft>
            </a:pPr>
            <a:r>
              <a:rPr lang="cs-CZ" sz="2400" dirty="0"/>
              <a:t>A dále bych chtěl poděkovat rodičům za to, že mě ve studiu podporovali.</a:t>
            </a:r>
          </a:p>
          <a:p>
            <a:pPr algn="ctr">
              <a:spcAft>
                <a:spcPts val="1200"/>
              </a:spcAft>
            </a:pPr>
            <a:endParaRPr lang="cs-CZ" sz="2400" dirty="0"/>
          </a:p>
          <a:p>
            <a:pPr algn="ctr">
              <a:spcAft>
                <a:spcPts val="1200"/>
              </a:spcAft>
            </a:pPr>
            <a:r>
              <a:rPr lang="cs-CZ" sz="2400" dirty="0"/>
              <a:t>Děkuji za pozornost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376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7697305"/>
      </p:ext>
    </p:extLst>
  </p:cSld>
  <p:clrMapOvr>
    <a:masterClrMapping/>
  </p:clrMapOvr>
  <p:transition spd="med" advTm="8000">
    <p:pull/>
  </p:transition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Všehochuť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Jan Holuša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3494121206"/>
      </p:ext>
    </p:extLst>
  </p:cSld>
  <p:clrMapOvr>
    <a:masterClrMapping/>
  </p:clrMapOvr>
  <p:transition spd="med" advTm="8000">
    <p:pull/>
  </p:transition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1126768"/>
            <a:ext cx="4649336" cy="1143000"/>
          </a:xfrm>
        </p:spPr>
        <p:txBody>
          <a:bodyPr/>
          <a:lstStyle/>
          <a:p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067944" y="2269768"/>
            <a:ext cx="4896544" cy="312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000" dirty="0"/>
              <a:t>Jako správný renesanční člověk mám tolik zájmů a koníčků, že by se mi sem nevešly.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000" dirty="0"/>
              <a:t>Studium MMT mi toho dalo velmi mnoho a všem doporučuji to alespoň zkusit.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000" dirty="0"/>
              <a:t>Rozhodl jsem se pokračovat ve studiu</a:t>
            </a:r>
            <a:br>
              <a:rPr lang="cs-CZ" sz="2000" dirty="0"/>
            </a:br>
            <a:r>
              <a:rPr lang="cs-CZ" sz="2000" dirty="0"/>
              <a:t>II. cyklu MMT.</a:t>
            </a:r>
            <a:endParaRPr lang="cs-CZ" sz="2400" dirty="0"/>
          </a:p>
        </p:txBody>
      </p:sp>
      <p:pic>
        <p:nvPicPr>
          <p:cNvPr id="4" name="Obrázek 3" descr="Obsah obrázku osoba, muž, stojící, hledání&#10;&#10;Popis byl vytvořen automaticky">
            <a:extLst>
              <a:ext uri="{FF2B5EF4-FFF2-40B4-BE49-F238E27FC236}">
                <a16:creationId xmlns="" xmlns:a16="http://schemas.microsoft.com/office/drawing/2014/main" id="{33295D54-30F4-4377-8DC2-3C37BA7C8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416" y="1049881"/>
            <a:ext cx="2880320" cy="475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25722"/>
      </p:ext>
    </p:extLst>
  </p:cSld>
  <p:clrMapOvr>
    <a:masterClrMapping/>
  </p:clrMapOvr>
  <p:transition spd="med" advTm="6000">
    <p:pull/>
  </p:transition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815973"/>
            <a:ext cx="7886700" cy="1009652"/>
          </a:xfrm>
        </p:spPr>
        <p:txBody>
          <a:bodyPr/>
          <a:lstStyle/>
          <a:p>
            <a:r>
              <a:rPr lang="cs-CZ" dirty="0"/>
              <a:t>Všehochuť - inspirace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/>
              <a:t>Můj první inspirační zdroj byla moje zapomětlivost. Zapomněl jsem vymyslet téma mojí absolventské práce.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/>
              <a:t>Tak jsem se nejdříve zabýval </a:t>
            </a:r>
            <a:r>
              <a:rPr lang="cs-CZ" sz="2400" b="1" dirty="0"/>
              <a:t>kresbou v perspektivě</a:t>
            </a:r>
            <a:r>
              <a:rPr lang="cs-CZ" sz="2400" dirty="0"/>
              <a:t>, ale to mě přestalo bavit.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/>
              <a:t>Poté jsem se zabýval </a:t>
            </a:r>
            <a:r>
              <a:rPr lang="cs-CZ" sz="2400" b="1" dirty="0"/>
              <a:t>vektorovou grafikou</a:t>
            </a:r>
            <a:r>
              <a:rPr lang="cs-CZ" sz="24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35133365"/>
      </p:ext>
    </p:extLst>
  </p:cSld>
  <p:clrMapOvr>
    <a:masterClrMapping/>
  </p:clrMapOvr>
  <p:transition spd="med" advTm="8000">
    <p:pull/>
  </p:transition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budova, okno&#10;&#10;Popis byl vytvořen automaticky">
            <a:extLst>
              <a:ext uri="{FF2B5EF4-FFF2-40B4-BE49-F238E27FC236}">
                <a16:creationId xmlns="" xmlns:a16="http://schemas.microsoft.com/office/drawing/2014/main" id="{E5A8B1FD-F0AA-4A78-BF5D-2E764625F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800" y="855289"/>
            <a:ext cx="7282399" cy="5147422"/>
          </a:xfrm>
          <a:prstGeom prst="rect">
            <a:avLst/>
          </a:prstGeom>
        </p:spPr>
      </p:pic>
      <p:sp>
        <p:nvSpPr>
          <p:cNvPr id="9" name="TextovéPole 5">
            <a:extLst>
              <a:ext uri="{FF2B5EF4-FFF2-40B4-BE49-F238E27FC236}">
                <a16:creationId xmlns="" xmlns:a16="http://schemas.microsoft.com/office/drawing/2014/main" id="{6BD79D45-2C62-4017-8B00-B8E4800BDE6D}"/>
              </a:ext>
            </a:extLst>
          </p:cNvPr>
          <p:cNvSpPr txBox="1"/>
          <p:nvPr/>
        </p:nvSpPr>
        <p:spPr>
          <a:xfrm>
            <a:off x="3181187" y="6108573"/>
            <a:ext cx="3081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1800" dirty="0"/>
              <a:t>Ulice v Plzni - vektorová grafika</a:t>
            </a:r>
          </a:p>
        </p:txBody>
      </p:sp>
    </p:spTree>
    <p:extLst>
      <p:ext uri="{BB962C8B-B14F-4D97-AF65-F5344CB8AC3E}">
        <p14:creationId xmlns:p14="http://schemas.microsoft.com/office/powerpoint/2010/main" val="3399435185"/>
      </p:ext>
    </p:extLst>
  </p:cSld>
  <p:clrMapOvr>
    <a:masterClrMapping/>
  </p:clrMapOvr>
  <p:transition spd="med" advTm="6000">
    <p:pull/>
  </p:transition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5429222-29F7-4391-8475-BE3167D4F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21545"/>
            <a:ext cx="8229600" cy="16149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Další kapitolou mé absolventské práce bylo objevení </a:t>
            </a:r>
            <a:r>
              <a:rPr lang="cs-CZ" b="1" dirty="0"/>
              <a:t>olejomalby</a:t>
            </a:r>
            <a:r>
              <a:rPr lang="cs-CZ" dirty="0"/>
              <a:t> a Boba </a:t>
            </a:r>
            <a:r>
              <a:rPr lang="cs-CZ" dirty="0" err="1"/>
              <a:t>Rosse</a:t>
            </a:r>
            <a:r>
              <a:rPr lang="cs-CZ" dirty="0"/>
              <a:t>. A že se mi povedlo dostat celkem blízko k jeho vizáži. Však posuďte sami.</a:t>
            </a:r>
          </a:p>
        </p:txBody>
      </p:sp>
    </p:spTree>
    <p:extLst>
      <p:ext uri="{BB962C8B-B14F-4D97-AF65-F5344CB8AC3E}">
        <p14:creationId xmlns:p14="http://schemas.microsoft.com/office/powerpoint/2010/main" val="76268082"/>
      </p:ext>
    </p:extLst>
  </p:cSld>
  <p:clrMapOvr>
    <a:masterClrMapping/>
  </p:clrMapOvr>
  <p:transition spd="med" advTm="6000">
    <p:pull/>
  </p:transition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osoba, muž, interiér, vsedě&#10;&#10;Popis byl vytvořen automaticky">
            <a:extLst>
              <a:ext uri="{FF2B5EF4-FFF2-40B4-BE49-F238E27FC236}">
                <a16:creationId xmlns="" xmlns:a16="http://schemas.microsoft.com/office/drawing/2014/main" id="{1DADEC3E-A128-4276-AC51-34D0BCC46A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239" y="1618741"/>
            <a:ext cx="3738198" cy="373819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8898F755-6459-47FC-8EA2-B99DF01F195F}"/>
              </a:ext>
            </a:extLst>
          </p:cNvPr>
          <p:cNvSpPr txBox="1"/>
          <p:nvPr/>
        </p:nvSpPr>
        <p:spPr>
          <a:xfrm>
            <a:off x="6348420" y="540099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Bob </a:t>
            </a:r>
            <a:r>
              <a:rPr lang="cs-CZ" dirty="0" err="1"/>
              <a:t>Ross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="" xmlns:a16="http://schemas.microsoft.com/office/drawing/2014/main" id="{5A996F0D-4114-494E-99FC-8C22A731E4CC}"/>
              </a:ext>
            </a:extLst>
          </p:cNvPr>
          <p:cNvSpPr txBox="1"/>
          <p:nvPr/>
        </p:nvSpPr>
        <p:spPr>
          <a:xfrm>
            <a:off x="2144048" y="540099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Já</a:t>
            </a:r>
          </a:p>
        </p:txBody>
      </p:sp>
      <p:pic>
        <p:nvPicPr>
          <p:cNvPr id="3" name="Obrázek 2" descr="Obsah obrázku exteriér, osoba, muž, tráva&#10;&#10;Popis byl vytvořen automaticky">
            <a:extLst>
              <a:ext uri="{FF2B5EF4-FFF2-40B4-BE49-F238E27FC236}">
                <a16:creationId xmlns="" xmlns:a16="http://schemas.microsoft.com/office/drawing/2014/main" id="{94B913C1-9AE4-403F-B956-4BD67D08CF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3" y="1621654"/>
            <a:ext cx="3666193" cy="373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38479"/>
      </p:ext>
    </p:extLst>
  </p:cSld>
  <p:clrMapOvr>
    <a:masterClrMapping/>
  </p:clrMapOvr>
  <p:transition spd="med" advTm="6000">
    <p:pull/>
  </p:transition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4FDA00D1-05E5-4D4F-9906-0560E14D0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06588"/>
            <a:ext cx="8229600" cy="204482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Jenže bohužel malovat jako on není tak jednoduché, jako se obléknout a podívat se na video, jak to dělá,</a:t>
            </a:r>
            <a:br>
              <a:rPr lang="cs-CZ" dirty="0"/>
            </a:br>
            <a:r>
              <a:rPr lang="cs-CZ" dirty="0"/>
              <a:t>a na tuhle lekci jsem přišel tvrdě.</a:t>
            </a:r>
          </a:p>
        </p:txBody>
      </p:sp>
    </p:spTree>
    <p:extLst>
      <p:ext uri="{BB962C8B-B14F-4D97-AF65-F5344CB8AC3E}">
        <p14:creationId xmlns:p14="http://schemas.microsoft.com/office/powerpoint/2010/main" val="205322310"/>
      </p:ext>
    </p:extLst>
  </p:cSld>
  <p:clrMapOvr>
    <a:masterClrMapping/>
  </p:clrMapOvr>
  <p:transition spd="med" advTm="6000">
    <p:pull/>
  </p:transition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příroda, hora, voda, obklopený&#10;&#10;Popis byl vytvořen automaticky">
            <a:extLst>
              <a:ext uri="{FF2B5EF4-FFF2-40B4-BE49-F238E27FC236}">
                <a16:creationId xmlns="" xmlns:a16="http://schemas.microsoft.com/office/drawing/2014/main" id="{A67CB897-46C3-4AAB-85C7-E961BEA1CA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848" y="889571"/>
            <a:ext cx="4503728" cy="489220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6A7F8EDB-1EE7-48F4-B952-60F9413153C7}"/>
              </a:ext>
            </a:extLst>
          </p:cNvPr>
          <p:cNvSpPr txBox="1"/>
          <p:nvPr/>
        </p:nvSpPr>
        <p:spPr>
          <a:xfrm>
            <a:off x="1299097" y="5815223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můj první obraz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="" xmlns:a16="http://schemas.microsoft.com/office/drawing/2014/main" id="{DBC2A3C5-EF5A-4EBE-BA6C-4F75B2B8335E}"/>
              </a:ext>
            </a:extLst>
          </p:cNvPr>
          <p:cNvSpPr txBox="1"/>
          <p:nvPr/>
        </p:nvSpPr>
        <p:spPr>
          <a:xfrm>
            <a:off x="5728855" y="57941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obraz Boba </a:t>
            </a:r>
            <a:r>
              <a:rPr lang="cs-CZ" dirty="0" err="1"/>
              <a:t>Rosse</a:t>
            </a:r>
            <a:endParaRPr lang="cs-CZ" dirty="0"/>
          </a:p>
        </p:txBody>
      </p:sp>
      <p:pic>
        <p:nvPicPr>
          <p:cNvPr id="9" name="Obrázek 8" descr="Obsah obrázku exteriér, voda, osoba, muž&#10;&#10;Popis byl vytvořen automaticky">
            <a:extLst>
              <a:ext uri="{FF2B5EF4-FFF2-40B4-BE49-F238E27FC236}">
                <a16:creationId xmlns="" xmlns:a16="http://schemas.microsoft.com/office/drawing/2014/main" id="{E0BF8561-214F-44EE-93B4-DBDA808DCD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14" y="889572"/>
            <a:ext cx="3680152" cy="489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15920"/>
      </p:ext>
    </p:extLst>
  </p:cSld>
  <p:clrMapOvr>
    <a:masterClrMapping/>
  </p:clrMapOvr>
  <p:transition spd="med" advTm="6000">
    <p:pull/>
  </p:transition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FD62A646-6D66-432B-9517-FD447F4B5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9040" y="6065912"/>
            <a:ext cx="4185922" cy="863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800" dirty="0"/>
              <a:t>druhý obraz</a:t>
            </a:r>
          </a:p>
        </p:txBody>
      </p:sp>
      <p:pic>
        <p:nvPicPr>
          <p:cNvPr id="5" name="Obrázek 4" descr="Obsah obrázku příroda, exteriér, voda, muž&#10;&#10;Popis byl vytvořen automaticky">
            <a:extLst>
              <a:ext uri="{FF2B5EF4-FFF2-40B4-BE49-F238E27FC236}">
                <a16:creationId xmlns="" xmlns:a16="http://schemas.microsoft.com/office/drawing/2014/main" id="{66654881-735D-4FBD-B590-BA29CADB0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039" y="441555"/>
            <a:ext cx="4185922" cy="554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23650"/>
      </p:ext>
    </p:extLst>
  </p:cSld>
  <p:clrMapOvr>
    <a:masterClrMapping/>
  </p:clrMapOvr>
  <p:transition spd="med" advTm="6000">
    <p:pull/>
  </p:transition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FFB5050E-A581-4513-A49B-4C5F76D9E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70584"/>
            <a:ext cx="8229600" cy="211683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Nakonec jsem se ještě rozhodl využít zlatou hodinu fotografů a vyfotit pár fotek.</a:t>
            </a:r>
          </a:p>
          <a:p>
            <a:pPr marL="0" indent="0">
              <a:buNone/>
            </a:pPr>
            <a:r>
              <a:rPr lang="cs-CZ" dirty="0"/>
              <a:t>Některé z nich dopadly velmi dobře, tak jsem se rozhodl zařadit je do mé absolventské práce.</a:t>
            </a:r>
          </a:p>
        </p:txBody>
      </p:sp>
    </p:spTree>
    <p:extLst>
      <p:ext uri="{BB962C8B-B14F-4D97-AF65-F5344CB8AC3E}">
        <p14:creationId xmlns:p14="http://schemas.microsoft.com/office/powerpoint/2010/main" val="3708197351"/>
      </p:ext>
    </p:extLst>
  </p:cSld>
  <p:clrMapOvr>
    <a:masterClrMapping/>
  </p:clrMapOvr>
  <p:transition spd="med" advTm="8000">
    <p:pull/>
  </p:transition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00" y="549000"/>
            <a:ext cx="85516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1702"/>
      </p:ext>
    </p:extLst>
  </p:cSld>
  <p:clrMapOvr>
    <a:masterClrMapping/>
  </p:clrMapOvr>
  <p:transition spd="med" advTm="6000">
    <p:pull/>
  </p:transition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24973"/>
      </p:ext>
    </p:extLst>
  </p:cSld>
  <p:clrMapOvr>
    <a:masterClrMapping/>
  </p:clrMapOvr>
  <p:transition spd="med" advTm="6000">
    <p:pull/>
  </p:transition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51557"/>
      </p:ext>
    </p:extLst>
  </p:cSld>
  <p:clrMapOvr>
    <a:masterClrMapping/>
  </p:clrMapOvr>
  <p:transition spd="med" advTm="6000">
    <p:pull/>
  </p:transition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40398"/>
      </p:ext>
    </p:extLst>
  </p:cSld>
  <p:clrMapOvr>
    <a:masterClrMapping/>
  </p:clrMapOvr>
  <p:transition spd="med" advTm="6000">
    <p:pull/>
  </p:transition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63330" y="2647483"/>
            <a:ext cx="7919980" cy="1850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400" dirty="0"/>
              <a:t>Děkuji za pozornost a přeji hezký zbytek dne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400" dirty="0"/>
              <a:t>Zvláště děkuji všem lidem, kteří mě na téhle cestě doprovázeli a nebo mě v ní podporovali.</a:t>
            </a:r>
          </a:p>
        </p:txBody>
      </p:sp>
      <p:sp>
        <p:nvSpPr>
          <p:cNvPr id="8" name="Nadpis 1">
            <a:extLst>
              <a:ext uri="{FF2B5EF4-FFF2-40B4-BE49-F238E27FC236}">
                <a16:creationId xmlns="" xmlns:a16="http://schemas.microsoft.com/office/drawing/2014/main" id="{4D5FA7C1-36FD-4EDA-AE91-3E20CC6FC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10" y="1731493"/>
            <a:ext cx="7919980" cy="915990"/>
          </a:xfrm>
        </p:spPr>
        <p:txBody>
          <a:bodyPr/>
          <a:lstStyle/>
          <a:p>
            <a:r>
              <a:rPr lang="cs-CZ" dirty="0"/>
              <a:t>Poděkování</a:t>
            </a:r>
          </a:p>
        </p:txBody>
      </p:sp>
    </p:spTree>
    <p:extLst>
      <p:ext uri="{BB962C8B-B14F-4D97-AF65-F5344CB8AC3E}">
        <p14:creationId xmlns:p14="http://schemas.microsoft.com/office/powerpoint/2010/main" val="4129378419"/>
      </p:ext>
    </p:extLst>
  </p:cSld>
  <p:clrMapOvr>
    <a:masterClrMapping/>
  </p:clrMapOvr>
  <p:transition spd="med" advTm="6000">
    <p:pull/>
  </p:transition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3B1229F-A6D3-4321-99E5-EC019B433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68717"/>
            <a:ext cx="7886700" cy="1325563"/>
          </a:xfrm>
        </p:spPr>
        <p:txBody>
          <a:bodyPr/>
          <a:lstStyle/>
          <a:p>
            <a:r>
              <a:rPr lang="cs-CZ" dirty="0"/>
              <a:t>Závěrem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572CE62-4F4A-40C7-A947-74578FD5E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313305"/>
            <a:ext cx="78867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cs-CZ" sz="2400" dirty="0"/>
              <a:t>Nakonec uvedu citát již zmiňovaného Boba </a:t>
            </a:r>
            <a:r>
              <a:rPr lang="cs-CZ" sz="2400" dirty="0" err="1"/>
              <a:t>Rosse</a:t>
            </a:r>
            <a:r>
              <a:rPr lang="cs-CZ" sz="2400" dirty="0"/>
              <a:t>, protože on je ten člověk, kvůli kterému jsem se dal do olejomalby.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cs-CZ" sz="2400" i="1" dirty="0"/>
              <a:t>„</a:t>
            </a:r>
            <a:r>
              <a:rPr lang="cs-CZ" sz="2400" i="1" dirty="0" err="1"/>
              <a:t>We</a:t>
            </a:r>
            <a:r>
              <a:rPr lang="cs-CZ" sz="2400" i="1" dirty="0"/>
              <a:t> </a:t>
            </a:r>
            <a:r>
              <a:rPr lang="cs-CZ" sz="2400" i="1" dirty="0" err="1"/>
              <a:t>don‘t</a:t>
            </a:r>
            <a:r>
              <a:rPr lang="cs-CZ" sz="2400" i="1" dirty="0"/>
              <a:t> make </a:t>
            </a:r>
            <a:r>
              <a:rPr lang="cs-CZ" sz="2400" i="1" dirty="0" err="1"/>
              <a:t>mistakes</a:t>
            </a:r>
            <a:r>
              <a:rPr lang="cs-CZ" sz="2400" i="1" dirty="0"/>
              <a:t>, just happy </a:t>
            </a:r>
            <a:r>
              <a:rPr lang="cs-CZ" sz="2400" i="1" dirty="0" err="1"/>
              <a:t>little</a:t>
            </a:r>
            <a:r>
              <a:rPr lang="cs-CZ" sz="2400" i="1" dirty="0"/>
              <a:t> </a:t>
            </a:r>
            <a:r>
              <a:rPr lang="cs-CZ" sz="2400" i="1" dirty="0" err="1"/>
              <a:t>accidents</a:t>
            </a:r>
            <a:r>
              <a:rPr lang="cs-CZ" sz="2400" i="1" dirty="0"/>
              <a:t>.“ </a:t>
            </a:r>
            <a:br>
              <a:rPr lang="cs-CZ" sz="2400" i="1" dirty="0"/>
            </a:br>
            <a:r>
              <a:rPr lang="cs-CZ" sz="2400" dirty="0"/>
              <a:t>– Bob </a:t>
            </a:r>
            <a:r>
              <a:rPr lang="cs-CZ" sz="2400" dirty="0" err="1"/>
              <a:t>Ross</a:t>
            </a:r>
            <a:endParaRPr lang="cs-CZ" sz="2400" dirty="0"/>
          </a:p>
          <a:p>
            <a:pPr marL="0" indent="0">
              <a:spcAft>
                <a:spcPts val="1200"/>
              </a:spcAft>
              <a:buNone/>
            </a:pPr>
            <a:r>
              <a:rPr lang="en-GB" sz="2400" dirty="0">
                <a:effectLst/>
              </a:rPr>
              <a:t>„</a:t>
            </a:r>
            <a:r>
              <a:rPr lang="en-GB" sz="2400" dirty="0" err="1">
                <a:effectLst/>
              </a:rPr>
              <a:t>Chyby</a:t>
            </a:r>
            <a:r>
              <a:rPr lang="en-GB" sz="2400" dirty="0">
                <a:effectLst/>
              </a:rPr>
              <a:t> </a:t>
            </a:r>
            <a:r>
              <a:rPr lang="en-GB" sz="2400" dirty="0" err="1">
                <a:effectLst/>
              </a:rPr>
              <a:t>neexistují</a:t>
            </a:r>
            <a:r>
              <a:rPr lang="en-GB" sz="2400" dirty="0">
                <a:effectLst/>
              </a:rPr>
              <a:t>, </a:t>
            </a:r>
            <a:r>
              <a:rPr lang="en-GB" sz="2400" dirty="0" err="1">
                <a:effectLst/>
              </a:rPr>
              <a:t>jen</a:t>
            </a:r>
            <a:r>
              <a:rPr lang="en-GB" sz="2400" dirty="0">
                <a:effectLst/>
              </a:rPr>
              <a:t> </a:t>
            </a:r>
            <a:r>
              <a:rPr lang="en-GB" sz="2400" dirty="0" err="1">
                <a:effectLst/>
              </a:rPr>
              <a:t>šťastné</a:t>
            </a:r>
            <a:r>
              <a:rPr lang="en-GB" sz="2400" dirty="0">
                <a:effectLst/>
              </a:rPr>
              <a:t> </a:t>
            </a:r>
            <a:r>
              <a:rPr lang="en-GB" sz="2400" dirty="0" err="1">
                <a:effectLst/>
              </a:rPr>
              <a:t>nehody</a:t>
            </a:r>
            <a:r>
              <a:rPr lang="en-GB" sz="2400" dirty="0">
                <a:effectLst/>
              </a:rPr>
              <a:t>.“</a:t>
            </a: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r>
              <a:rPr lang="cs-CZ" sz="2400" dirty="0"/>
              <a:t>– volný překlad</a:t>
            </a:r>
            <a:endParaRPr lang="en-GB" sz="2400" dirty="0">
              <a:effectLst/>
            </a:endParaRP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97357145"/>
      </p:ext>
    </p:extLst>
  </p:cSld>
  <p:clrMapOvr>
    <a:masterClrMapping/>
  </p:clrMapOvr>
  <p:transition spd="med" advTm="11000">
    <p:pull/>
  </p:transition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Hra se stíny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Veronika Nováková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absolventka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1791236033"/>
      </p:ext>
    </p:extLst>
  </p:cSld>
  <p:clrMapOvr>
    <a:masterClrMapping/>
  </p:clrMapOvr>
  <p:transition spd="med" advTm="8000">
    <p:pull/>
  </p:transition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19600" y="782847"/>
            <a:ext cx="7886700" cy="1325563"/>
          </a:xfrm>
        </p:spPr>
        <p:txBody>
          <a:bodyPr/>
          <a:lstStyle/>
          <a:p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419600" y="1854096"/>
            <a:ext cx="42568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Mezi mé koníčky patří tanec, hra na klavír, agility a trávení času s kamarády.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Chtěla bych být právničkou.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Na studiu mě nejvíce zaujalo focení a také kamarádi.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Ve studiu pokračovat nebudu.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127965"/>
            <a:ext cx="3718376" cy="495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14328"/>
      </p:ext>
    </p:extLst>
  </p:cSld>
  <p:clrMapOvr>
    <a:masterClrMapping/>
  </p:clrMapOvr>
  <p:transition spd="med" advTm="8000">
    <p:pull/>
  </p:transition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4186" y="782638"/>
            <a:ext cx="4335059" cy="1143000"/>
          </a:xfrm>
        </p:spPr>
        <p:txBody>
          <a:bodyPr/>
          <a:lstStyle/>
          <a:p>
            <a:r>
              <a:rPr lang="cs-CZ" dirty="0"/>
              <a:t>Téma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4186" y="1821973"/>
            <a:ext cx="3632157" cy="406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Pro portréty jsem se rozhodla, protože nejraději fotím obličeje.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 err="1"/>
              <a:t>Adri</a:t>
            </a:r>
            <a:r>
              <a:rPr lang="cs-CZ" sz="2400" dirty="0"/>
              <a:t> jsem si vybrala, protože je to kamarádka,  se kterou si v MMT nejvíce rozumím.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245" y="706243"/>
            <a:ext cx="3632157" cy="544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29656"/>
      </p:ext>
    </p:extLst>
  </p:cSld>
  <p:clrMapOvr>
    <a:masterClrMapping/>
  </p:clrMapOvr>
  <p:transition spd="med" advTm="8000">
    <p:pull/>
  </p:transition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3841920" cy="5760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813" y="548680"/>
            <a:ext cx="38401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7221632"/>
      </p:ext>
    </p:extLst>
  </p:cSld>
  <p:clrMapOvr>
    <a:masterClrMapping/>
  </p:clrMapOvr>
  <p:transition spd="med" advTm="6000">
    <p:pull/>
  </p:transition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397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3841920" cy="576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030" y="549000"/>
            <a:ext cx="383794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74346"/>
      </p:ext>
    </p:extLst>
  </p:cSld>
  <p:clrMapOvr>
    <a:masterClrMapping/>
  </p:clrMapOvr>
  <p:transition spd="med" advTm="6000">
    <p:pull/>
  </p:transition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398</a:t>
            </a:fld>
            <a:endParaRPr lang="cs-CZ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4285" y="548482"/>
            <a:ext cx="38401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549000"/>
            <a:ext cx="383801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04054"/>
      </p:ext>
    </p:extLst>
  </p:cSld>
  <p:clrMapOvr>
    <a:masterClrMapping/>
  </p:clrMapOvr>
  <p:transition spd="med" advTm="6000">
    <p:pull/>
  </p:transition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399</a:t>
            </a:fld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7619" y="549000"/>
            <a:ext cx="3848762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249043"/>
      </p:ext>
    </p:extLst>
  </p:cSld>
  <p:clrMapOvr>
    <a:masterClrMapping/>
  </p:clrMapOvr>
  <p:transition spd="med" advTm="6000">
    <p:pull/>
  </p:transition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88179-E926-4191-9B98-509B513441C5}" type="slidenum">
              <a:rPr lang="cs-CZ" smtClean="0"/>
              <a:t>400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59" y="549000"/>
            <a:ext cx="863568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68099"/>
      </p:ext>
    </p:extLst>
  </p:cSld>
  <p:clrMapOvr>
    <a:masterClrMapping/>
  </p:clrMapOvr>
  <p:transition spd="med" advTm="6000">
    <p:pull/>
  </p:transition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44" y="1503680"/>
            <a:ext cx="7141086" cy="786449"/>
          </a:xfrm>
        </p:spPr>
        <p:txBody>
          <a:bodyPr/>
          <a:lstStyle/>
          <a:p>
            <a:r>
              <a:rPr lang="cs-CZ" dirty="0"/>
              <a:t>Poděkování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62044" y="2403624"/>
            <a:ext cx="7498036" cy="2558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Děkuji </a:t>
            </a:r>
            <a:r>
              <a:rPr lang="cs-CZ" sz="2400" dirty="0" err="1"/>
              <a:t>Adri</a:t>
            </a:r>
            <a:r>
              <a:rPr lang="cs-CZ" sz="2400" dirty="0"/>
              <a:t> za spolupráci a společnou zábavu.</a:t>
            </a: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Dále bych chtěla poděkovat svoji rodině, hlavně mamce, která mi umožnila navštěvovat MMT.</a:t>
            </a: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2533757811"/>
      </p:ext>
    </p:extLst>
  </p:cSld>
  <p:clrMapOvr>
    <a:masterClrMapping/>
  </p:clrMapOvr>
  <p:transition spd="med" advTm="6000">
    <p:pull/>
  </p:transition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Mýtická zvířata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Pavel Ožana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1204406165"/>
      </p:ext>
    </p:extLst>
  </p:cSld>
  <p:clrMapOvr>
    <a:masterClrMapping/>
  </p:clrMapOvr>
  <p:transition spd="med" advTm="8000">
    <p:pull/>
  </p:transition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47456" y="1127973"/>
            <a:ext cx="4398704" cy="1325563"/>
          </a:xfrm>
        </p:spPr>
        <p:txBody>
          <a:bodyPr/>
          <a:lstStyle/>
          <a:p>
            <a:r>
              <a:rPr lang="cs-CZ" b="1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247456" y="2199536"/>
            <a:ext cx="4398704" cy="3820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/>
              <a:t>Rád hraju hry a vařím.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/>
              <a:t>Díky multičce jsem se zlepšil ve focení a kresbě.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/>
              <a:t>Ve studiu plánuju ještě</a:t>
            </a:r>
            <a:br>
              <a:rPr lang="cs-CZ" sz="2800" dirty="0"/>
            </a:br>
            <a:r>
              <a:rPr lang="cs-CZ" sz="2800" dirty="0"/>
              <a:t>1 rok pokračovat.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002900"/>
            <a:ext cx="3639150" cy="48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887086"/>
      </p:ext>
    </p:extLst>
  </p:cSld>
  <p:clrMapOvr>
    <a:masterClrMapping/>
  </p:clrMapOvr>
  <p:transition spd="med" advTm="8000">
    <p:pull/>
  </p:transition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2027384"/>
            <a:ext cx="8686800" cy="35550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dirty="0"/>
              <a:t>Vybral jsem si téma mýtická zvířata, </a:t>
            </a:r>
          </a:p>
          <a:p>
            <a:pPr marL="0" indent="0" algn="ctr">
              <a:buNone/>
            </a:pPr>
            <a:r>
              <a:rPr lang="cs-CZ" dirty="0"/>
              <a:t>tedy hlavně ta z Řeckých bájí.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Toto téma jsem si vybral, protože se o něj</a:t>
            </a:r>
          </a:p>
          <a:p>
            <a:pPr marL="0" indent="0" algn="ctr">
              <a:buNone/>
            </a:pPr>
            <a:r>
              <a:rPr lang="cs-CZ" dirty="0"/>
              <a:t> zajímám už od dětství.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Inspiraci jsem čerpal z filmů a knih.</a:t>
            </a:r>
          </a:p>
        </p:txBody>
      </p:sp>
    </p:spTree>
    <p:extLst>
      <p:ext uri="{BB962C8B-B14F-4D97-AF65-F5344CB8AC3E}">
        <p14:creationId xmlns:p14="http://schemas.microsoft.com/office/powerpoint/2010/main" val="4069999709"/>
      </p:ext>
    </p:extLst>
  </p:cSld>
  <p:clrMapOvr>
    <a:masterClrMapping/>
  </p:clrMapOvr>
  <p:transition spd="med" advTm="8000">
    <p:pull/>
  </p:transition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7649" y="6293368"/>
            <a:ext cx="8348702" cy="4630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000" dirty="0"/>
              <a:t>První zvířetem je chiméra, která byla dcerou </a:t>
            </a:r>
            <a:r>
              <a:rPr lang="cs-CZ" sz="2000" dirty="0" err="1"/>
              <a:t>Tyfóna</a:t>
            </a:r>
            <a:r>
              <a:rPr lang="cs-CZ" sz="2000" dirty="0"/>
              <a:t> a </a:t>
            </a:r>
            <a:r>
              <a:rPr lang="cs-CZ" sz="2000" dirty="0" err="1"/>
              <a:t>Echindy</a:t>
            </a:r>
            <a:r>
              <a:rPr lang="cs-CZ" sz="2000" dirty="0"/>
              <a:t>.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/>
              <a:t> 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800" y="748651"/>
            <a:ext cx="8026400" cy="536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1887"/>
      </p:ext>
    </p:extLst>
  </p:cSld>
  <p:clrMapOvr>
    <a:masterClrMapping/>
  </p:clrMapOvr>
  <p:transition spd="med" advTm="6000">
    <p:pull/>
  </p:transition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520" y="6251762"/>
            <a:ext cx="9144000" cy="3689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dirty="0"/>
              <a:t>Druhou bytostí je </a:t>
            </a:r>
            <a:r>
              <a:rPr lang="cs-CZ" sz="2000" i="1" dirty="0"/>
              <a:t>medúza</a:t>
            </a:r>
            <a:r>
              <a:rPr lang="cs-CZ" sz="2000" dirty="0"/>
              <a:t>, která byla pro svou krásu prokletá Athénou.</a:t>
            </a:r>
            <a:endParaRPr lang="cs-CZ" sz="2400" dirty="0"/>
          </a:p>
          <a:p>
            <a:pPr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5120" y="912600"/>
            <a:ext cx="7828800" cy="503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600732"/>
      </p:ext>
    </p:extLst>
  </p:cSld>
  <p:clrMapOvr>
    <a:masterClrMapping/>
  </p:clrMapOvr>
  <p:transition spd="med" advTm="6000">
    <p:pull/>
  </p:transition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486" y="852406"/>
            <a:ext cx="7745028" cy="515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0" y="616961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Třetí bytostí je Skylla kterou potkal Odysseus při návratu z Troje. </a:t>
            </a:r>
          </a:p>
        </p:txBody>
      </p:sp>
    </p:spTree>
    <p:extLst>
      <p:ext uri="{BB962C8B-B14F-4D97-AF65-F5344CB8AC3E}">
        <p14:creationId xmlns:p14="http://schemas.microsoft.com/office/powerpoint/2010/main" val="1388594699"/>
      </p:ext>
    </p:extLst>
  </p:cSld>
  <p:clrMapOvr>
    <a:masterClrMapping/>
  </p:clrMapOvr>
  <p:transition spd="med" advTm="6000">
    <p:pull/>
  </p:transition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3631" y="882404"/>
            <a:ext cx="7636738" cy="509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="" xmlns:a16="http://schemas.microsoft.com/office/drawing/2014/main" id="{EA251AA4-61DE-42BD-8074-508D73C64AF1}"/>
              </a:ext>
            </a:extLst>
          </p:cNvPr>
          <p:cNvSpPr txBox="1"/>
          <p:nvPr/>
        </p:nvSpPr>
        <p:spPr>
          <a:xfrm>
            <a:off x="0" y="612288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Čtvrtou bytostí je </a:t>
            </a:r>
            <a:r>
              <a:rPr lang="cs-CZ" sz="2000" dirty="0" err="1"/>
              <a:t>Mínotaurus</a:t>
            </a:r>
            <a:r>
              <a:rPr lang="cs-CZ" sz="2000" dirty="0"/>
              <a:t>, který byl uvězněn v labyrintu svým otcem.</a:t>
            </a:r>
          </a:p>
        </p:txBody>
      </p:sp>
    </p:spTree>
    <p:extLst>
      <p:ext uri="{BB962C8B-B14F-4D97-AF65-F5344CB8AC3E}">
        <p14:creationId xmlns:p14="http://schemas.microsoft.com/office/powerpoint/2010/main" val="1410496082"/>
      </p:ext>
    </p:extLst>
  </p:cSld>
  <p:clrMapOvr>
    <a:masterClrMapping/>
  </p:clrMapOvr>
  <p:transition spd="med" advTm="6000">
    <p:pull/>
  </p:transition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="" xmlns:a16="http://schemas.microsoft.com/office/drawing/2014/main" id="{7AB886EF-4E2D-487E-B6FC-B45E1EF309FC}"/>
              </a:ext>
            </a:extLst>
          </p:cNvPr>
          <p:cNvSpPr txBox="1"/>
          <p:nvPr/>
        </p:nvSpPr>
        <p:spPr>
          <a:xfrm>
            <a:off x="1378496" y="1897225"/>
            <a:ext cx="5904656" cy="4940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cs-CZ" sz="2800" dirty="0"/>
              <a:t>Ze všech lidí bych chtěl poděkovat nejvíce paní učitelce, která to se mnou 7 let vydržela.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cs-CZ" sz="2800" dirty="0"/>
              <a:t>V další řadě bych chtěl poděkovat svým rodičům, jenž mě po celou dobu studia podporovali.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endParaRPr lang="cs-CZ" sz="3200" dirty="0"/>
          </a:p>
        </p:txBody>
      </p:sp>
      <p:sp>
        <p:nvSpPr>
          <p:cNvPr id="4" name="Nadpis 1">
            <a:extLst>
              <a:ext uri="{FF2B5EF4-FFF2-40B4-BE49-F238E27FC236}">
                <a16:creationId xmlns="" xmlns:a16="http://schemas.microsoft.com/office/drawing/2014/main" id="{F5B032E7-D013-410B-88A3-D44FBCA52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496" y="806230"/>
            <a:ext cx="7308304" cy="1325563"/>
          </a:xfrm>
        </p:spPr>
        <p:txBody>
          <a:bodyPr/>
          <a:lstStyle/>
          <a:p>
            <a:r>
              <a:rPr lang="cs-CZ" b="1" dirty="0"/>
              <a:t>Poděkování</a:t>
            </a:r>
          </a:p>
        </p:txBody>
      </p:sp>
    </p:spTree>
    <p:extLst>
      <p:ext uri="{BB962C8B-B14F-4D97-AF65-F5344CB8AC3E}">
        <p14:creationId xmlns:p14="http://schemas.microsoft.com/office/powerpoint/2010/main" val="765204473"/>
      </p:ext>
    </p:extLst>
  </p:cSld>
  <p:clrMapOvr>
    <a:masterClrMapping/>
  </p:clrMapOvr>
  <p:transition spd="med" advTm="8000">
    <p:pull/>
  </p:transition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Variace lásky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Barbora Ožanová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absolventka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3953314143"/>
      </p:ext>
    </p:extLst>
  </p:cSld>
  <p:clrMapOvr>
    <a:masterClrMapping/>
  </p:clrMapOvr>
  <p:transition spd="med" advTm="8000">
    <p:pull/>
  </p:transition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5832" y="489593"/>
            <a:ext cx="7886700" cy="1325563"/>
          </a:xfrm>
        </p:spPr>
        <p:txBody>
          <a:bodyPr/>
          <a:lstStyle/>
          <a:p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155832" y="1396214"/>
            <a:ext cx="4561448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Baví mě filmy a knihy, ve kterých se objevuje láska.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Chtěla bych být dobrou mámou a ještě lepší babičkou.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Díky MMT jsem poznala spoustu nových lidí a nabrala mnoho vzpomínek a zážitků.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Ve studiu pokračovat nebudu.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60" y="932605"/>
            <a:ext cx="3637596" cy="485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716911"/>
      </p:ext>
    </p:extLst>
  </p:cSld>
  <p:clrMapOvr>
    <a:masterClrMapping/>
  </p:clrMapOvr>
  <p:transition spd="med" advTm="8000">
    <p:pull/>
  </p:transition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1848486"/>
            <a:ext cx="7886700" cy="1325563"/>
          </a:xfrm>
        </p:spPr>
        <p:txBody>
          <a:bodyPr/>
          <a:lstStyle/>
          <a:p>
            <a:r>
              <a:rPr lang="cs-CZ" dirty="0"/>
              <a:t>Téma „Láska“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083561"/>
            <a:ext cx="8229600" cy="19728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Láska je krásná věc a bez ní by na světě byla nuda.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Kreslila jsem příběh, který sice smutně končí, ale ve kterém jsem viděla lásku.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Krásné na tom je, že každý v tom může vidět něco jiného.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400" dirty="0"/>
          </a:p>
          <a:p>
            <a:pPr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41277738"/>
      </p:ext>
    </p:extLst>
  </p:cSld>
  <p:clrMapOvr>
    <a:masterClrMapping/>
  </p:clrMapOvr>
  <p:transition spd="med" advTm="8000">
    <p:pull/>
  </p:transition>
</p:sld>
</file>

<file path=ppt/slides/slide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="" xmlns:a16="http://schemas.microsoft.com/office/drawing/2014/main" id="{B2372B84-166A-4F60-8666-8383F632DC13}"/>
              </a:ext>
            </a:extLst>
          </p:cNvPr>
          <p:cNvSpPr txBox="1">
            <a:spLocks/>
          </p:cNvSpPr>
          <p:nvPr/>
        </p:nvSpPr>
        <p:spPr>
          <a:xfrm>
            <a:off x="457200" y="2321609"/>
            <a:ext cx="8229600" cy="754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dirty="0"/>
              <a:t>Inspirace</a:t>
            </a:r>
          </a:p>
        </p:txBody>
      </p:sp>
      <p:sp>
        <p:nvSpPr>
          <p:cNvPr id="7" name="Obdélník 4">
            <a:extLst>
              <a:ext uri="{FF2B5EF4-FFF2-40B4-BE49-F238E27FC236}">
                <a16:creationId xmlns="" xmlns:a16="http://schemas.microsoft.com/office/drawing/2014/main" id="{6F4EE14F-D36C-43BD-84A7-506603D2BB26}"/>
              </a:ext>
            </a:extLst>
          </p:cNvPr>
          <p:cNvSpPr/>
          <p:nvPr/>
        </p:nvSpPr>
        <p:spPr>
          <a:xfrm>
            <a:off x="662880" y="3185704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dirty="0"/>
              <a:t>Láska je všude a když člověk chce, tak ji vidí opravdu kdekoliv, například v knihách, filmech, ale stačí třeba jen otevřít oči           a na chvíli pozorovat svět kolem nás.</a:t>
            </a:r>
          </a:p>
        </p:txBody>
      </p:sp>
    </p:spTree>
    <p:extLst>
      <p:ext uri="{BB962C8B-B14F-4D97-AF65-F5344CB8AC3E}">
        <p14:creationId xmlns:p14="http://schemas.microsoft.com/office/powerpoint/2010/main" val="3774680323"/>
      </p:ext>
    </p:extLst>
  </p:cSld>
  <p:clrMapOvr>
    <a:masterClrMapping/>
  </p:clrMapOvr>
  <p:transition spd="med" advTm="8000">
    <p:pull/>
  </p:transition>
</p:sld>
</file>

<file path=ppt/slides/slide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267" y="729000"/>
            <a:ext cx="8091466" cy="5400000"/>
          </a:xfrm>
        </p:spPr>
      </p:pic>
    </p:spTree>
    <p:extLst>
      <p:ext uri="{BB962C8B-B14F-4D97-AF65-F5344CB8AC3E}">
        <p14:creationId xmlns:p14="http://schemas.microsoft.com/office/powerpoint/2010/main" val="2499137750"/>
      </p:ext>
    </p:extLst>
  </p:cSld>
  <p:clrMapOvr>
    <a:masterClrMapping/>
  </p:clrMapOvr>
  <p:transition spd="med" advTm="6000">
    <p:pull/>
  </p:transition>
</p:sld>
</file>

<file path=ppt/slides/slide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199" y="729000"/>
            <a:ext cx="8091603" cy="5400000"/>
          </a:xfrm>
        </p:spPr>
      </p:pic>
    </p:spTree>
    <p:extLst>
      <p:ext uri="{BB962C8B-B14F-4D97-AF65-F5344CB8AC3E}">
        <p14:creationId xmlns:p14="http://schemas.microsoft.com/office/powerpoint/2010/main" val="3588925335"/>
      </p:ext>
    </p:extLst>
  </p:cSld>
  <p:clrMapOvr>
    <a:masterClrMapping/>
  </p:clrMapOvr>
  <p:transition spd="med" advTm="6000">
    <p:pull/>
  </p:transition>
</p:sld>
</file>

<file path=ppt/slides/slide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42" y="729000"/>
            <a:ext cx="8092716" cy="5400000"/>
          </a:xfrm>
        </p:spPr>
      </p:pic>
    </p:spTree>
    <p:extLst>
      <p:ext uri="{BB962C8B-B14F-4D97-AF65-F5344CB8AC3E}">
        <p14:creationId xmlns:p14="http://schemas.microsoft.com/office/powerpoint/2010/main" val="1499190101"/>
      </p:ext>
    </p:extLst>
  </p:cSld>
  <p:clrMapOvr>
    <a:masterClrMapping/>
  </p:clrMapOvr>
  <p:transition spd="med" advTm="6000">
    <p:pull/>
  </p:transition>
</p:sld>
</file>

<file path=ppt/slides/slide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090" y="729000"/>
            <a:ext cx="8093821" cy="5400000"/>
          </a:xfrm>
        </p:spPr>
      </p:pic>
    </p:spTree>
    <p:extLst>
      <p:ext uri="{BB962C8B-B14F-4D97-AF65-F5344CB8AC3E}">
        <p14:creationId xmlns:p14="http://schemas.microsoft.com/office/powerpoint/2010/main" val="1641797375"/>
      </p:ext>
    </p:extLst>
  </p:cSld>
  <p:clrMapOvr>
    <a:masterClrMapping/>
  </p:clrMapOvr>
  <p:transition spd="med" advTm="6000">
    <p:pull/>
  </p:transition>
</p:sld>
</file>

<file path=ppt/slides/slide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6938" y="4750584"/>
            <a:ext cx="633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V průběhu práce jsem měla menší úraz, tak jsem si na chvíli dala pauzu, ale práci jsem</a:t>
            </a:r>
            <a:br>
              <a:rPr lang="cs-CZ" sz="2400" dirty="0"/>
            </a:br>
            <a:r>
              <a:rPr lang="cs-CZ" sz="2400" dirty="0"/>
              <a:t>i přesto úspěšně dokončila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38" y="566048"/>
            <a:ext cx="5631012" cy="375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196530"/>
      </p:ext>
    </p:extLst>
  </p:cSld>
  <p:clrMapOvr>
    <a:masterClrMapping/>
  </p:clrMapOvr>
  <p:transition spd="med" advTm="8000">
    <p:pull/>
  </p:transition>
</p:sld>
</file>

<file path=ppt/slides/slide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9324" y="1564006"/>
            <a:ext cx="7886700" cy="1325563"/>
          </a:xfrm>
        </p:spPr>
        <p:txBody>
          <a:bodyPr/>
          <a:lstStyle/>
          <a:p>
            <a:r>
              <a:rPr lang="cs-CZ" dirty="0"/>
              <a:t>Poděkování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89324" y="2647464"/>
            <a:ext cx="755899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Děkuji za pozornost.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Paní učitelce moc děkuji za trpělivost.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2400" dirty="0"/>
              <a:t>A mým rodičům děkuji za podporu v mé tvořivosti a za to, že to se mnou vydrželi.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299637327"/>
      </p:ext>
    </p:extLst>
  </p:cSld>
  <p:clrMapOvr>
    <a:masterClrMapping/>
  </p:clrMapOvr>
  <p:transition spd="med" advTm="8000">
    <p:pull/>
  </p:transition>
</p:sld>
</file>

<file path=ppt/slides/slide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Architektura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Jan Vaněk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absolventka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3709439199"/>
      </p:ext>
    </p:extLst>
  </p:cSld>
  <p:clrMapOvr>
    <a:masterClrMapping/>
  </p:clrMapOvr>
  <p:transition spd="med" advTm="8000">
    <p:pull/>
  </p:transition>
</p:sld>
</file>

<file path=ppt/slides/slide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3850" y="1179000"/>
            <a:ext cx="7886700" cy="1325563"/>
          </a:xfrm>
        </p:spPr>
        <p:txBody>
          <a:bodyPr/>
          <a:lstStyle/>
          <a:p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133850" y="2239329"/>
            <a:ext cx="458176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Mezi mé zájmy patří rybolov.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Po vysoké škole bych se chtěl zabývat architekturou.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400" dirty="0"/>
              <a:t>Ve studiu MMT budu dále pokračovat.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179000"/>
            <a:ext cx="3375000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942581"/>
      </p:ext>
    </p:extLst>
  </p:cSld>
  <p:clrMapOvr>
    <a:masterClrMapping/>
  </p:clrMapOvr>
  <p:transition spd="med" advTm="8000">
    <p:pull/>
  </p:transition>
</p:sld>
</file>

<file path=ppt/slides/slide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1260157"/>
            <a:ext cx="7886700" cy="1325563"/>
          </a:xfrm>
        </p:spPr>
        <p:txBody>
          <a:bodyPr/>
          <a:lstStyle/>
          <a:p>
            <a:r>
              <a:rPr lang="cs-CZ" dirty="0"/>
              <a:t>Téma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650" y="2472372"/>
            <a:ext cx="5507990" cy="191325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Tohle téma jsem si vybral, protože se mi architektura libí a chtěl bych se jí v budoucnu věnovat.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Inspiraci jsem si vzal z okolní zástavby.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91245682"/>
      </p:ext>
    </p:extLst>
  </p:cSld>
  <p:clrMapOvr>
    <a:masterClrMapping/>
  </p:clrMapOvr>
  <p:transition spd="med" advTm="8000">
    <p:pull/>
  </p:transition>
</p:sld>
</file>

<file path=ppt/slides/slide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656" y="677628"/>
            <a:ext cx="7836687" cy="550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005714"/>
      </p:ext>
    </p:extLst>
  </p:cSld>
  <p:clrMapOvr>
    <a:masterClrMapping/>
  </p:clrMapOvr>
  <p:transition spd="med" advTm="6000">
    <p:pull/>
  </p:transition>
</p:sld>
</file>

<file path=ppt/slides/slide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691" y="662122"/>
            <a:ext cx="8030618" cy="553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06512"/>
      </p:ext>
    </p:extLst>
  </p:cSld>
  <p:clrMapOvr>
    <a:masterClrMapping/>
  </p:clrMapOvr>
  <p:transition spd="med" advTm="6000">
    <p:pull/>
  </p:transition>
</p:sld>
</file>

<file path=ppt/slides/slide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7238" y="3013501"/>
            <a:ext cx="8189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400" dirty="0"/>
              <a:t>Závěrem bych chtěl poděkovat paní učitelce, </a:t>
            </a:r>
            <a:br>
              <a:rPr lang="cs-CZ" sz="2400" dirty="0"/>
            </a:br>
            <a:r>
              <a:rPr lang="cs-CZ" sz="2400" dirty="0"/>
              <a:t>která má s námi ohromnou trpělivost.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52795343"/>
      </p:ext>
    </p:extLst>
  </p:cSld>
  <p:clrMapOvr>
    <a:masterClrMapping/>
  </p:clrMapOvr>
  <p:transition spd="med" advTm="6000">
    <p:pull/>
  </p:transition>
</p:sld>
</file>

<file path=ppt/slides/slide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685800" y="1959120"/>
            <a:ext cx="7770960" cy="146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cs-CZ" sz="600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MOJE KOČKA</a:t>
            </a:r>
            <a:endParaRPr lang="cs-CZ" sz="6000" strike="noStrike" spc="-1" dirty="0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971640" y="3501000"/>
            <a:ext cx="7127280" cy="1751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859"/>
              </a:spcBef>
            </a:pPr>
            <a:r>
              <a:rPr lang="cs-CZ" sz="4300" b="1" strike="noStrike" spc="109">
                <a:solidFill>
                  <a:srgbClr val="000000"/>
                </a:solidFill>
                <a:latin typeface="Calibri"/>
                <a:ea typeface="DejaVu Sans"/>
              </a:rPr>
              <a:t>Jiří Vaněk</a:t>
            </a:r>
            <a:endParaRPr lang="cs-CZ" sz="43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lang="cs-CZ" sz="3200" b="0" strike="noStrike" spc="89">
                <a:solidFill>
                  <a:srgbClr val="000000"/>
                </a:solidFill>
                <a:latin typeface="Calibri"/>
                <a:ea typeface="DejaVu Sans"/>
              </a:rPr>
              <a:t>absolvent 7. ročníku I. stupně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lang="cs-CZ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studijní zaměření: Multimediální tvorba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78" name="CustomShape 3"/>
          <p:cNvSpPr/>
          <p:nvPr/>
        </p:nvSpPr>
        <p:spPr>
          <a:xfrm>
            <a:off x="755640" y="776160"/>
            <a:ext cx="7630920" cy="455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Základní umělecká škola Viléma Wünsche, Šenov, Zámecká 2</a:t>
            </a:r>
            <a:endParaRPr lang="cs-CZ" sz="2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9471570"/>
      </p:ext>
    </p:extLst>
  </p:cSld>
  <p:clrMapOvr>
    <a:masterClrMapping/>
  </p:clrMapOvr>
  <p:transition spd="med" advTm="8000">
    <p:pull/>
  </p:transition>
</p:sld>
</file>

<file path=ppt/slides/slide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4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Pár slov o mně</a:t>
            </a:r>
            <a:endParaRPr lang="cs-CZ" sz="4400" b="0" strike="noStrike" spc="-1" dirty="0"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4049760" y="1609200"/>
            <a:ext cx="4698600" cy="44632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285840" indent="-284400">
              <a:lnSpc>
                <a:spcPct val="15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Mezi mé koníčky patří chov koček a hra na hudební nástroj.</a:t>
            </a:r>
            <a:endParaRPr lang="cs-CZ" sz="2400" b="0" strike="noStrike" spc="-1" dirty="0">
              <a:latin typeface="Arial"/>
            </a:endParaRPr>
          </a:p>
          <a:p>
            <a:pPr marL="285840" indent="-284400">
              <a:lnSpc>
                <a:spcPct val="15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Chci být IT technik.</a:t>
            </a:r>
            <a:endParaRPr lang="cs-CZ" sz="2400" b="0" strike="noStrike" spc="-1" dirty="0">
              <a:latin typeface="Arial"/>
            </a:endParaRPr>
          </a:p>
          <a:p>
            <a:pPr marL="285840" indent="-284400">
              <a:lnSpc>
                <a:spcPct val="15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 MMT jsem se naučil hodně nového, nejvíce mě bavilo focení.</a:t>
            </a:r>
            <a:endParaRPr lang="cs-CZ" sz="2400" b="0" strike="noStrike" spc="-1" dirty="0">
              <a:latin typeface="Arial"/>
            </a:endParaRPr>
          </a:p>
          <a:p>
            <a:pPr marL="285840" indent="-284400">
              <a:lnSpc>
                <a:spcPct val="15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Ve výuce budu pokračovat a chci se zaměřit na práci s počítačovými programy.</a:t>
            </a:r>
            <a:endParaRPr lang="cs-CZ" sz="2400" b="0" strike="noStrike" spc="-1" dirty="0">
              <a:latin typeface="Arial"/>
            </a:endParaRPr>
          </a:p>
        </p:txBody>
      </p:sp>
      <p:pic>
        <p:nvPicPr>
          <p:cNvPr id="81" name="Obrázek 5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395640" y="1609200"/>
            <a:ext cx="3373560" cy="44985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9487413"/>
      </p:ext>
    </p:extLst>
  </p:cSld>
  <p:clrMapOvr>
    <a:masterClrMapping/>
  </p:clrMapOvr>
  <p:transition spd="med" advTm="11000">
    <p:pull/>
  </p:transition>
</p:sld>
</file>

<file path=ppt/slides/slide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75" y="881062"/>
            <a:ext cx="763905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522167"/>
      </p:ext>
    </p:extLst>
  </p:cSld>
  <p:clrMapOvr>
    <a:masterClrMapping/>
  </p:clrMapOvr>
  <p:transition spd="med" advTm="6000">
    <p:pull/>
  </p:transition>
</p:sld>
</file>

<file path=ppt/slides/slide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5" name="CustomShape 2"/>
          <p:cNvSpPr/>
          <p:nvPr/>
        </p:nvSpPr>
        <p:spPr>
          <a:xfrm>
            <a:off x="1348695" y="648000"/>
            <a:ext cx="6446610" cy="987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1440" algn="ct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Jako téma své práce jsem si vybral kočku, protože mám rád zvířata, zvlášť kočky. </a:t>
            </a:r>
            <a:endParaRPr lang="cs-CZ" sz="2400" b="0" strike="noStrike" spc="-1" dirty="0">
              <a:latin typeface="Arial"/>
            </a:endParaRPr>
          </a:p>
        </p:txBody>
      </p:sp>
      <p:pic>
        <p:nvPicPr>
          <p:cNvPr id="86" name="Obrázek 85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 rot="21598200">
            <a:off x="1349820" y="1884514"/>
            <a:ext cx="6442920" cy="42984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1141564"/>
      </p:ext>
    </p:extLst>
  </p:cSld>
  <p:clrMapOvr>
    <a:masterClrMapping/>
  </p:clrMapOvr>
  <p:transition spd="med" advTm="6000">
    <p:pull/>
  </p:transition>
</p:sld>
</file>

<file path=ppt/slides/slide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125" y="966787"/>
            <a:ext cx="7143750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393"/>
      </p:ext>
    </p:extLst>
  </p:cSld>
  <p:clrMapOvr>
    <a:masterClrMapping/>
  </p:clrMapOvr>
  <p:transition spd="med" advTm="6000">
    <p:pull/>
  </p:transition>
</p:sld>
</file>

<file path=ppt/slides/slide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9" name="CustomShape 2"/>
          <p:cNvSpPr/>
          <p:nvPr/>
        </p:nvSpPr>
        <p:spPr>
          <a:xfrm>
            <a:off x="1375640" y="894080"/>
            <a:ext cx="6752360" cy="2129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1440" algn="ct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Inspirovala mě moje kočka.</a:t>
            </a:r>
            <a:endParaRPr lang="cs-CZ" sz="2400" b="0" strike="noStrike" spc="-1" dirty="0">
              <a:latin typeface="Arial"/>
            </a:endParaRPr>
          </a:p>
        </p:txBody>
      </p:sp>
      <p:pic>
        <p:nvPicPr>
          <p:cNvPr id="90" name="Obrázek 89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1375640" y="1708891"/>
            <a:ext cx="6752360" cy="448925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0226035"/>
      </p:ext>
    </p:extLst>
  </p:cSld>
  <p:clrMapOvr>
    <a:masterClrMapping/>
  </p:clrMapOvr>
  <p:transition spd="med" advTm="6000">
    <p:pull/>
  </p:transition>
</p:sld>
</file>

<file path=ppt/slides/slide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75" y="1195387"/>
            <a:ext cx="6419850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201975"/>
      </p:ext>
    </p:extLst>
  </p:cSld>
  <p:clrMapOvr>
    <a:masterClrMapping/>
  </p:clrMapOvr>
  <p:transition spd="med" advTm="6000">
    <p:pull/>
  </p:transition>
</p:sld>
</file>

<file path=ppt/slides/slide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3" name="CustomShape 2"/>
          <p:cNvSpPr/>
          <p:nvPr/>
        </p:nvSpPr>
        <p:spPr>
          <a:xfrm>
            <a:off x="431460" y="2881320"/>
            <a:ext cx="8279640" cy="13527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  <a:spcAft>
                <a:spcPts val="1199"/>
              </a:spcAf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Kočka neprojevovala zájem o umění a nechtěla se fotografovat.</a:t>
            </a:r>
            <a:endParaRPr lang="cs-CZ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Aft>
                <a:spcPts val="1199"/>
              </a:spcAf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Tvářila se výhrůžně. Aby pózovala, musel jsem ji uplácet kočičími dobrotami. Ale někdy ani to nepomohlo.</a:t>
            </a:r>
            <a:endParaRPr lang="cs-CZ" sz="24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1908488"/>
      </p:ext>
    </p:extLst>
  </p:cSld>
  <p:clrMapOvr>
    <a:masterClrMapping/>
  </p:clrMapOvr>
  <p:transition spd="med" advTm="6000">
    <p:pull/>
  </p:transition>
</p:sld>
</file>

<file path=ppt/slides/slide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457920" y="193100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4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Poděkování</a:t>
            </a:r>
            <a:endParaRPr lang="cs-CZ" sz="4400" b="0" strike="noStrike" spc="-1" dirty="0">
              <a:latin typeface="Arial"/>
            </a:endParaRPr>
          </a:p>
        </p:txBody>
      </p:sp>
      <p:sp>
        <p:nvSpPr>
          <p:cNvPr id="96" name="CustomShape 2"/>
          <p:cNvSpPr/>
          <p:nvPr/>
        </p:nvSpPr>
        <p:spPr>
          <a:xfrm>
            <a:off x="1609200" y="3005857"/>
            <a:ext cx="5925600" cy="11988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1440" algn="ctr">
              <a:lnSpc>
                <a:spcPct val="100000"/>
              </a:lnSpc>
              <a:spcAft>
                <a:spcPts val="1199"/>
              </a:spcAft>
              <a:buClr>
                <a:srgbClr val="000000"/>
              </a:buClr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Závěrem bych chtěl poděkovat paní učitelce Malicherové za všechno, co mě naučila,</a:t>
            </a:r>
            <a:b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</a:br>
            <a:r>
              <a:rPr lang="cs-CZ" sz="2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za její rady a trpělivost.</a:t>
            </a:r>
            <a:endParaRPr lang="cs-CZ" sz="2400" b="0" strike="noStrike" spc="-1" dirty="0">
              <a:latin typeface="Arial"/>
            </a:endParaRPr>
          </a:p>
        </p:txBody>
      </p:sp>
      <p:sp>
        <p:nvSpPr>
          <p:cNvPr id="97" name="CustomShape 3"/>
          <p:cNvSpPr/>
          <p:nvPr/>
        </p:nvSpPr>
        <p:spPr>
          <a:xfrm>
            <a:off x="1608480" y="5589360"/>
            <a:ext cx="5925600" cy="698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316315331"/>
      </p:ext>
    </p:extLst>
  </p:cSld>
  <p:clrMapOvr>
    <a:masterClrMapping/>
  </p:clrMapOvr>
  <p:transition spd="med" advTm="6000">
    <p:pull/>
  </p:transition>
</p:sld>
</file>

<file path=ppt/slides/slide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Shape 1"/>
          <p:cNvSpPr txBox="1"/>
          <p:nvPr/>
        </p:nvSpPr>
        <p:spPr>
          <a:xfrm>
            <a:off x="685800" y="195912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cs-CZ" sz="6000" strike="noStrike" spc="-1" dirty="0">
                <a:solidFill>
                  <a:srgbClr val="000000"/>
                </a:solidFill>
                <a:latin typeface="Calibri"/>
              </a:rPr>
              <a:t>Po stopách mistrů</a:t>
            </a:r>
          </a:p>
        </p:txBody>
      </p:sp>
      <p:sp>
        <p:nvSpPr>
          <p:cNvPr id="83" name="TextShape 2"/>
          <p:cNvSpPr txBox="1"/>
          <p:nvPr/>
        </p:nvSpPr>
        <p:spPr>
          <a:xfrm>
            <a:off x="971640" y="3501000"/>
            <a:ext cx="7128360" cy="1752120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859"/>
              </a:spcBef>
            </a:pPr>
            <a:r>
              <a:rPr lang="cs-CZ" sz="4300" b="1" strike="noStrike" spc="117">
                <a:solidFill>
                  <a:srgbClr val="000000"/>
                </a:solidFill>
                <a:latin typeface="Calibri"/>
              </a:rPr>
              <a:t>Vít Peichl</a:t>
            </a:r>
            <a:endParaRPr lang="cs-CZ" sz="43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lang="cs-CZ" sz="3200" b="0" strike="noStrike" spc="97">
                <a:solidFill>
                  <a:srgbClr val="000000"/>
                </a:solidFill>
                <a:latin typeface="Calibri"/>
              </a:rPr>
              <a:t>absolvent 7. ročníku I. stupně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lang="cs-CZ" sz="3200" b="0" strike="noStrike" spc="-1">
                <a:solidFill>
                  <a:srgbClr val="000000"/>
                </a:solidFill>
                <a:latin typeface="Calibri"/>
              </a:rPr>
              <a:t>studijní zaměření: Multimediální tvorba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84" name="CustomShape 3"/>
          <p:cNvSpPr/>
          <p:nvPr/>
        </p:nvSpPr>
        <p:spPr>
          <a:xfrm>
            <a:off x="755640" y="776160"/>
            <a:ext cx="763200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Základní umělecká škola Viléma Wünsche, Šenov, Zámecká 2</a:t>
            </a:r>
            <a:endParaRPr lang="cs-CZ" sz="2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4660247"/>
      </p:ext>
    </p:extLst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"/>
              </a:rPr>
              <a:t>Pár slov o mně</a:t>
            </a:r>
          </a:p>
        </p:txBody>
      </p:sp>
      <p:sp>
        <p:nvSpPr>
          <p:cNvPr id="86" name="CustomShape 2"/>
          <p:cNvSpPr/>
          <p:nvPr/>
        </p:nvSpPr>
        <p:spPr>
          <a:xfrm>
            <a:off x="3952720" y="1813000"/>
            <a:ext cx="489636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60" algn="ctr">
              <a:lnSpc>
                <a:spcPct val="150000"/>
              </a:lnSpc>
              <a:buClr>
                <a:srgbClr val="000000"/>
              </a:buClr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Mezi mé zájmy patří historie           a zeměpis.</a:t>
            </a:r>
            <a:endParaRPr lang="cs-CZ" sz="2600" b="0" strike="noStrike" spc="-1" dirty="0">
              <a:latin typeface="Arial"/>
            </a:endParaRPr>
          </a:p>
          <a:p>
            <a:pPr marL="360" algn="ctr">
              <a:lnSpc>
                <a:spcPct val="150000"/>
              </a:lnSpc>
              <a:buClr>
                <a:srgbClr val="000000"/>
              </a:buClr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Studium MMT mě přivedlo              k novým výtvarným činnostem, také jsem zde navázal mnoho nových přátelství.</a:t>
            </a:r>
            <a:endParaRPr lang="cs-CZ" sz="2600" b="0" strike="noStrike" spc="-1" dirty="0">
              <a:latin typeface="Arial"/>
            </a:endParaRPr>
          </a:p>
        </p:txBody>
      </p:sp>
      <p:pic>
        <p:nvPicPr>
          <p:cNvPr id="87" name="Obrázek 1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457200" y="1431000"/>
            <a:ext cx="3374280" cy="44996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7541667"/>
      </p:ext>
    </p:extLst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4536000" y="1440000"/>
            <a:ext cx="4150440" cy="46857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360" algn="ct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Za téma absolventské      práce jsem si vybral obrazy podle impresionistických mistrů, konkrétně Alfreda </a:t>
            </a:r>
            <a:r>
              <a:rPr lang="cs-CZ" sz="2600" b="0" strike="noStrike" spc="-1" dirty="0" err="1">
                <a:solidFill>
                  <a:srgbClr val="000000"/>
                </a:solidFill>
                <a:latin typeface="Calibri"/>
              </a:rPr>
              <a:t>Sisleyho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  <a:p>
            <a:pPr marL="360" algn="ct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Mám rád tvorbu impresionistů a fauvistů</a:t>
            </a:r>
            <a:br>
              <a:rPr lang="cs-CZ" sz="2600" b="0" strike="noStrike" spc="-1" dirty="0">
                <a:solidFill>
                  <a:srgbClr val="000000"/>
                </a:solidFill>
                <a:latin typeface="Calibri"/>
              </a:rPr>
            </a:b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a tímto jsem se jim chtěl alespoň trochu přiblížit.</a:t>
            </a: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9" name="Obrázek 88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504000" y="718560"/>
            <a:ext cx="3747960" cy="56174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6562117"/>
      </p:ext>
    </p:extLst>
  </p:cSld>
  <p:clrMapOvr>
    <a:masterClrMapping/>
  </p:clrMapOvr>
  <p:transition spd="med" advTm="6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1" name="Zástupný symbol pro obsah 4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853440" y="725545"/>
            <a:ext cx="7437120" cy="540691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7207770"/>
      </p:ext>
    </p:extLst>
  </p:cSld>
  <p:clrMapOvr>
    <a:masterClrMapping/>
  </p:clrMapOvr>
  <p:transition spd="med" advTm="6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5832000" y="3528000"/>
            <a:ext cx="3024000" cy="2592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V prvním případě    se jednalo o pokus přivést k životu tento malebný most s vesnicí ve Francii.</a:t>
            </a:r>
          </a:p>
        </p:txBody>
      </p:sp>
      <p:pic>
        <p:nvPicPr>
          <p:cNvPr id="94" name="Obrázek 9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8000" y="648000"/>
            <a:ext cx="5050800" cy="3672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8656969"/>
      </p:ext>
    </p:extLst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7" name="Obrázek 96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894080" y="835245"/>
            <a:ext cx="7355840" cy="518751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5312884"/>
      </p:ext>
    </p:extLst>
  </p:cSld>
  <p:clrMapOvr>
    <a:masterClrMapping/>
  </p:clrMapOvr>
  <p:transition spd="med" advTm="6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572000" y="1707680"/>
            <a:ext cx="4320000" cy="32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Mým druhým obrazem absolventské práce byl kostel ve městě </a:t>
            </a:r>
            <a:r>
              <a:rPr lang="cs-CZ" sz="2800" b="0" strike="noStrike" spc="-1" dirty="0" err="1">
                <a:solidFill>
                  <a:srgbClr val="000000"/>
                </a:solidFill>
                <a:latin typeface="Calibri"/>
              </a:rPr>
              <a:t>Moret-sur-Loing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, taktéž ve Francii.</a:t>
            </a:r>
          </a:p>
        </p:txBody>
      </p:sp>
      <p:pic>
        <p:nvPicPr>
          <p:cNvPr id="99" name="Obrázek 98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 rot="16198800">
            <a:off x="-413102" y="1538116"/>
            <a:ext cx="5600884" cy="373712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312375"/>
      </p:ext>
    </p:extLst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Zástupný symbol pro obsah 4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 rot="16200000">
            <a:off x="3746280" y="1433222"/>
            <a:ext cx="5776320" cy="3854036"/>
          </a:xfrm>
          <a:prstGeom prst="rect">
            <a:avLst/>
          </a:prstGeom>
          <a:ln>
            <a:noFill/>
          </a:ln>
        </p:spPr>
      </p:pic>
      <p:pic>
        <p:nvPicPr>
          <p:cNvPr id="102" name="Obrázek 5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 rot="16200000">
            <a:off x="-514140" y="1424466"/>
            <a:ext cx="5786760" cy="386110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0105065"/>
      </p:ext>
    </p:extLst>
  </p:cSld>
  <p:clrMapOvr>
    <a:masterClrMapping/>
  </p:clrMapOvr>
  <p:transition spd="med" advTm="6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1728000" y="274680"/>
            <a:ext cx="5904000" cy="598932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cs-CZ" sz="3200" b="0" strike="noStrike" spc="-1" dirty="0">
                <a:solidFill>
                  <a:srgbClr val="000000"/>
                </a:solidFill>
                <a:latin typeface="Calibri"/>
              </a:rPr>
              <a:t>Závěrem bych chtěl moc poděkovat paní učitelce za její trpělivost, kterou se mnou vždycky měla, i když jsem si to často nezasloužil.</a:t>
            </a:r>
          </a:p>
        </p:txBody>
      </p:sp>
    </p:spTree>
    <p:extLst>
      <p:ext uri="{BB962C8B-B14F-4D97-AF65-F5344CB8AC3E}">
        <p14:creationId xmlns:p14="http://schemas.microsoft.com/office/powerpoint/2010/main" val="2982562328"/>
      </p:ext>
    </p:extLst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Můj pes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Michal Pleva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812809437"/>
      </p:ext>
    </p:extLst>
  </p:cSld>
  <p:clrMapOvr>
    <a:masterClrMapping/>
  </p:clrMapOvr>
  <p:transition spd="med" advTm="8000">
    <p:pull/>
  </p:transition>
</p:sld>
</file>

<file path=ppt/slides/slide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0704" y="375619"/>
            <a:ext cx="3492728" cy="1325563"/>
          </a:xfrm>
        </p:spPr>
        <p:txBody>
          <a:bodyPr/>
          <a:lstStyle/>
          <a:p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277752" y="901670"/>
            <a:ext cx="4429368" cy="5759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400" dirty="0"/>
              <a:t>Mezi mé zájmy se řadí tvoření věcí na počítači (např. animace, grafika).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400" dirty="0"/>
              <a:t>MMT je jediný kroužek, u kterého jsem vydržel dlouho.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400" dirty="0"/>
              <a:t>Naučil jsem se PC i na papíře a hlavně jsem se naučil kreslit 3D věci a STÍNY!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400" dirty="0"/>
              <a:t>V MMT budu pokračovat ještě rok, budu se zde připravovat na střední školu.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704" y="1612592"/>
            <a:ext cx="3492728" cy="465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79569"/>
      </p:ext>
    </p:extLst>
  </p:cSld>
  <p:clrMapOvr>
    <a:masterClrMapping/>
  </p:clrMapOvr>
  <p:transition spd="med" advTm="8000">
    <p:pull/>
  </p:transition>
</p:sld>
</file>

<file path=ppt/slides/slide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exteriér, pes, černá&#10;&#10;Popis byl vytvořen automaticky">
            <a:extLst>
              <a:ext uri="{FF2B5EF4-FFF2-40B4-BE49-F238E27FC236}">
                <a16:creationId xmlns="" xmlns:a16="http://schemas.microsoft.com/office/drawing/2014/main" id="{CB88CB23-D9E3-41D4-A78C-76B01C1EEE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000" y="884129"/>
            <a:ext cx="7200000" cy="508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03750"/>
      </p:ext>
    </p:extLst>
  </p:cSld>
  <p:clrMapOvr>
    <a:masterClrMapping/>
  </p:clrMapOvr>
  <p:transition spd="med" advTm="6000">
    <p:pull/>
  </p:transition>
</p:sld>
</file>

<file path=ppt/slides/slide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016000"/>
            <a:ext cx="7886700" cy="776289"/>
          </a:xfrm>
        </p:spPr>
        <p:txBody>
          <a:bodyPr/>
          <a:lstStyle/>
          <a:p>
            <a:r>
              <a:rPr lang="cs-CZ" dirty="0"/>
              <a:t>Téma „Můj pes“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268" y="1916832"/>
            <a:ext cx="3384376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Toto téma jsem si vybral, protože mám extrémně rád psy a jednoho mám doma, toho můžete vidět na obrázku. </a:t>
            </a:r>
          </a:p>
          <a:p>
            <a:pPr marL="0" indent="0">
              <a:buNone/>
            </a:pPr>
            <a:r>
              <a:rPr lang="cs-CZ" sz="2400" dirty="0"/>
              <a:t>Také se psi dobře kreslí tužkou a já nekreslím ničím jiným.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8C783ADF-85FB-4053-96D6-D25AF0CAC1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829" y="1916832"/>
            <a:ext cx="4925382" cy="33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193356"/>
      </p:ext>
    </p:extLst>
  </p:cSld>
  <p:clrMapOvr>
    <a:masterClrMapping/>
  </p:clrMapOvr>
  <p:transition spd="med" advTm="8000">
    <p:pull/>
  </p:transition>
</p:sld>
</file>

<file path=ppt/slides/slide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0749E2A0-7D48-41E7-9E7F-5A1CF4A14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20307"/>
            <a:ext cx="8229600" cy="4987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Na dalších obrázcích jsem nakreslil detail mého psa z blízka.</a:t>
            </a:r>
            <a:endParaRPr lang="en-US" sz="2400" dirty="0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A63868D5-D291-4245-A256-C27812FB44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2000" y="1128306"/>
            <a:ext cx="7200000" cy="509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33573"/>
      </p:ext>
    </p:extLst>
  </p:cSld>
  <p:clrMapOvr>
    <a:masterClrMapping/>
  </p:clrMapOvr>
  <p:transition spd="med" advTm="8000">
    <p:pull/>
  </p:transition>
</p:sld>
</file>

<file path=ppt/slides/slide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8C3C8D74-CABE-4B76-AA46-46B52C23C8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600" y="946491"/>
            <a:ext cx="7200800" cy="496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428249"/>
      </p:ext>
    </p:extLst>
  </p:cSld>
  <p:clrMapOvr>
    <a:masterClrMapping/>
  </p:clrMapOvr>
  <p:transition spd="med" advTm="6000">
    <p:pull/>
  </p:transition>
</p:sld>
</file>

<file path=ppt/slides/slide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2000" y="1243744"/>
            <a:ext cx="7200000" cy="508629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="" xmlns:a16="http://schemas.microsoft.com/office/drawing/2014/main" id="{CBE2EAA8-7F99-44C8-A5EB-D848CF38C9B7}"/>
              </a:ext>
            </a:extLst>
          </p:cNvPr>
          <p:cNvSpPr txBox="1"/>
          <p:nvPr/>
        </p:nvSpPr>
        <p:spPr>
          <a:xfrm>
            <a:off x="467544" y="33265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V poslední části mé práce jsem nakreslil </a:t>
            </a:r>
          </a:p>
          <a:p>
            <a:pPr algn="ctr"/>
            <a:r>
              <a:rPr lang="cs-CZ" sz="2400" dirty="0"/>
              <a:t>dva časté produkty pro psy (vodítko a míček).</a:t>
            </a:r>
          </a:p>
        </p:txBody>
      </p:sp>
    </p:spTree>
    <p:extLst>
      <p:ext uri="{BB962C8B-B14F-4D97-AF65-F5344CB8AC3E}">
        <p14:creationId xmlns:p14="http://schemas.microsoft.com/office/powerpoint/2010/main" val="3680132912"/>
      </p:ext>
    </p:extLst>
  </p:cSld>
  <p:clrMapOvr>
    <a:masterClrMapping/>
  </p:clrMapOvr>
  <p:transition spd="med" advTm="8000">
    <p:pull/>
  </p:transition>
</p:sld>
</file>

<file path=ppt/slides/slide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="" xmlns:a16="http://schemas.microsoft.com/office/drawing/2014/main" id="{A576A326-F934-403C-B33A-CBB00EEFB2EB}"/>
              </a:ext>
            </a:extLst>
          </p:cNvPr>
          <p:cNvSpPr txBox="1"/>
          <p:nvPr/>
        </p:nvSpPr>
        <p:spPr>
          <a:xfrm>
            <a:off x="395536" y="530120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Spoustu hodin sezení, mlčení a kreslení absolventské práce mě velmi bavilo, tak jako celých těch 7 let, co zde chodím.</a:t>
            </a:r>
          </a:p>
        </p:txBody>
      </p:sp>
      <p:pic>
        <p:nvPicPr>
          <p:cNvPr id="4" name="Obrázek 3" descr="Obsah obrázku stůl, osoba, interiér, vsedě&#10;&#10;Popis byl vytvořen automaticky">
            <a:extLst>
              <a:ext uri="{FF2B5EF4-FFF2-40B4-BE49-F238E27FC236}">
                <a16:creationId xmlns="" xmlns:a16="http://schemas.microsoft.com/office/drawing/2014/main" id="{18BAAC5F-FBC7-41F9-9991-6A072A8E49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569181"/>
            <a:ext cx="5904656" cy="393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023254"/>
      </p:ext>
    </p:extLst>
  </p:cSld>
  <p:clrMapOvr>
    <a:masterClrMapping/>
  </p:clrMapOvr>
  <p:transition spd="med" advTm="8000">
    <p:pull/>
  </p:transition>
</p:sld>
</file>

<file path=ppt/slides/slide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/>
              <a:t>Geometrická abstrakce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Kristýna Viktorie </a:t>
            </a:r>
            <a:r>
              <a:rPr lang="cs-CZ" sz="4300" b="1" spc="120" dirty="0" err="1">
                <a:solidFill>
                  <a:schemeClr val="tx1"/>
                </a:solidFill>
              </a:rPr>
              <a:t>Runčáková</a:t>
            </a:r>
            <a:endParaRPr lang="cs-CZ" sz="4300" b="1" spc="120" dirty="0">
              <a:solidFill>
                <a:schemeClr val="tx1"/>
              </a:solidFill>
            </a:endParaRPr>
          </a:p>
          <a:p>
            <a:r>
              <a:rPr lang="cs-CZ" spc="100" dirty="0">
                <a:solidFill>
                  <a:schemeClr val="tx1"/>
                </a:solidFill>
              </a:rPr>
              <a:t>absolventka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826764475"/>
      </p:ext>
    </p:extLst>
  </p:cSld>
  <p:clrMapOvr>
    <a:masterClrMapping/>
  </p:clrMapOvr>
  <p:transition spd="med" advTm="8000">
    <p:pull/>
  </p:transition>
</p:sld>
</file>

<file path=ppt/slides/slide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1674" y="721830"/>
            <a:ext cx="4857972" cy="1325563"/>
          </a:xfrm>
        </p:spPr>
        <p:txBody>
          <a:bodyPr/>
          <a:lstStyle/>
          <a:p>
            <a:pPr algn="ctr"/>
            <a:r>
              <a:rPr lang="cs-CZ" dirty="0"/>
              <a:t>Pár slov 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21673" y="2047393"/>
            <a:ext cx="4857972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algn="ctr">
              <a:lnSpc>
                <a:spcPct val="150000"/>
              </a:lnSpc>
            </a:pPr>
            <a:r>
              <a:rPr lang="cs-CZ" sz="2400" dirty="0"/>
              <a:t>	Ve volném čase ráda kreslím,</a:t>
            </a:r>
            <a:br>
              <a:rPr lang="cs-CZ" sz="2400" dirty="0"/>
            </a:br>
            <a:r>
              <a:rPr lang="cs-CZ" sz="2400" dirty="0"/>
              <a:t>maluji a čtu. </a:t>
            </a:r>
            <a:br>
              <a:rPr lang="cs-CZ" sz="2400" dirty="0"/>
            </a:br>
            <a:r>
              <a:rPr lang="cs-CZ" sz="2400" dirty="0"/>
              <a:t>„</a:t>
            </a:r>
            <a:r>
              <a:rPr lang="cs-CZ" sz="2400" dirty="0" err="1"/>
              <a:t>Multička</a:t>
            </a:r>
            <a:r>
              <a:rPr lang="cs-CZ" sz="2400" dirty="0"/>
              <a:t>“ je pro mě odpočinkem</a:t>
            </a:r>
            <a:br>
              <a:rPr lang="cs-CZ" sz="2400" dirty="0"/>
            </a:br>
            <a:r>
              <a:rPr lang="cs-CZ" sz="2400" dirty="0"/>
              <a:t>i naukou nových metod.</a:t>
            </a:r>
            <a:br>
              <a:rPr lang="cs-CZ" sz="2400" dirty="0"/>
            </a:br>
            <a:r>
              <a:rPr lang="cs-CZ" sz="2400" dirty="0"/>
              <a:t>V II. cyklu multimediální tvorby chci pokračovat a nadále se zlepšovat.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400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64" y="1024670"/>
            <a:ext cx="3375317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09574"/>
      </p:ext>
    </p:extLst>
  </p:cSld>
  <p:clrMapOvr>
    <a:masterClrMapping/>
  </p:clrMapOvr>
  <p:transition spd="med" advTm="8000">
    <p:pull/>
  </p:transition>
</p:sld>
</file>

<file path=ppt/slides/slide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 anchor="ctr">
            <a:normAutofit/>
          </a:bodyPr>
          <a:lstStyle/>
          <a:p>
            <a:pPr algn="ctr">
              <a:buNone/>
            </a:pPr>
            <a:r>
              <a:rPr lang="cs-CZ" sz="2600" dirty="0"/>
              <a:t>	Mým tématem absolventské práce je geometrická abstrakce, o kterou jsem se začala zajímat zhruba tak před třemi lety zcela náhodně. </a:t>
            </a:r>
          </a:p>
          <a:p>
            <a:pPr algn="ctr">
              <a:buNone/>
            </a:pPr>
            <a:r>
              <a:rPr lang="cs-CZ" sz="2600" dirty="0"/>
              <a:t>První moje práce na toto téma mě tak bavila, že jsem se pak snažila geometrii „cpát“ snad do všech ostatních prací, kde to vůbec bylo možné. </a:t>
            </a:r>
          </a:p>
          <a:p>
            <a:pPr algn="ctr">
              <a:buNone/>
            </a:pPr>
            <a:r>
              <a:rPr lang="cs-CZ" sz="2600" dirty="0"/>
              <a:t>Ale nemyslete si, že mě baví geometrie i v matice, hlavně co se popisu konstrukce týče. Své výtvory dělám ručně, nikoli pravítkem. </a:t>
            </a:r>
          </a:p>
        </p:txBody>
      </p:sp>
    </p:spTree>
    <p:extLst>
      <p:ext uri="{BB962C8B-B14F-4D97-AF65-F5344CB8AC3E}">
        <p14:creationId xmlns:p14="http://schemas.microsoft.com/office/powerpoint/2010/main" val="1458057452"/>
      </p:ext>
    </p:extLst>
  </p:cSld>
  <p:clrMapOvr>
    <a:masterClrMapping/>
  </p:clrMapOvr>
  <p:transition spd="med" advTm="11000">
    <p:pull/>
  </p:transition>
</p:sld>
</file>

<file path=ppt/slides/slide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68146" y="548680"/>
            <a:ext cx="4380317" cy="16865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/>
              <a:t>	Inspiraci na svou absolventskou práci jsem hledala všude.</a:t>
            </a:r>
            <a:br>
              <a:rPr lang="cs-CZ" sz="2400" dirty="0"/>
            </a:br>
            <a:r>
              <a:rPr lang="cs-CZ" sz="2400" dirty="0"/>
              <a:t>Od chodníků, které lze vidět zde, až po stropy, dlažbu a …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07" y="548680"/>
            <a:ext cx="3960440" cy="39604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854" y="2420888"/>
            <a:ext cx="3960440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28147"/>
      </p:ext>
    </p:extLst>
  </p:cSld>
  <p:clrMapOvr>
    <a:masterClrMapping/>
  </p:clrMapOvr>
  <p:transition spd="med" advTm="8000">
    <p:pull/>
  </p:transition>
</p:sld>
</file>

<file path=ppt/slides/slide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000" y="1719000"/>
            <a:ext cx="4559999" cy="34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00" y="1149000"/>
            <a:ext cx="3420000" cy="45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97888"/>
      </p:ext>
    </p:extLst>
  </p:cSld>
  <p:clrMapOvr>
    <a:masterClrMapping/>
  </p:clrMapOvr>
  <p:transition spd="med" advTm="6000">
    <p:pull/>
  </p:transition>
</p:sld>
</file>

<file path=ppt/slides/slide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755" y="1916832"/>
            <a:ext cx="3312368" cy="441649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878" y="1916834"/>
            <a:ext cx="3312368" cy="441649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11560" y="620688"/>
            <a:ext cx="7853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Jak jsem už zmínila, do mých inspiračních zdrojů patří i stropy a tyhle jsem zahlédla u jedné rodiny ve Velké Británii.</a:t>
            </a:r>
          </a:p>
        </p:txBody>
      </p:sp>
    </p:spTree>
    <p:extLst>
      <p:ext uri="{BB962C8B-B14F-4D97-AF65-F5344CB8AC3E}">
        <p14:creationId xmlns:p14="http://schemas.microsoft.com/office/powerpoint/2010/main" val="2322272240"/>
      </p:ext>
    </p:extLst>
  </p:cSld>
  <p:clrMapOvr>
    <a:masterClrMapping/>
  </p:clrMapOvr>
  <p:transition spd="med" advTm="8000">
    <p:pull/>
  </p:transition>
</p:sld>
</file>

<file path=ppt/slides/slide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00" y="729000"/>
            <a:ext cx="80928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41221"/>
      </p:ext>
    </p:extLst>
  </p:cSld>
  <p:clrMapOvr>
    <a:masterClrMapping/>
  </p:clrMapOvr>
  <p:transition spd="med" advTm="6000">
    <p:pull/>
  </p:transition>
</p:sld>
</file>

<file path=ppt/slides/slide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436096" y="6165304"/>
            <a:ext cx="3041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Má absolventská práce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890" y="729000"/>
            <a:ext cx="763622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75772"/>
      </p:ext>
    </p:extLst>
  </p:cSld>
  <p:clrMapOvr>
    <a:masterClrMapping/>
  </p:clrMapOvr>
  <p:transition spd="med" advTm="6000">
    <p:pull/>
  </p:transition>
</p:sld>
</file>

<file path=ppt/slides/slide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6263680" y="6237312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…a její pokračování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647974" y="769165"/>
            <a:ext cx="3778299" cy="276126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2204" y="1412776"/>
            <a:ext cx="2728042" cy="377403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5915" y="3365097"/>
            <a:ext cx="3774033" cy="274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693983"/>
      </p:ext>
    </p:extLst>
  </p:cSld>
  <p:clrMapOvr>
    <a:masterClrMapping/>
  </p:clrMapOvr>
  <p:transition spd="med" advTm="6000">
    <p:pull/>
  </p:transition>
</p:sld>
</file>

<file path=ppt/slides/slide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01" y="729000"/>
            <a:ext cx="8092799" cy="5400000"/>
          </a:xfrm>
        </p:spPr>
      </p:pic>
    </p:spTree>
    <p:extLst>
      <p:ext uri="{BB962C8B-B14F-4D97-AF65-F5344CB8AC3E}">
        <p14:creationId xmlns:p14="http://schemas.microsoft.com/office/powerpoint/2010/main" val="1396056538"/>
      </p:ext>
    </p:extLst>
  </p:cSld>
  <p:clrMapOvr>
    <a:masterClrMapping/>
  </p:clrMapOvr>
  <p:transition spd="med" advTm="6000">
    <p:pull/>
  </p:transition>
</p:sld>
</file>

<file path=ppt/slides/slide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5804" y="2643879"/>
            <a:ext cx="8280920" cy="13542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algn="ctr">
              <a:spcAft>
                <a:spcPts val="1200"/>
              </a:spcAft>
            </a:pPr>
            <a:r>
              <a:rPr lang="cs-CZ" sz="2400" dirty="0"/>
              <a:t>	Děkuji paní učitelce za trpělivost. Mým rodičům za to, že jsem svou práci mohla dokončit zcela dobrovolně.</a:t>
            </a:r>
          </a:p>
          <a:p>
            <a:pPr marL="285750" indent="-285750" algn="ctr">
              <a:spcAft>
                <a:spcPts val="1200"/>
              </a:spcAft>
            </a:pPr>
            <a:r>
              <a:rPr lang="cs-CZ" sz="2400" dirty="0"/>
              <a:t>Děkuji za Vaši pozornost.</a:t>
            </a:r>
          </a:p>
        </p:txBody>
      </p:sp>
    </p:spTree>
    <p:extLst>
      <p:ext uri="{BB962C8B-B14F-4D97-AF65-F5344CB8AC3E}">
        <p14:creationId xmlns:p14="http://schemas.microsoft.com/office/powerpoint/2010/main" val="1302566568"/>
      </p:ext>
    </p:extLst>
  </p:cSld>
  <p:clrMapOvr>
    <a:masterClrMapping/>
  </p:clrMapOvr>
  <p:transition spd="med" advTm="8000">
    <p:pull/>
  </p:transition>
</p:sld>
</file>

<file path=ppt/slides/slide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/>
              <a:t>Krajina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Zdeněk Tomis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708833606"/>
      </p:ext>
    </p:extLst>
  </p:cSld>
  <p:clrMapOvr>
    <a:masterClrMapping/>
  </p:clrMapOvr>
  <p:transition spd="med" advTm="8000">
    <p:pull/>
  </p:transition>
</p:sld>
</file>

<file path=ppt/slides/slide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5640" y="908253"/>
            <a:ext cx="8229600" cy="1143000"/>
          </a:xfrm>
        </p:spPr>
        <p:txBody>
          <a:bodyPr/>
          <a:lstStyle/>
          <a:p>
            <a:r>
              <a:rPr lang="cs-CZ" dirty="0"/>
              <a:t>O mně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851920" y="1772816"/>
            <a:ext cx="4824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Mezi mé zájmy se řadí bridž, </a:t>
            </a:r>
          </a:p>
          <a:p>
            <a:pPr algn="ctr"/>
            <a:r>
              <a:rPr lang="cs-CZ" sz="2400" dirty="0"/>
              <a:t>literatura a jazyky.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Hodiny MMT mi umožnily </a:t>
            </a:r>
            <a:br>
              <a:rPr lang="cs-CZ" sz="2400" dirty="0"/>
            </a:br>
            <a:r>
              <a:rPr lang="cs-CZ" sz="2400" dirty="0"/>
              <a:t>rozvinout svou kreativitu nejen</a:t>
            </a:r>
            <a:br>
              <a:rPr lang="cs-CZ" sz="2400" dirty="0"/>
            </a:br>
            <a:r>
              <a:rPr lang="cs-CZ" sz="2400" dirty="0"/>
              <a:t>na papíře a seznámit se</a:t>
            </a:r>
            <a:br>
              <a:rPr lang="cs-CZ" sz="2400" dirty="0"/>
            </a:br>
            <a:r>
              <a:rPr lang="cs-CZ" sz="2400" dirty="0"/>
              <a:t>s inspirativními lidmi.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Ve studiu MMT plánuji ještě</a:t>
            </a:r>
            <a:br>
              <a:rPr lang="cs-CZ" sz="2400" dirty="0"/>
            </a:br>
            <a:r>
              <a:rPr lang="cs-CZ" sz="2400" dirty="0"/>
              <a:t>jeden rok pokračovat.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326AF83-B5FC-493A-ABD6-65F541996B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640" y="1884218"/>
            <a:ext cx="2755998" cy="367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51816"/>
      </p:ext>
    </p:extLst>
  </p:cSld>
  <p:clrMapOvr>
    <a:masterClrMapping/>
  </p:clrMapOvr>
  <p:transition spd="med" advTm="8000">
    <p:pull/>
  </p:transition>
</p:sld>
</file>

<file path=ppt/slides/slide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618" y="761295"/>
            <a:ext cx="6897425" cy="4837680"/>
          </a:xfrm>
        </p:spPr>
      </p:pic>
    </p:spTree>
    <p:extLst>
      <p:ext uri="{BB962C8B-B14F-4D97-AF65-F5344CB8AC3E}">
        <p14:creationId xmlns:p14="http://schemas.microsoft.com/office/powerpoint/2010/main" val="4169050969"/>
      </p:ext>
    </p:extLst>
  </p:cSld>
  <p:clrMapOvr>
    <a:masterClrMapping/>
  </p:clrMapOvr>
  <p:transition spd="med" advTm="6000">
    <p:pull/>
  </p:transition>
</p:sld>
</file>

<file path=ppt/slides/slide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08104" y="2150089"/>
            <a:ext cx="3396655" cy="24091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První část mé absolventské práce zobrazuje přírodní reliéf poblíž města Kamenický Šenov. Maloval jsem ji podle fotografické předlohy.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637498"/>
            <a:ext cx="4896544" cy="343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41107"/>
      </p:ext>
    </p:extLst>
  </p:cSld>
  <p:clrMapOvr>
    <a:masterClrMapping/>
  </p:clrMapOvr>
  <p:transition spd="med" advTm="6000">
    <p:pull/>
  </p:transition>
</p:sld>
</file>

<file path=ppt/slides/slide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08104" y="2571182"/>
            <a:ext cx="3396655" cy="15669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Téma krajina </a:t>
            </a:r>
            <a:br>
              <a:rPr lang="cs-CZ" sz="2400" dirty="0"/>
            </a:br>
            <a:r>
              <a:rPr lang="cs-CZ" sz="2400" dirty="0"/>
              <a:t>jsem si vybral, protože malovat krajiny mě baví nejvíce.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721113"/>
            <a:ext cx="4896544" cy="326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33010"/>
      </p:ext>
    </p:extLst>
  </p:cSld>
  <p:clrMapOvr>
    <a:masterClrMapping/>
  </p:clrMapOvr>
  <p:transition spd="med" advTm="6000">
    <p:pull/>
  </p:transition>
</p:sld>
</file>

<file path=ppt/slides/slide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11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99936"/>
      </p:ext>
    </p:extLst>
  </p:cSld>
  <p:clrMapOvr>
    <a:masterClrMapping/>
  </p:clrMapOvr>
  <p:transition spd="med" advTm="6000">
    <p:pull/>
  </p:transition>
</p:sld>
</file>

<file path=ppt/slides/slide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36096" y="2543173"/>
            <a:ext cx="3600400" cy="1633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V části druhé</a:t>
            </a:r>
            <a:br>
              <a:rPr lang="cs-CZ" sz="2400" dirty="0"/>
            </a:br>
            <a:r>
              <a:rPr lang="cs-CZ" sz="2400" dirty="0"/>
              <a:t>jsem se nechal unést </a:t>
            </a:r>
            <a:br>
              <a:rPr lang="cs-CZ" sz="2400" dirty="0"/>
            </a:br>
            <a:r>
              <a:rPr lang="cs-CZ" sz="2400" dirty="0"/>
              <a:t>dějem ruského díla </a:t>
            </a:r>
            <a:r>
              <a:rPr lang="cs-CZ" sz="2400" i="1" dirty="0"/>
              <a:t>Bratři</a:t>
            </a:r>
            <a:r>
              <a:rPr lang="cs-CZ" sz="2400" dirty="0"/>
              <a:t> </a:t>
            </a:r>
            <a:r>
              <a:rPr lang="cs-CZ" sz="2400" i="1" dirty="0" err="1"/>
              <a:t>Karamazovi</a:t>
            </a:r>
            <a:r>
              <a:rPr lang="cs-CZ" sz="2400" dirty="0"/>
              <a:t>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628800"/>
            <a:ext cx="4896544" cy="346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98548"/>
      </p:ext>
    </p:extLst>
  </p:cSld>
  <p:clrMapOvr>
    <a:masterClrMapping/>
  </p:clrMapOvr>
  <p:transition spd="med" advTm="6000">
    <p:pull/>
  </p:transition>
</p:sld>
</file>

<file path=ppt/slides/slide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0072" y="2226644"/>
            <a:ext cx="3816424" cy="226573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2400" dirty="0"/>
              <a:t>Ornamentálně </a:t>
            </a:r>
          </a:p>
          <a:p>
            <a:pPr marL="0" indent="0" algn="ctr">
              <a:buNone/>
            </a:pPr>
            <a:r>
              <a:rPr lang="cs-CZ" sz="2400" dirty="0"/>
              <a:t>stylizovaný obraz</a:t>
            </a:r>
          </a:p>
          <a:p>
            <a:pPr marL="0" indent="0" algn="ctr">
              <a:buNone/>
            </a:pPr>
            <a:r>
              <a:rPr lang="cs-CZ" sz="2400" dirty="0"/>
              <a:t> jsem domýšlel průběžně,</a:t>
            </a:r>
          </a:p>
          <a:p>
            <a:pPr marL="0" indent="0" algn="ctr">
              <a:buNone/>
            </a:pPr>
            <a:r>
              <a:rPr lang="cs-CZ" sz="2400" dirty="0"/>
              <a:t>a to se mi na celém procesu</a:t>
            </a:r>
          </a:p>
          <a:p>
            <a:pPr marL="0" indent="0" algn="ctr">
              <a:buNone/>
            </a:pPr>
            <a:r>
              <a:rPr lang="cs-CZ" sz="2400" dirty="0"/>
              <a:t>malby tohoto díla</a:t>
            </a:r>
          </a:p>
          <a:p>
            <a:pPr marL="0" indent="0" algn="ctr">
              <a:buNone/>
            </a:pPr>
            <a:r>
              <a:rPr lang="cs-CZ" sz="2400" dirty="0"/>
              <a:t>líbilo nejvíce.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12" y="1717835"/>
            <a:ext cx="4644644" cy="328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53264"/>
      </p:ext>
    </p:extLst>
  </p:cSld>
  <p:clrMapOvr>
    <a:masterClrMapping/>
  </p:clrMapOvr>
  <p:transition spd="med" advTm="6000">
    <p:pull/>
  </p:transition>
</p:sld>
</file>

<file path=ppt/slides/slide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99792" y="2204864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400" dirty="0"/>
              <a:t>Závěrem </a:t>
            </a:r>
            <a:br>
              <a:rPr lang="cs-CZ" sz="2400" dirty="0"/>
            </a:br>
            <a:r>
              <a:rPr lang="cs-CZ" sz="2400" dirty="0"/>
              <a:t>bych chtěl poděkovat</a:t>
            </a:r>
            <a:br>
              <a:rPr lang="cs-CZ" sz="2400" dirty="0"/>
            </a:br>
            <a:r>
              <a:rPr lang="cs-CZ" sz="2400" dirty="0"/>
              <a:t> paní učitelce, která mi byla tím nejlepším průvodcem celým studiem, jakého jsem </a:t>
            </a:r>
            <a:br>
              <a:rPr lang="cs-CZ" sz="2400" dirty="0"/>
            </a:br>
            <a:r>
              <a:rPr lang="cs-CZ" sz="2400" dirty="0"/>
              <a:t>si jen mohl přát.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63472554"/>
      </p:ext>
    </p:extLst>
  </p:cSld>
  <p:clrMapOvr>
    <a:masterClrMapping/>
  </p:clrMapOvr>
  <p:transition spd="med" advTm="8000">
    <p:pull/>
  </p:transition>
</p:sld>
</file>

<file path=ppt/slides/slide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00956" y="2204864"/>
            <a:ext cx="67420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4000" dirty="0"/>
              <a:t>Absolventské práce budou               z důvodu nedostatku výstavních prostor průběžně vystavovány              v budově </a:t>
            </a:r>
            <a:r>
              <a:rPr lang="cs-CZ" sz="4000" dirty="0" err="1"/>
              <a:t>ZUŠ</a:t>
            </a:r>
            <a:r>
              <a:rPr lang="cs-CZ" sz="4000" dirty="0"/>
              <a:t> Viléma Wünsche.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735819273"/>
      </p:ext>
    </p:extLst>
  </p:cSld>
  <p:clrMapOvr>
    <a:masterClrMapping/>
  </p:clrMapOvr>
  <p:transition spd="med" advTm="8000">
    <p:pull/>
  </p:transition>
</p:sld>
</file>

<file path=ppt/slides/slide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dirty="0"/>
              <a:t>Účinkovali a tvořili</a:t>
            </a: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706880" y="1412776"/>
            <a:ext cx="2240280" cy="5301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Bartoloměj Buchta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Ferdinand Buchta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David Exner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Natálie Exnerová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Vojtěch Halada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Berenika Haladová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Jan Holuša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Václav Kolář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Natálie Kolářová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Vítek Mihajlo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Jakub Müller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Veronika Nováková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1800" dirty="0">
                <a:solidFill>
                  <a:schemeClr val="tx1"/>
                </a:solidFill>
              </a:rPr>
              <a:t>Pavel Ožana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186104" y="1412776"/>
            <a:ext cx="2251016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 algn="ctr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spcBef>
                <a:spcPts val="0"/>
              </a:spcBef>
            </a:pPr>
            <a:r>
              <a:rPr lang="cs-CZ" sz="1800" dirty="0"/>
              <a:t>Barbora Ožanová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Adriana Pastrňáková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Vít Peichl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Michal Pleva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Sára Puková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Kristýna Runčáková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Anna Sulová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Natálie Šáchová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Claudia Karin Tichá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Zdeněk Tomis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Jan Vaněk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Jiří Vaněk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Iva Zettlitzová</a:t>
            </a:r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36910910"/>
      </p:ext>
    </p:extLst>
  </p:cSld>
  <p:clrMapOvr>
    <a:masterClrMapping/>
  </p:clrMapOvr>
  <p:transition spd="med" advTm="11000">
    <p:pull/>
  </p:transition>
</p:sld>
</file>

<file path=ppt/slides/slide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98009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/>
              <a:t>Režie, střih </a:t>
            </a:r>
            <a:br>
              <a:rPr lang="cs-CZ" sz="4800" dirty="0"/>
            </a:br>
            <a:r>
              <a:rPr lang="cs-CZ" sz="4800" dirty="0"/>
              <a:t>a všechno ostatní…</a:t>
            </a: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4896779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i="1" dirty="0">
                <a:solidFill>
                  <a:schemeClr val="tx1"/>
                </a:solidFill>
              </a:rPr>
              <a:t>Eva </a:t>
            </a:r>
            <a:r>
              <a:rPr lang="cs-CZ" sz="3600" i="1" dirty="0" err="1">
                <a:solidFill>
                  <a:schemeClr val="tx1"/>
                </a:solidFill>
              </a:rPr>
              <a:t>Malicherová</a:t>
            </a:r>
            <a:endParaRPr lang="cs-CZ" sz="3600" i="1" dirty="0">
              <a:solidFill>
                <a:schemeClr val="tx1"/>
              </a:solidFill>
            </a:endParaRPr>
          </a:p>
        </p:txBody>
      </p:sp>
      <p:sp>
        <p:nvSpPr>
          <p:cNvPr id="5" name="Nadpis 1">
            <a:extLst>
              <a:ext uri="{FF2B5EF4-FFF2-40B4-BE49-F238E27FC236}">
                <a16:creationId xmlns="" xmlns:a16="http://schemas.microsoft.com/office/drawing/2014/main" id="{7C1C5B18-B446-451F-AF1D-6FE92ABD8713}"/>
              </a:ext>
            </a:extLst>
          </p:cNvPr>
          <p:cNvSpPr txBox="1">
            <a:spLocks/>
          </p:cNvSpPr>
          <p:nvPr/>
        </p:nvSpPr>
        <p:spPr>
          <a:xfrm>
            <a:off x="457200" y="920911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/>
              <a:t>Hudba a časování</a:t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7" name="Zástupný symbol pro obsah 2">
            <a:extLst>
              <a:ext uri="{FF2B5EF4-FFF2-40B4-BE49-F238E27FC236}">
                <a16:creationId xmlns="" xmlns:a16="http://schemas.microsoft.com/office/drawing/2014/main" id="{184D6BF7-3A19-417E-AFA3-7EF3A02EBB25}"/>
              </a:ext>
            </a:extLst>
          </p:cNvPr>
          <p:cNvSpPr txBox="1">
            <a:spLocks/>
          </p:cNvSpPr>
          <p:nvPr/>
        </p:nvSpPr>
        <p:spPr>
          <a:xfrm>
            <a:off x="457200" y="2246473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i="1" dirty="0">
                <a:solidFill>
                  <a:schemeClr val="tx1"/>
                </a:solidFill>
              </a:rPr>
              <a:t>Zdeněk Tomis</a:t>
            </a:r>
          </a:p>
        </p:txBody>
      </p:sp>
    </p:spTree>
    <p:extLst>
      <p:ext uri="{BB962C8B-B14F-4D97-AF65-F5344CB8AC3E}">
        <p14:creationId xmlns:p14="http://schemas.microsoft.com/office/powerpoint/2010/main" val="1150427967"/>
      </p:ext>
    </p:extLst>
  </p:cSld>
  <p:clrMapOvr>
    <a:masterClrMapping/>
  </p:clrMapOvr>
  <p:transition spd="med" advTm="6000">
    <p:pull/>
  </p:transition>
</p:sld>
</file>

<file path=ppt/slides/slide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3429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i="1" dirty="0">
                <a:solidFill>
                  <a:schemeClr val="tx1"/>
                </a:solidFill>
              </a:rPr>
              <a:t>Děkujeme za pozornost </a:t>
            </a:r>
          </a:p>
        </p:txBody>
      </p:sp>
      <p:sp>
        <p:nvSpPr>
          <p:cNvPr id="2" name="Zástupný symbol pro obsah 2">
            <a:extLst>
              <a:ext uri="{FF2B5EF4-FFF2-40B4-BE49-F238E27FC236}">
                <a16:creationId xmlns="" xmlns:a16="http://schemas.microsoft.com/office/drawing/2014/main" id="{FB9C33BA-A789-4CA5-8577-6486EEBDCEDE}"/>
              </a:ext>
            </a:extLst>
          </p:cNvPr>
          <p:cNvSpPr txBox="1">
            <a:spLocks/>
          </p:cNvSpPr>
          <p:nvPr/>
        </p:nvSpPr>
        <p:spPr>
          <a:xfrm>
            <a:off x="457200" y="25146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000" b="1" dirty="0">
                <a:solidFill>
                  <a:schemeClr val="tx1"/>
                </a:solidFill>
              </a:rPr>
              <a:t>- KONEC -</a:t>
            </a:r>
          </a:p>
        </p:txBody>
      </p:sp>
    </p:spTree>
    <p:extLst>
      <p:ext uri="{BB962C8B-B14F-4D97-AF65-F5344CB8AC3E}">
        <p14:creationId xmlns:p14="http://schemas.microsoft.com/office/powerpoint/2010/main" val="265352597"/>
      </p:ext>
    </p:extLst>
  </p:cSld>
  <p:clrMapOvr>
    <a:masterClrMapping/>
  </p:clrMapOvr>
  <p:transition spd="med" advClick="0">
    <p:pull/>
  </p:transition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2875</TotalTime>
  <Words>3752</Words>
  <Application>Microsoft Office PowerPoint</Application>
  <PresentationFormat>Předvádění na obrazovce (4:3)</PresentationFormat>
  <Paragraphs>739</Paragraphs>
  <Slides>475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475</vt:i4>
      </vt:variant>
    </vt:vector>
  </HeadingPairs>
  <TitlesOfParts>
    <vt:vector size="476" baseType="lpstr"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Detail kruhu</vt:lpstr>
      <vt:lpstr>Pár slov o mně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Tiskové matrice</vt:lpstr>
      <vt:lpstr>Závěrem</vt:lpstr>
      <vt:lpstr>Všehochuť</vt:lpstr>
      <vt:lpstr>Pár slov o mně</vt:lpstr>
      <vt:lpstr>Všehochuť - inspirace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Poděkování</vt:lpstr>
      <vt:lpstr>Závěrem</vt:lpstr>
      <vt:lpstr>Hra se stíny</vt:lpstr>
      <vt:lpstr>Pár slov o mně</vt:lpstr>
      <vt:lpstr>Téma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Poděkování</vt:lpstr>
      <vt:lpstr>Mýtická zvířata</vt:lpstr>
      <vt:lpstr>Pár slov o mně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Poděkování</vt:lpstr>
      <vt:lpstr>Variace lásky</vt:lpstr>
      <vt:lpstr>Pár slov o mně</vt:lpstr>
      <vt:lpstr>Téma „Láska“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Poděkování</vt:lpstr>
      <vt:lpstr>Architektura</vt:lpstr>
      <vt:lpstr>Pár slov o mně</vt:lpstr>
      <vt:lpstr>Téma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Můj pes</vt:lpstr>
      <vt:lpstr>Pár slov o mně</vt:lpstr>
      <vt:lpstr>Prezentace aplikace PowerPoint</vt:lpstr>
      <vt:lpstr>Téma „Můj pes“</vt:lpstr>
      <vt:lpstr>Prezentace aplikace PowerPoint</vt:lpstr>
      <vt:lpstr>Prezentace aplikace PowerPoint</vt:lpstr>
      <vt:lpstr>Prezentace aplikace PowerPoint</vt:lpstr>
      <vt:lpstr>Prezentace aplikace PowerPoint</vt:lpstr>
      <vt:lpstr>Geometrická abstrakce</vt:lpstr>
      <vt:lpstr>Pár slov o mně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Krajina</vt:lpstr>
      <vt:lpstr>O mně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Eva Malicherová</cp:lastModifiedBy>
  <cp:revision>207</cp:revision>
  <cp:lastPrinted>2020-03-09T10:45:59Z</cp:lastPrinted>
  <dcterms:created xsi:type="dcterms:W3CDTF">2019-06-25T12:15:06Z</dcterms:created>
  <dcterms:modified xsi:type="dcterms:W3CDTF">2020-10-07T07:00:15Z</dcterms:modified>
</cp:coreProperties>
</file>